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44"/>
  </p:notesMasterIdLst>
  <p:sldIdLst>
    <p:sldId id="256" r:id="rId2"/>
    <p:sldId id="258" r:id="rId3"/>
    <p:sldId id="379" r:id="rId4"/>
    <p:sldId id="358" r:id="rId5"/>
    <p:sldId id="381" r:id="rId6"/>
    <p:sldId id="360" r:id="rId7"/>
    <p:sldId id="380" r:id="rId8"/>
    <p:sldId id="362" r:id="rId9"/>
    <p:sldId id="366" r:id="rId10"/>
    <p:sldId id="365" r:id="rId11"/>
    <p:sldId id="382" r:id="rId12"/>
    <p:sldId id="383" r:id="rId13"/>
    <p:sldId id="394" r:id="rId14"/>
    <p:sldId id="418" r:id="rId15"/>
    <p:sldId id="417" r:id="rId16"/>
    <p:sldId id="386" r:id="rId17"/>
    <p:sldId id="354" r:id="rId18"/>
    <p:sldId id="259" r:id="rId19"/>
    <p:sldId id="378" r:id="rId20"/>
    <p:sldId id="376" r:id="rId21"/>
    <p:sldId id="375" r:id="rId22"/>
    <p:sldId id="355" r:id="rId23"/>
    <p:sldId id="373" r:id="rId24"/>
    <p:sldId id="405" r:id="rId25"/>
    <p:sldId id="413" r:id="rId26"/>
    <p:sldId id="397" r:id="rId27"/>
    <p:sldId id="370" r:id="rId28"/>
    <p:sldId id="377" r:id="rId29"/>
    <p:sldId id="408" r:id="rId30"/>
    <p:sldId id="401" r:id="rId31"/>
    <p:sldId id="402" r:id="rId32"/>
    <p:sldId id="400" r:id="rId33"/>
    <p:sldId id="414" r:id="rId34"/>
    <p:sldId id="403" r:id="rId35"/>
    <p:sldId id="411" r:id="rId36"/>
    <p:sldId id="412" r:id="rId37"/>
    <p:sldId id="409" r:id="rId38"/>
    <p:sldId id="396" r:id="rId39"/>
    <p:sldId id="393" r:id="rId40"/>
    <p:sldId id="415" r:id="rId41"/>
    <p:sldId id="369" r:id="rId42"/>
    <p:sldId id="367" r:id="rId43"/>
  </p:sldIdLst>
  <p:sldSz cx="16200438" cy="7199313"/>
  <p:notesSz cx="7102475" cy="10233025"/>
  <p:embeddedFontLst>
    <p:embeddedFont>
      <p:font typeface="Gill Sans Nova" panose="020B0602020104020203" pitchFamily="34" charset="0"/>
      <p:regular r:id="rId45"/>
      <p:bold r:id="rId46"/>
      <p:italic r:id="rId47"/>
      <p:boldItalic r:id="rId48"/>
    </p:embeddedFont>
    <p:embeddedFont>
      <p:font typeface="Sitka Display" panose="02000505000000020004" pitchFamily="2" charset="0"/>
      <p:regular r:id="rId49"/>
      <p:bold r:id="rId50"/>
      <p:italic r:id="rId51"/>
      <p:boldItalic r:id="rId52"/>
    </p:embeddedFont>
    <p:embeddedFont>
      <p:font typeface="Ink Journal" panose="03080502000500000000" pitchFamily="66" charset="0"/>
      <p:regular r:id="rId53"/>
    </p:embeddedFont>
    <p:embeddedFont>
      <p:font typeface="Californian FB" panose="0207040306080B030204" pitchFamily="18" charset="0"/>
      <p:regular r:id="rId54"/>
      <p:bold r:id="rId55"/>
      <p:italic r:id="rId56"/>
    </p:embeddedFont>
    <p:embeddedFont>
      <p:font typeface="Gabriola" panose="04040605051002020D02" pitchFamily="82" charset="0"/>
      <p:regular r:id="rId57"/>
    </p:embeddedFont>
    <p:embeddedFont>
      <p:font typeface="华文细黑" panose="02010600040101010101" pitchFamily="2" charset="-122"/>
      <p:regular r:id="rId58"/>
    </p:embeddedFont>
    <p:embeddedFont>
      <p:font typeface="Corbel" panose="020B0503020204020204" pitchFamily="34" charset="0"/>
      <p:regular r:id="rId59"/>
      <p:bold r:id="rId60"/>
      <p:italic r:id="rId61"/>
      <p:boldItalic r:id="rId62"/>
    </p:embeddedFont>
    <p:embeddedFont>
      <p:font typeface="Amatic SC" pitchFamily="2" charset="0"/>
      <p:bold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9F9B"/>
    <a:srgbClr val="111111"/>
    <a:srgbClr val="000000"/>
    <a:srgbClr val="77ABA7"/>
    <a:srgbClr val="9EC86D"/>
    <a:srgbClr val="D4B769"/>
    <a:srgbClr val="72BA7F"/>
    <a:srgbClr val="E06666"/>
    <a:srgbClr val="597BB3"/>
    <a:srgbClr val="99B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86FBC5-4915-4B4D-B467-44F248D84887}">
  <a:tblStyle styleId="{2486FBC5-4915-4B4D-B467-44F248D848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font" Target="fonts/font1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61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41" tIns="99041" rIns="99041" bIns="9904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7411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04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p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85304df3c6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85304df3c6_0_761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4934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8047e198bf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8047e198bf_0_587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962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8047e198bf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8047e198bf_0_224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7064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8047e198bf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8047e198bf_0_224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99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g8047e198bf_0_2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5" name="Google Shape;2495;g8047e198bf_0_2831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8300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7581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8047e198bf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8047e198bf_0_587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961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85304df3c6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85304df3c6_0_761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3287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8047e198bf_0_4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8047e198bf_0_4187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554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8047e198bf_0_3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8047e198bf_0_3943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7314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8047e198bf_0_3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8047e198bf_0_3943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4631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8047e198bf_0_3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8047e198bf_0_3943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0011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8047e198bf_0_3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8047e198bf_0_3943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2796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r>
              <a:rPr lang="zh-CN" altLang="en-US" dirty="0"/>
              <a:t>这里加了一页</a:t>
            </a:r>
            <a:r>
              <a:rPr lang="en-US" altLang="zh-CN" dirty="0"/>
              <a:t> 【】</a:t>
            </a:r>
            <a:r>
              <a:rPr lang="zh-CN" altLang="en-US" dirty="0"/>
              <a:t>内部是修辞手法</a:t>
            </a:r>
            <a:r>
              <a:rPr lang="en-US" altLang="zh-CN" dirty="0"/>
              <a:t>. </a:t>
            </a:r>
            <a:r>
              <a:rPr lang="zh-CN" altLang="en-US" dirty="0"/>
              <a:t>需不需要换个颜色或者字体？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2839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r>
              <a:rPr lang="zh-CN" altLang="en-US" dirty="0"/>
              <a:t>这里加了一页</a:t>
            </a:r>
            <a:r>
              <a:rPr lang="en-US" altLang="zh-CN" dirty="0"/>
              <a:t> 【】</a:t>
            </a:r>
            <a:r>
              <a:rPr lang="zh-CN" altLang="en-US" dirty="0"/>
              <a:t>内部是修辞手法</a:t>
            </a:r>
            <a:r>
              <a:rPr lang="en-US" altLang="zh-CN" dirty="0"/>
              <a:t>. </a:t>
            </a:r>
            <a:r>
              <a:rPr lang="zh-CN" altLang="en-US" dirty="0"/>
              <a:t>需不需要换个颜色或者字体？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70374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g8047e198bf_0_2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5" name="Google Shape;2495;g8047e198bf_0_2831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789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8047e198bf_0_3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8047e198bf_0_3943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246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g8047e198bf_0_3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6" name="Google Shape;4056;g8047e198bf_0_3943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11676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r>
              <a:rPr lang="zh-CN" altLang="en-US" dirty="0"/>
              <a:t>这页（）想给学生个提示方向 </a:t>
            </a:r>
            <a:r>
              <a:rPr lang="en-US" altLang="zh-CN" dirty="0"/>
              <a:t>OK</a:t>
            </a:r>
            <a:r>
              <a:rPr lang="zh-CN" altLang="en-US" dirty="0"/>
              <a:t>不？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1123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r>
              <a:rPr lang="zh-CN" altLang="en-US" dirty="0"/>
              <a:t>这页（）想给学生个提示方向 </a:t>
            </a:r>
            <a:r>
              <a:rPr lang="en-US" altLang="zh-CN" dirty="0"/>
              <a:t>OK</a:t>
            </a:r>
            <a:r>
              <a:rPr lang="zh-CN" altLang="en-US" dirty="0"/>
              <a:t>不？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9081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r>
              <a:rPr lang="zh-CN" altLang="en-US" dirty="0"/>
              <a:t>这页（）想给学生个提示方向 </a:t>
            </a:r>
            <a:r>
              <a:rPr lang="en-US" altLang="zh-CN" dirty="0"/>
              <a:t>OK</a:t>
            </a:r>
            <a:r>
              <a:rPr lang="zh-CN" altLang="en-US" dirty="0"/>
              <a:t>不？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431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676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047e198b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047e198bf_0_238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0783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" name="Google Shape;4239;g8047e198bf_0_4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6763" y="766763"/>
            <a:ext cx="8636001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0" name="Google Shape;4240;g8047e198bf_0_4174:notes"/>
          <p:cNvSpPr txBox="1">
            <a:spLocks noGrp="1"/>
          </p:cNvSpPr>
          <p:nvPr>
            <p:ph type="body" idx="1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spcFirstLastPara="1" wrap="square" lIns="99041" tIns="99041" rIns="99041" bIns="9904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51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8452167" y="0"/>
            <a:ext cx="7748271" cy="7199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945675" y="950212"/>
            <a:ext cx="5678126" cy="235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0062378" y="3222580"/>
            <a:ext cx="4561423" cy="14908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matic SC"/>
              <a:buNone/>
              <a:defRPr sz="304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matic SC"/>
              <a:buNone/>
              <a:defRPr sz="388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48828" y="0"/>
            <a:ext cx="650243" cy="71993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9904520" y="5067154"/>
            <a:ext cx="4719281" cy="11819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/>
          <p:nvPr/>
        </p:nvSpPr>
        <p:spPr>
          <a:xfrm rot="5400000">
            <a:off x="7890566" y="-1438005"/>
            <a:ext cx="419304" cy="162004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4078280" y="2019991"/>
            <a:ext cx="8043879" cy="13970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79969" lvl="0" indent="-34664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80"/>
            </a:lvl1pPr>
            <a:lvl2pPr marL="959937" lvl="1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○"/>
              <a:defRPr sz="1680"/>
            </a:lvl2pPr>
            <a:lvl3pPr marL="1439906" lvl="2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■"/>
              <a:defRPr sz="1680"/>
            </a:lvl3pPr>
            <a:lvl4pPr marL="1919874" lvl="3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●"/>
              <a:defRPr sz="1680"/>
            </a:lvl4pPr>
            <a:lvl5pPr marL="2399843" lvl="4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○"/>
              <a:defRPr sz="1680"/>
            </a:lvl5pPr>
            <a:lvl6pPr marL="2879811" lvl="5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■"/>
              <a:defRPr sz="1680"/>
            </a:lvl6pPr>
            <a:lvl7pPr marL="3359780" lvl="6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●"/>
              <a:defRPr sz="1680"/>
            </a:lvl7pPr>
            <a:lvl8pPr marL="3839748" lvl="7" indent="-346644" algn="ctr">
              <a:lnSpc>
                <a:spcPct val="115000"/>
              </a:lnSpc>
              <a:spcBef>
                <a:spcPts val="1680"/>
              </a:spcBef>
              <a:spcAft>
                <a:spcPts val="0"/>
              </a:spcAft>
              <a:buSzPts val="1600"/>
              <a:buChar char="○"/>
              <a:defRPr sz="1680"/>
            </a:lvl8pPr>
            <a:lvl9pPr marL="4319717" lvl="8" indent="-346644" algn="ctr">
              <a:lnSpc>
                <a:spcPct val="115000"/>
              </a:lnSpc>
              <a:spcBef>
                <a:spcPts val="1680"/>
              </a:spcBef>
              <a:spcAft>
                <a:spcPts val="1680"/>
              </a:spcAft>
              <a:buSzPts val="1600"/>
              <a:buChar char="■"/>
              <a:defRPr sz="168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" name="Google Shape;55;p9"/>
          <p:cNvSpPr/>
          <p:nvPr userDrawn="1"/>
        </p:nvSpPr>
        <p:spPr>
          <a:xfrm rot="5400000">
            <a:off x="7886254" y="-1442322"/>
            <a:ext cx="427932" cy="16200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 hasCustomPrompt="1"/>
          </p:nvPr>
        </p:nvSpPr>
        <p:spPr>
          <a:xfrm>
            <a:off x="552240" y="1548233"/>
            <a:ext cx="15095959" cy="2748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1"/>
          </p:nvPr>
        </p:nvSpPr>
        <p:spPr>
          <a:xfrm>
            <a:off x="552240" y="4412143"/>
            <a:ext cx="15095959" cy="18206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79969" lvl="0" indent="-333312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59937" lvl="1" indent="-333312" algn="ctr">
              <a:spcBef>
                <a:spcPts val="1680"/>
              </a:spcBef>
              <a:spcAft>
                <a:spcPts val="0"/>
              </a:spcAft>
              <a:buSzPts val="1400"/>
              <a:buChar char="○"/>
              <a:defRPr/>
            </a:lvl2pPr>
            <a:lvl3pPr marL="1439906" lvl="2" indent="-333312" algn="ctr">
              <a:spcBef>
                <a:spcPts val="1680"/>
              </a:spcBef>
              <a:spcAft>
                <a:spcPts val="0"/>
              </a:spcAft>
              <a:buSzPts val="1400"/>
              <a:buChar char="■"/>
              <a:defRPr/>
            </a:lvl3pPr>
            <a:lvl4pPr marL="1919874" lvl="3" indent="-333312" algn="ctr">
              <a:spcBef>
                <a:spcPts val="1680"/>
              </a:spcBef>
              <a:spcAft>
                <a:spcPts val="0"/>
              </a:spcAft>
              <a:buSzPts val="1400"/>
              <a:buChar char="●"/>
              <a:defRPr/>
            </a:lvl4pPr>
            <a:lvl5pPr marL="2399843" lvl="4" indent="-333312" algn="ctr">
              <a:spcBef>
                <a:spcPts val="1680"/>
              </a:spcBef>
              <a:spcAft>
                <a:spcPts val="0"/>
              </a:spcAft>
              <a:buSzPts val="1400"/>
              <a:buChar char="○"/>
              <a:defRPr/>
            </a:lvl5pPr>
            <a:lvl6pPr marL="2879811" lvl="5" indent="-333312" algn="ctr">
              <a:spcBef>
                <a:spcPts val="1680"/>
              </a:spcBef>
              <a:spcAft>
                <a:spcPts val="0"/>
              </a:spcAft>
              <a:buSzPts val="1400"/>
              <a:buChar char="■"/>
              <a:defRPr/>
            </a:lvl6pPr>
            <a:lvl7pPr marL="3359780" lvl="6" indent="-333312" algn="ctr">
              <a:spcBef>
                <a:spcPts val="1680"/>
              </a:spcBef>
              <a:spcAft>
                <a:spcPts val="0"/>
              </a:spcAft>
              <a:buSzPts val="1400"/>
              <a:buChar char="●"/>
              <a:defRPr/>
            </a:lvl7pPr>
            <a:lvl8pPr marL="3839748" lvl="7" indent="-333312" algn="ctr">
              <a:spcBef>
                <a:spcPts val="1680"/>
              </a:spcBef>
              <a:spcAft>
                <a:spcPts val="0"/>
              </a:spcAft>
              <a:buSzPts val="1400"/>
              <a:buChar char="○"/>
              <a:defRPr/>
            </a:lvl8pPr>
            <a:lvl9pPr marL="4319717" lvl="8" indent="-333312" algn="ctr">
              <a:spcBef>
                <a:spcPts val="1680"/>
              </a:spcBef>
              <a:spcAft>
                <a:spcPts val="168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ive columns">
  <p:cSld name="TITLE_AND_BODY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5963192" y="1266091"/>
            <a:ext cx="10237245" cy="5933222"/>
          </a:xfrm>
          <a:prstGeom prst="rect">
            <a:avLst/>
          </a:prstGeom>
          <a:solidFill>
            <a:srgbClr val="FFAD80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ubTitle" idx="1"/>
          </p:nvPr>
        </p:nvSpPr>
        <p:spPr>
          <a:xfrm>
            <a:off x="7352605" y="1949945"/>
            <a:ext cx="7510242" cy="642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ubTitle" idx="2"/>
          </p:nvPr>
        </p:nvSpPr>
        <p:spPr>
          <a:xfrm>
            <a:off x="7352605" y="2724340"/>
            <a:ext cx="7510242" cy="1120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ubTitle" idx="3"/>
          </p:nvPr>
        </p:nvSpPr>
        <p:spPr>
          <a:xfrm>
            <a:off x="7352605" y="3976485"/>
            <a:ext cx="7510242" cy="642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4"/>
          </p:nvPr>
        </p:nvSpPr>
        <p:spPr>
          <a:xfrm>
            <a:off x="7352605" y="4750879"/>
            <a:ext cx="7510242" cy="642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ubTitle" idx="5"/>
          </p:nvPr>
        </p:nvSpPr>
        <p:spPr>
          <a:xfrm>
            <a:off x="7352605" y="5525273"/>
            <a:ext cx="7510242" cy="8704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-1" y="328630"/>
            <a:ext cx="16200439" cy="4988185"/>
          </a:xfrm>
          <a:prstGeom prst="rect">
            <a:avLst/>
          </a:prstGeom>
          <a:solidFill>
            <a:srgbClr val="597BB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1283199" y="1585072"/>
            <a:ext cx="3945933" cy="1142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14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 idx="2" hasCustomPrompt="1"/>
          </p:nvPr>
        </p:nvSpPr>
        <p:spPr>
          <a:xfrm>
            <a:off x="1283199" y="816012"/>
            <a:ext cx="3945933" cy="769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9" name="Google Shape;79;p15"/>
          <p:cNvSpPr txBox="1">
            <a:spLocks noGrp="1"/>
          </p:cNvSpPr>
          <p:nvPr>
            <p:ph type="title" idx="3"/>
          </p:nvPr>
        </p:nvSpPr>
        <p:spPr>
          <a:xfrm>
            <a:off x="6127253" y="1585072"/>
            <a:ext cx="3945933" cy="1142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14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title" idx="4" hasCustomPrompt="1"/>
          </p:nvPr>
        </p:nvSpPr>
        <p:spPr>
          <a:xfrm>
            <a:off x="6127253" y="816012"/>
            <a:ext cx="3945933" cy="769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 idx="5"/>
          </p:nvPr>
        </p:nvSpPr>
        <p:spPr>
          <a:xfrm>
            <a:off x="10971306" y="1585072"/>
            <a:ext cx="3945933" cy="1142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14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 idx="6" hasCustomPrompt="1"/>
          </p:nvPr>
        </p:nvSpPr>
        <p:spPr>
          <a:xfrm>
            <a:off x="10971306" y="816012"/>
            <a:ext cx="3945933" cy="769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5"/>
          <p:cNvSpPr txBox="1">
            <a:spLocks noGrp="1"/>
          </p:cNvSpPr>
          <p:nvPr>
            <p:ph type="title" idx="7"/>
          </p:nvPr>
        </p:nvSpPr>
        <p:spPr>
          <a:xfrm>
            <a:off x="3705248" y="3626531"/>
            <a:ext cx="3945933" cy="1142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14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title" idx="8" hasCustomPrompt="1"/>
          </p:nvPr>
        </p:nvSpPr>
        <p:spPr>
          <a:xfrm>
            <a:off x="3705227" y="2857470"/>
            <a:ext cx="3945933" cy="769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9"/>
          </p:nvPr>
        </p:nvSpPr>
        <p:spPr>
          <a:xfrm>
            <a:off x="8549301" y="3626531"/>
            <a:ext cx="3945933" cy="1142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14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409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13" hasCustomPrompt="1"/>
          </p:nvPr>
        </p:nvSpPr>
        <p:spPr>
          <a:xfrm>
            <a:off x="8549280" y="2857470"/>
            <a:ext cx="3945933" cy="769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503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5"/>
          <p:cNvSpPr/>
          <p:nvPr/>
        </p:nvSpPr>
        <p:spPr>
          <a:xfrm rot="5400000">
            <a:off x="7886253" y="-1442318"/>
            <a:ext cx="427930" cy="16200438"/>
          </a:xfrm>
          <a:prstGeom prst="rect">
            <a:avLst/>
          </a:prstGeom>
          <a:solidFill>
            <a:srgbClr val="FF9686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APTION_ONLY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/>
          <p:nvPr/>
        </p:nvSpPr>
        <p:spPr>
          <a:xfrm rot="10800000">
            <a:off x="0" y="2924355"/>
            <a:ext cx="16200438" cy="4274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_AND_BODY_1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/>
          <p:nvPr/>
        </p:nvSpPr>
        <p:spPr>
          <a:xfrm>
            <a:off x="3970250" y="2734575"/>
            <a:ext cx="12230188" cy="44647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1"/>
          </p:nvPr>
        </p:nvSpPr>
        <p:spPr>
          <a:xfrm>
            <a:off x="8440607" y="3598239"/>
            <a:ext cx="5433631" cy="960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2"/>
          </p:nvPr>
        </p:nvSpPr>
        <p:spPr>
          <a:xfrm>
            <a:off x="8440607" y="4764270"/>
            <a:ext cx="5433631" cy="4837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3"/>
          </p:nvPr>
        </p:nvSpPr>
        <p:spPr>
          <a:xfrm>
            <a:off x="8440607" y="5453810"/>
            <a:ext cx="5433631" cy="716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CAPTION_ONLY_2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2481888" y="911173"/>
            <a:ext cx="11236662" cy="9948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299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2"/>
          <p:cNvSpPr/>
          <p:nvPr/>
        </p:nvSpPr>
        <p:spPr>
          <a:xfrm rot="5400000">
            <a:off x="7883535" y="-7554905"/>
            <a:ext cx="433370" cy="162004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5" name="Google Shape;55;p9"/>
          <p:cNvSpPr/>
          <p:nvPr userDrawn="1"/>
        </p:nvSpPr>
        <p:spPr>
          <a:xfrm rot="5400000">
            <a:off x="7886254" y="-1442322"/>
            <a:ext cx="427932" cy="16200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3">
  <p:cSld name="MAIN_POINT_1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/>
          <p:nvPr/>
        </p:nvSpPr>
        <p:spPr>
          <a:xfrm>
            <a:off x="0" y="3950899"/>
            <a:ext cx="16200438" cy="2919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3088873" y="4715718"/>
            <a:ext cx="10013125" cy="9939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39"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title" idx="2" hasCustomPrompt="1"/>
          </p:nvPr>
        </p:nvSpPr>
        <p:spPr>
          <a:xfrm>
            <a:off x="552239" y="574801"/>
            <a:ext cx="3109868" cy="1098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200"/>
              <a:buNone/>
              <a:defRPr sz="7559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598"/>
            </a:lvl9pPr>
          </a:lstStyle>
          <a:p>
            <a:r>
              <a:t>xx%</a:t>
            </a:r>
          </a:p>
        </p:txBody>
      </p:sp>
      <p:sp>
        <p:nvSpPr>
          <p:cNvPr id="168" name="Google Shape;168;p26"/>
          <p:cNvSpPr txBox="1">
            <a:spLocks noGrp="1"/>
          </p:cNvSpPr>
          <p:nvPr>
            <p:ph type="subTitle" idx="1"/>
          </p:nvPr>
        </p:nvSpPr>
        <p:spPr>
          <a:xfrm>
            <a:off x="4291947" y="5709639"/>
            <a:ext cx="7597410" cy="7404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1">
  <p:cSld name="TITLE_AND_BODY_1_1_2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552240" y="464593"/>
            <a:ext cx="15095959" cy="8014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884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subTitle" idx="1"/>
          </p:nvPr>
        </p:nvSpPr>
        <p:spPr>
          <a:xfrm>
            <a:off x="1775954" y="1831794"/>
            <a:ext cx="4849501" cy="25764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80"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ubTitle" idx="2"/>
          </p:nvPr>
        </p:nvSpPr>
        <p:spPr>
          <a:xfrm>
            <a:off x="9574939" y="1831794"/>
            <a:ext cx="4849501" cy="25764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8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/>
          <p:nvPr/>
        </p:nvSpPr>
        <p:spPr>
          <a:xfrm>
            <a:off x="0" y="0"/>
            <a:ext cx="16200438" cy="7199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grpSp>
        <p:nvGrpSpPr>
          <p:cNvPr id="215" name="Google Shape;215;p36"/>
          <p:cNvGrpSpPr/>
          <p:nvPr/>
        </p:nvGrpSpPr>
        <p:grpSpPr>
          <a:xfrm>
            <a:off x="1474153" y="0"/>
            <a:ext cx="14088804" cy="7199314"/>
            <a:chOff x="7112322" y="2445115"/>
            <a:chExt cx="6705002" cy="5235908"/>
          </a:xfrm>
        </p:grpSpPr>
        <p:sp>
          <p:nvSpPr>
            <p:cNvPr id="216" name="Google Shape;216;p36"/>
            <p:cNvSpPr/>
            <p:nvPr/>
          </p:nvSpPr>
          <p:spPr>
            <a:xfrm>
              <a:off x="10393622" y="2445115"/>
              <a:ext cx="3423702" cy="1185274"/>
            </a:xfrm>
            <a:custGeom>
              <a:avLst/>
              <a:gdLst/>
              <a:ahLst/>
              <a:cxnLst/>
              <a:rect l="l" t="t" r="r" b="b"/>
              <a:pathLst>
                <a:path w="205906" h="57440" extrusionOk="0">
                  <a:moveTo>
                    <a:pt x="0" y="0"/>
                  </a:moveTo>
                  <a:cubicBezTo>
                    <a:pt x="0" y="0"/>
                    <a:pt x="4944" y="22611"/>
                    <a:pt x="21811" y="22611"/>
                  </a:cubicBezTo>
                  <a:cubicBezTo>
                    <a:pt x="24415" y="22611"/>
                    <a:pt x="27304" y="22072"/>
                    <a:pt x="30504" y="20827"/>
                  </a:cubicBezTo>
                  <a:cubicBezTo>
                    <a:pt x="30504" y="20827"/>
                    <a:pt x="34242" y="36919"/>
                    <a:pt x="41741" y="39323"/>
                  </a:cubicBezTo>
                  <a:cubicBezTo>
                    <a:pt x="48530" y="41504"/>
                    <a:pt x="56463" y="39237"/>
                    <a:pt x="62687" y="42689"/>
                  </a:cubicBezTo>
                  <a:cubicBezTo>
                    <a:pt x="66817" y="44965"/>
                    <a:pt x="69335" y="49319"/>
                    <a:pt x="72883" y="52433"/>
                  </a:cubicBezTo>
                  <a:cubicBezTo>
                    <a:pt x="76647" y="55727"/>
                    <a:pt x="81651" y="57439"/>
                    <a:pt x="86635" y="57439"/>
                  </a:cubicBezTo>
                  <a:cubicBezTo>
                    <a:pt x="90093" y="57439"/>
                    <a:pt x="93541" y="56615"/>
                    <a:pt x="96560" y="54924"/>
                  </a:cubicBezTo>
                  <a:cubicBezTo>
                    <a:pt x="99848" y="53101"/>
                    <a:pt x="102822" y="50279"/>
                    <a:pt x="106578" y="49914"/>
                  </a:cubicBezTo>
                  <a:cubicBezTo>
                    <a:pt x="106852" y="49888"/>
                    <a:pt x="107126" y="49876"/>
                    <a:pt x="107398" y="49876"/>
                  </a:cubicBezTo>
                  <a:cubicBezTo>
                    <a:pt x="110459" y="49876"/>
                    <a:pt x="113370" y="51424"/>
                    <a:pt x="116327" y="52369"/>
                  </a:cubicBezTo>
                  <a:cubicBezTo>
                    <a:pt x="118669" y="53105"/>
                    <a:pt x="121088" y="53470"/>
                    <a:pt x="123501" y="53470"/>
                  </a:cubicBezTo>
                  <a:cubicBezTo>
                    <a:pt x="127217" y="53470"/>
                    <a:pt x="130918" y="52604"/>
                    <a:pt x="134295" y="50898"/>
                  </a:cubicBezTo>
                  <a:cubicBezTo>
                    <a:pt x="137637" y="49191"/>
                    <a:pt x="140560" y="46691"/>
                    <a:pt x="144035" y="45270"/>
                  </a:cubicBezTo>
                  <a:cubicBezTo>
                    <a:pt x="148615" y="43395"/>
                    <a:pt x="153729" y="43553"/>
                    <a:pt x="158660" y="43057"/>
                  </a:cubicBezTo>
                  <a:cubicBezTo>
                    <a:pt x="165613" y="42361"/>
                    <a:pt x="172876" y="40007"/>
                    <a:pt x="177151" y="34479"/>
                  </a:cubicBezTo>
                  <a:cubicBezTo>
                    <a:pt x="179560" y="31364"/>
                    <a:pt x="180835" y="27476"/>
                    <a:pt x="183307" y="24411"/>
                  </a:cubicBezTo>
                  <a:cubicBezTo>
                    <a:pt x="186900" y="19954"/>
                    <a:pt x="192533" y="17777"/>
                    <a:pt x="197205" y="14467"/>
                  </a:cubicBezTo>
                  <a:cubicBezTo>
                    <a:pt x="201877" y="11156"/>
                    <a:pt x="205906" y="5336"/>
                    <a:pt x="203848" y="0"/>
                  </a:cubicBezTo>
                  <a:close/>
                </a:path>
              </a:pathLst>
            </a:custGeom>
            <a:solidFill>
              <a:srgbClr val="6789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17" name="Google Shape;217;p36"/>
            <p:cNvSpPr/>
            <p:nvPr/>
          </p:nvSpPr>
          <p:spPr>
            <a:xfrm>
              <a:off x="12597342" y="2818750"/>
              <a:ext cx="754525" cy="4861225"/>
            </a:xfrm>
            <a:custGeom>
              <a:avLst/>
              <a:gdLst/>
              <a:ahLst/>
              <a:cxnLst/>
              <a:rect l="l" t="t" r="r" b="b"/>
              <a:pathLst>
                <a:path w="30181" h="194449" extrusionOk="0">
                  <a:moveTo>
                    <a:pt x="24671" y="0"/>
                  </a:moveTo>
                  <a:lnTo>
                    <a:pt x="13825" y="22"/>
                  </a:lnTo>
                  <a:lnTo>
                    <a:pt x="10182" y="35971"/>
                  </a:lnTo>
                  <a:cubicBezTo>
                    <a:pt x="10182" y="35971"/>
                    <a:pt x="10009" y="38512"/>
                    <a:pt x="7555" y="39158"/>
                  </a:cubicBezTo>
                  <a:cubicBezTo>
                    <a:pt x="7480" y="39178"/>
                    <a:pt x="7405" y="39188"/>
                    <a:pt x="7330" y="39188"/>
                  </a:cubicBezTo>
                  <a:cubicBezTo>
                    <a:pt x="4946" y="39188"/>
                    <a:pt x="2546" y="29564"/>
                    <a:pt x="2546" y="29564"/>
                  </a:cubicBezTo>
                  <a:lnTo>
                    <a:pt x="1" y="30667"/>
                  </a:lnTo>
                  <a:lnTo>
                    <a:pt x="5892" y="43543"/>
                  </a:lnTo>
                  <a:lnTo>
                    <a:pt x="9002" y="53748"/>
                  </a:lnTo>
                  <a:lnTo>
                    <a:pt x="10629" y="78792"/>
                  </a:lnTo>
                  <a:lnTo>
                    <a:pt x="6135" y="194449"/>
                  </a:lnTo>
                  <a:lnTo>
                    <a:pt x="19867" y="194449"/>
                  </a:lnTo>
                  <a:cubicBezTo>
                    <a:pt x="19867" y="194449"/>
                    <a:pt x="18779" y="84712"/>
                    <a:pt x="19116" y="79616"/>
                  </a:cubicBezTo>
                  <a:cubicBezTo>
                    <a:pt x="19453" y="74521"/>
                    <a:pt x="30180" y="59608"/>
                    <a:pt x="30180" y="59608"/>
                  </a:cubicBezTo>
                  <a:lnTo>
                    <a:pt x="29853" y="56279"/>
                  </a:lnTo>
                  <a:lnTo>
                    <a:pt x="18675" y="70851"/>
                  </a:lnTo>
                  <a:lnTo>
                    <a:pt x="24671" y="0"/>
                  </a:lnTo>
                  <a:close/>
                </a:path>
              </a:pathLst>
            </a:custGeom>
            <a:solidFill>
              <a:srgbClr val="6789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18" name="Google Shape;218;p36"/>
            <p:cNvSpPr/>
            <p:nvPr/>
          </p:nvSpPr>
          <p:spPr>
            <a:xfrm>
              <a:off x="11521548" y="2817698"/>
              <a:ext cx="972300" cy="4863325"/>
            </a:xfrm>
            <a:custGeom>
              <a:avLst/>
              <a:gdLst/>
              <a:ahLst/>
              <a:cxnLst/>
              <a:rect l="l" t="t" r="r" b="b"/>
              <a:pathLst>
                <a:path w="38892" h="194533" extrusionOk="0">
                  <a:moveTo>
                    <a:pt x="29834" y="0"/>
                  </a:moveTo>
                  <a:cubicBezTo>
                    <a:pt x="29834" y="0"/>
                    <a:pt x="20317" y="20810"/>
                    <a:pt x="18806" y="32712"/>
                  </a:cubicBezTo>
                  <a:lnTo>
                    <a:pt x="12481" y="16156"/>
                  </a:lnTo>
                  <a:lnTo>
                    <a:pt x="12481" y="16156"/>
                  </a:lnTo>
                  <a:cubicBezTo>
                    <a:pt x="10249" y="17832"/>
                    <a:pt x="16948" y="39783"/>
                    <a:pt x="16948" y="39783"/>
                  </a:cubicBezTo>
                  <a:cubicBezTo>
                    <a:pt x="16948" y="39783"/>
                    <a:pt x="11940" y="64336"/>
                    <a:pt x="12026" y="76986"/>
                  </a:cubicBezTo>
                  <a:cubicBezTo>
                    <a:pt x="12113" y="89636"/>
                    <a:pt x="12026" y="139860"/>
                    <a:pt x="12026" y="139860"/>
                  </a:cubicBezTo>
                  <a:lnTo>
                    <a:pt x="1" y="194491"/>
                  </a:lnTo>
                  <a:lnTo>
                    <a:pt x="13661" y="194533"/>
                  </a:lnTo>
                  <a:cubicBezTo>
                    <a:pt x="13661" y="194533"/>
                    <a:pt x="19557" y="147695"/>
                    <a:pt x="19189" y="142855"/>
                  </a:cubicBezTo>
                  <a:cubicBezTo>
                    <a:pt x="18820" y="138015"/>
                    <a:pt x="18816" y="75892"/>
                    <a:pt x="18816" y="75892"/>
                  </a:cubicBezTo>
                  <a:cubicBezTo>
                    <a:pt x="18816" y="75892"/>
                    <a:pt x="21420" y="46499"/>
                    <a:pt x="23651" y="37944"/>
                  </a:cubicBezTo>
                  <a:cubicBezTo>
                    <a:pt x="25882" y="29387"/>
                    <a:pt x="38891" y="22"/>
                    <a:pt x="38891" y="22"/>
                  </a:cubicBezTo>
                  <a:lnTo>
                    <a:pt x="29834" y="0"/>
                  </a:lnTo>
                  <a:close/>
                </a:path>
              </a:pathLst>
            </a:custGeom>
            <a:solidFill>
              <a:srgbClr val="6789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19" name="Google Shape;219;p36"/>
            <p:cNvSpPr/>
            <p:nvPr/>
          </p:nvSpPr>
          <p:spPr>
            <a:xfrm>
              <a:off x="7246086" y="2925495"/>
              <a:ext cx="253450" cy="297600"/>
            </a:xfrm>
            <a:custGeom>
              <a:avLst/>
              <a:gdLst/>
              <a:ahLst/>
              <a:cxnLst/>
              <a:rect l="l" t="t" r="r" b="b"/>
              <a:pathLst>
                <a:path w="10138" h="11904" extrusionOk="0">
                  <a:moveTo>
                    <a:pt x="9914" y="0"/>
                  </a:moveTo>
                  <a:cubicBezTo>
                    <a:pt x="4486" y="1194"/>
                    <a:pt x="197" y="6348"/>
                    <a:pt x="1" y="11903"/>
                  </a:cubicBezTo>
                  <a:cubicBezTo>
                    <a:pt x="5538" y="11238"/>
                    <a:pt x="10138" y="5984"/>
                    <a:pt x="10055" y="405"/>
                  </a:cubicBezTo>
                  <a:lnTo>
                    <a:pt x="99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0" name="Google Shape;220;p36"/>
            <p:cNvSpPr/>
            <p:nvPr/>
          </p:nvSpPr>
          <p:spPr>
            <a:xfrm>
              <a:off x="7112322" y="5540125"/>
              <a:ext cx="133775" cy="185200"/>
            </a:xfrm>
            <a:custGeom>
              <a:avLst/>
              <a:gdLst/>
              <a:ahLst/>
              <a:cxnLst/>
              <a:rect l="l" t="t" r="r" b="b"/>
              <a:pathLst>
                <a:path w="5351" h="7408" extrusionOk="0">
                  <a:moveTo>
                    <a:pt x="548" y="0"/>
                  </a:moveTo>
                  <a:lnTo>
                    <a:pt x="307" y="5"/>
                  </a:lnTo>
                  <a:cubicBezTo>
                    <a:pt x="0" y="3181"/>
                    <a:pt x="1806" y="6187"/>
                    <a:pt x="4755" y="7408"/>
                  </a:cubicBezTo>
                  <a:cubicBezTo>
                    <a:pt x="5351" y="4243"/>
                    <a:pt x="3572" y="1110"/>
                    <a:pt x="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1" name="Google Shape;221;p36"/>
            <p:cNvSpPr/>
            <p:nvPr/>
          </p:nvSpPr>
          <p:spPr>
            <a:xfrm>
              <a:off x="7597951" y="3538180"/>
              <a:ext cx="133700" cy="185125"/>
            </a:xfrm>
            <a:custGeom>
              <a:avLst/>
              <a:gdLst/>
              <a:ahLst/>
              <a:cxnLst/>
              <a:rect l="l" t="t" r="r" b="b"/>
              <a:pathLst>
                <a:path w="5348" h="7405" extrusionOk="0">
                  <a:moveTo>
                    <a:pt x="298" y="1"/>
                  </a:moveTo>
                  <a:cubicBezTo>
                    <a:pt x="1" y="3177"/>
                    <a:pt x="1806" y="6177"/>
                    <a:pt x="4752" y="7404"/>
                  </a:cubicBezTo>
                  <a:cubicBezTo>
                    <a:pt x="5348" y="4238"/>
                    <a:pt x="3565" y="1106"/>
                    <a:pt x="5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</p:grpSp>
      <p:grpSp>
        <p:nvGrpSpPr>
          <p:cNvPr id="222" name="Google Shape;222;p36"/>
          <p:cNvGrpSpPr/>
          <p:nvPr/>
        </p:nvGrpSpPr>
        <p:grpSpPr>
          <a:xfrm>
            <a:off x="1832320" y="5600170"/>
            <a:ext cx="1605425" cy="1499370"/>
            <a:chOff x="11591325" y="7154725"/>
            <a:chExt cx="395750" cy="527200"/>
          </a:xfrm>
        </p:grpSpPr>
        <p:sp>
          <p:nvSpPr>
            <p:cNvPr id="223" name="Google Shape;223;p36"/>
            <p:cNvSpPr/>
            <p:nvPr/>
          </p:nvSpPr>
          <p:spPr>
            <a:xfrm>
              <a:off x="11665450" y="7154725"/>
              <a:ext cx="151425" cy="279625"/>
            </a:xfrm>
            <a:custGeom>
              <a:avLst/>
              <a:gdLst/>
              <a:ahLst/>
              <a:cxnLst/>
              <a:rect l="l" t="t" r="r" b="b"/>
              <a:pathLst>
                <a:path w="6057" h="11185" extrusionOk="0">
                  <a:moveTo>
                    <a:pt x="1853" y="1"/>
                  </a:moveTo>
                  <a:cubicBezTo>
                    <a:pt x="1855" y="1"/>
                    <a:pt x="1857" y="1"/>
                    <a:pt x="1859" y="1"/>
                  </a:cubicBezTo>
                  <a:lnTo>
                    <a:pt x="1859" y="1"/>
                  </a:lnTo>
                  <a:cubicBezTo>
                    <a:pt x="1862" y="1"/>
                    <a:pt x="1864" y="1"/>
                    <a:pt x="1867" y="1"/>
                  </a:cubicBezTo>
                  <a:close/>
                  <a:moveTo>
                    <a:pt x="1859" y="1"/>
                  </a:moveTo>
                  <a:lnTo>
                    <a:pt x="1859" y="1"/>
                  </a:lnTo>
                  <a:cubicBezTo>
                    <a:pt x="1" y="205"/>
                    <a:pt x="175" y="4370"/>
                    <a:pt x="956" y="6412"/>
                  </a:cubicBezTo>
                  <a:cubicBezTo>
                    <a:pt x="1452" y="7706"/>
                    <a:pt x="2586" y="10187"/>
                    <a:pt x="4717" y="11184"/>
                  </a:cubicBezTo>
                  <a:cubicBezTo>
                    <a:pt x="5491" y="9212"/>
                    <a:pt x="6056" y="6845"/>
                    <a:pt x="5705" y="4755"/>
                  </a:cubicBezTo>
                  <a:cubicBezTo>
                    <a:pt x="5553" y="3667"/>
                    <a:pt x="5156" y="2629"/>
                    <a:pt x="4545" y="1717"/>
                  </a:cubicBezTo>
                  <a:cubicBezTo>
                    <a:pt x="3917" y="806"/>
                    <a:pt x="2948" y="187"/>
                    <a:pt x="1859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4" name="Google Shape;224;p36"/>
            <p:cNvSpPr/>
            <p:nvPr/>
          </p:nvSpPr>
          <p:spPr>
            <a:xfrm>
              <a:off x="11844675" y="7363025"/>
              <a:ext cx="142400" cy="144950"/>
            </a:xfrm>
            <a:custGeom>
              <a:avLst/>
              <a:gdLst/>
              <a:ahLst/>
              <a:cxnLst/>
              <a:rect l="l" t="t" r="r" b="b"/>
              <a:pathLst>
                <a:path w="5696" h="5798" extrusionOk="0">
                  <a:moveTo>
                    <a:pt x="4126" y="1"/>
                  </a:moveTo>
                  <a:cubicBezTo>
                    <a:pt x="3891" y="1"/>
                    <a:pt x="3656" y="43"/>
                    <a:pt x="3432" y="129"/>
                  </a:cubicBezTo>
                  <a:cubicBezTo>
                    <a:pt x="2236" y="443"/>
                    <a:pt x="1218" y="1225"/>
                    <a:pt x="604" y="2297"/>
                  </a:cubicBezTo>
                  <a:cubicBezTo>
                    <a:pt x="0" y="3390"/>
                    <a:pt x="31" y="4725"/>
                    <a:pt x="685" y="5789"/>
                  </a:cubicBezTo>
                  <a:lnTo>
                    <a:pt x="685" y="5798"/>
                  </a:lnTo>
                  <a:cubicBezTo>
                    <a:pt x="2493" y="5680"/>
                    <a:pt x="3827" y="4500"/>
                    <a:pt x="4938" y="3066"/>
                  </a:cubicBezTo>
                  <a:cubicBezTo>
                    <a:pt x="5282" y="2660"/>
                    <a:pt x="5512" y="2173"/>
                    <a:pt x="5607" y="1649"/>
                  </a:cubicBezTo>
                  <a:cubicBezTo>
                    <a:pt x="5696" y="1117"/>
                    <a:pt x="5488" y="579"/>
                    <a:pt x="5066" y="242"/>
                  </a:cubicBezTo>
                  <a:cubicBezTo>
                    <a:pt x="4775" y="82"/>
                    <a:pt x="4451" y="1"/>
                    <a:pt x="4126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5" name="Google Shape;225;p36"/>
            <p:cNvSpPr/>
            <p:nvPr/>
          </p:nvSpPr>
          <p:spPr>
            <a:xfrm>
              <a:off x="11841750" y="7418700"/>
              <a:ext cx="87575" cy="254350"/>
            </a:xfrm>
            <a:custGeom>
              <a:avLst/>
              <a:gdLst/>
              <a:ahLst/>
              <a:cxnLst/>
              <a:rect l="l" t="t" r="r" b="b"/>
              <a:pathLst>
                <a:path w="3503" h="10174" extrusionOk="0">
                  <a:moveTo>
                    <a:pt x="3503" y="1"/>
                  </a:moveTo>
                  <a:lnTo>
                    <a:pt x="3503" y="1"/>
                  </a:lnTo>
                  <a:cubicBezTo>
                    <a:pt x="3360" y="46"/>
                    <a:pt x="3227" y="113"/>
                    <a:pt x="3107" y="202"/>
                  </a:cubicBezTo>
                  <a:cubicBezTo>
                    <a:pt x="2761" y="417"/>
                    <a:pt x="2445" y="676"/>
                    <a:pt x="2165" y="972"/>
                  </a:cubicBezTo>
                  <a:cubicBezTo>
                    <a:pt x="1245" y="1969"/>
                    <a:pt x="615" y="3198"/>
                    <a:pt x="342" y="4527"/>
                  </a:cubicBezTo>
                  <a:cubicBezTo>
                    <a:pt x="83" y="5840"/>
                    <a:pt x="0" y="7181"/>
                    <a:pt x="97" y="8516"/>
                  </a:cubicBezTo>
                  <a:cubicBezTo>
                    <a:pt x="129" y="9027"/>
                    <a:pt x="161" y="9436"/>
                    <a:pt x="192" y="9719"/>
                  </a:cubicBezTo>
                  <a:cubicBezTo>
                    <a:pt x="194" y="9873"/>
                    <a:pt x="218" y="10026"/>
                    <a:pt x="265" y="10173"/>
                  </a:cubicBezTo>
                  <a:cubicBezTo>
                    <a:pt x="301" y="9619"/>
                    <a:pt x="304" y="9062"/>
                    <a:pt x="274" y="8507"/>
                  </a:cubicBezTo>
                  <a:cubicBezTo>
                    <a:pt x="225" y="7189"/>
                    <a:pt x="330" y="5871"/>
                    <a:pt x="584" y="4577"/>
                  </a:cubicBezTo>
                  <a:cubicBezTo>
                    <a:pt x="851" y="3289"/>
                    <a:pt x="1436" y="2087"/>
                    <a:pt x="2287" y="1084"/>
                  </a:cubicBezTo>
                  <a:cubicBezTo>
                    <a:pt x="2663" y="690"/>
                    <a:pt x="3069" y="328"/>
                    <a:pt x="35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6" name="Google Shape;226;p36"/>
            <p:cNvSpPr/>
            <p:nvPr/>
          </p:nvSpPr>
          <p:spPr>
            <a:xfrm>
              <a:off x="11724200" y="7233850"/>
              <a:ext cx="126575" cy="448075"/>
            </a:xfrm>
            <a:custGeom>
              <a:avLst/>
              <a:gdLst/>
              <a:ahLst/>
              <a:cxnLst/>
              <a:rect l="l" t="t" r="r" b="b"/>
              <a:pathLst>
                <a:path w="5063" h="17923" extrusionOk="0">
                  <a:moveTo>
                    <a:pt x="0" y="1"/>
                  </a:moveTo>
                  <a:cubicBezTo>
                    <a:pt x="49" y="242"/>
                    <a:pt x="120" y="478"/>
                    <a:pt x="213" y="706"/>
                  </a:cubicBezTo>
                  <a:cubicBezTo>
                    <a:pt x="358" y="1199"/>
                    <a:pt x="545" y="1844"/>
                    <a:pt x="777" y="2618"/>
                  </a:cubicBezTo>
                  <a:cubicBezTo>
                    <a:pt x="1233" y="4235"/>
                    <a:pt x="1903" y="6462"/>
                    <a:pt x="2600" y="8939"/>
                  </a:cubicBezTo>
                  <a:cubicBezTo>
                    <a:pt x="3296" y="11416"/>
                    <a:pt x="3897" y="13665"/>
                    <a:pt x="4329" y="15291"/>
                  </a:cubicBezTo>
                  <a:lnTo>
                    <a:pt x="4844" y="17222"/>
                  </a:lnTo>
                  <a:cubicBezTo>
                    <a:pt x="4894" y="17462"/>
                    <a:pt x="4967" y="17697"/>
                    <a:pt x="5063" y="17923"/>
                  </a:cubicBezTo>
                  <a:cubicBezTo>
                    <a:pt x="5038" y="17679"/>
                    <a:pt x="4996" y="17436"/>
                    <a:pt x="4935" y="17199"/>
                  </a:cubicBezTo>
                  <a:cubicBezTo>
                    <a:pt x="4826" y="16739"/>
                    <a:pt x="4671" y="16074"/>
                    <a:pt x="4480" y="15255"/>
                  </a:cubicBezTo>
                  <a:cubicBezTo>
                    <a:pt x="4088" y="13616"/>
                    <a:pt x="3511" y="11356"/>
                    <a:pt x="2814" y="8880"/>
                  </a:cubicBezTo>
                  <a:cubicBezTo>
                    <a:pt x="2118" y="6403"/>
                    <a:pt x="1429" y="4176"/>
                    <a:pt x="906" y="2574"/>
                  </a:cubicBezTo>
                  <a:cubicBezTo>
                    <a:pt x="646" y="1771"/>
                    <a:pt x="427" y="1139"/>
                    <a:pt x="269" y="683"/>
                  </a:cubicBezTo>
                  <a:cubicBezTo>
                    <a:pt x="197" y="449"/>
                    <a:pt x="107" y="221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7" name="Google Shape;227;p36"/>
            <p:cNvSpPr/>
            <p:nvPr/>
          </p:nvSpPr>
          <p:spPr>
            <a:xfrm>
              <a:off x="11591325" y="7440050"/>
              <a:ext cx="199600" cy="127625"/>
            </a:xfrm>
            <a:custGeom>
              <a:avLst/>
              <a:gdLst/>
              <a:ahLst/>
              <a:cxnLst/>
              <a:rect l="l" t="t" r="r" b="b"/>
              <a:pathLst>
                <a:path w="7984" h="5105" extrusionOk="0">
                  <a:moveTo>
                    <a:pt x="1545" y="1"/>
                  </a:moveTo>
                  <a:cubicBezTo>
                    <a:pt x="1071" y="1"/>
                    <a:pt x="611" y="128"/>
                    <a:pt x="360" y="518"/>
                  </a:cubicBezTo>
                  <a:cubicBezTo>
                    <a:pt x="1" y="1078"/>
                    <a:pt x="311" y="1807"/>
                    <a:pt x="697" y="2341"/>
                  </a:cubicBezTo>
                  <a:cubicBezTo>
                    <a:pt x="2032" y="4107"/>
                    <a:pt x="4101" y="5105"/>
                    <a:pt x="6250" y="5105"/>
                  </a:cubicBezTo>
                  <a:cubicBezTo>
                    <a:pt x="6826" y="5105"/>
                    <a:pt x="7408" y="5033"/>
                    <a:pt x="7984" y="4885"/>
                  </a:cubicBezTo>
                  <a:lnTo>
                    <a:pt x="7969" y="4694"/>
                  </a:lnTo>
                  <a:cubicBezTo>
                    <a:pt x="6891" y="2304"/>
                    <a:pt x="4729" y="580"/>
                    <a:pt x="2159" y="63"/>
                  </a:cubicBezTo>
                  <a:cubicBezTo>
                    <a:pt x="1963" y="25"/>
                    <a:pt x="1753" y="1"/>
                    <a:pt x="1545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  <p:sp>
          <p:nvSpPr>
            <p:cNvPr id="228" name="Google Shape;228;p36"/>
            <p:cNvSpPr/>
            <p:nvPr/>
          </p:nvSpPr>
          <p:spPr>
            <a:xfrm>
              <a:off x="11663025" y="7488000"/>
              <a:ext cx="182850" cy="176750"/>
            </a:xfrm>
            <a:custGeom>
              <a:avLst/>
              <a:gdLst/>
              <a:ahLst/>
              <a:cxnLst/>
              <a:rect l="l" t="t" r="r" b="b"/>
              <a:pathLst>
                <a:path w="7314" h="7070" extrusionOk="0">
                  <a:moveTo>
                    <a:pt x="89" y="0"/>
                  </a:moveTo>
                  <a:cubicBezTo>
                    <a:pt x="62" y="0"/>
                    <a:pt x="36" y="1"/>
                    <a:pt x="10" y="3"/>
                  </a:cubicBezTo>
                  <a:cubicBezTo>
                    <a:pt x="1" y="44"/>
                    <a:pt x="602" y="139"/>
                    <a:pt x="1499" y="498"/>
                  </a:cubicBezTo>
                  <a:cubicBezTo>
                    <a:pt x="2025" y="705"/>
                    <a:pt x="2530" y="958"/>
                    <a:pt x="3011" y="1255"/>
                  </a:cubicBezTo>
                  <a:cubicBezTo>
                    <a:pt x="3593" y="1624"/>
                    <a:pt x="4138" y="2049"/>
                    <a:pt x="4637" y="2525"/>
                  </a:cubicBezTo>
                  <a:cubicBezTo>
                    <a:pt x="5130" y="3009"/>
                    <a:pt x="5575" y="3542"/>
                    <a:pt x="5961" y="4114"/>
                  </a:cubicBezTo>
                  <a:cubicBezTo>
                    <a:pt x="6274" y="4584"/>
                    <a:pt x="6543" y="5081"/>
                    <a:pt x="6767" y="5598"/>
                  </a:cubicBezTo>
                  <a:cubicBezTo>
                    <a:pt x="7150" y="6487"/>
                    <a:pt x="7264" y="7070"/>
                    <a:pt x="7310" y="7070"/>
                  </a:cubicBezTo>
                  <a:cubicBezTo>
                    <a:pt x="7313" y="6926"/>
                    <a:pt x="7295" y="6784"/>
                    <a:pt x="7255" y="6646"/>
                  </a:cubicBezTo>
                  <a:cubicBezTo>
                    <a:pt x="7226" y="6482"/>
                    <a:pt x="7187" y="6321"/>
                    <a:pt x="7137" y="6163"/>
                  </a:cubicBezTo>
                  <a:cubicBezTo>
                    <a:pt x="7078" y="5949"/>
                    <a:pt x="7007" y="5739"/>
                    <a:pt x="6922" y="5535"/>
                  </a:cubicBezTo>
                  <a:cubicBezTo>
                    <a:pt x="6716" y="4996"/>
                    <a:pt x="6456" y="4481"/>
                    <a:pt x="6144" y="3996"/>
                  </a:cubicBezTo>
                  <a:cubicBezTo>
                    <a:pt x="5758" y="3403"/>
                    <a:pt x="5310" y="2853"/>
                    <a:pt x="4805" y="2356"/>
                  </a:cubicBezTo>
                  <a:cubicBezTo>
                    <a:pt x="4293" y="1869"/>
                    <a:pt x="3729" y="1437"/>
                    <a:pt x="3124" y="1068"/>
                  </a:cubicBezTo>
                  <a:cubicBezTo>
                    <a:pt x="2629" y="773"/>
                    <a:pt x="2104" y="528"/>
                    <a:pt x="1558" y="339"/>
                  </a:cubicBezTo>
                  <a:cubicBezTo>
                    <a:pt x="1351" y="264"/>
                    <a:pt x="1139" y="201"/>
                    <a:pt x="926" y="148"/>
                  </a:cubicBezTo>
                  <a:cubicBezTo>
                    <a:pt x="764" y="104"/>
                    <a:pt x="600" y="68"/>
                    <a:pt x="433" y="44"/>
                  </a:cubicBezTo>
                  <a:cubicBezTo>
                    <a:pt x="321" y="15"/>
                    <a:pt x="205" y="0"/>
                    <a:pt x="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49"/>
            </a:p>
          </p:txBody>
        </p:sp>
      </p:grpSp>
      <p:sp>
        <p:nvSpPr>
          <p:cNvPr id="229" name="Google Shape;229;p36"/>
          <p:cNvSpPr txBox="1">
            <a:spLocks noGrp="1"/>
          </p:cNvSpPr>
          <p:nvPr>
            <p:ph type="title"/>
          </p:nvPr>
        </p:nvSpPr>
        <p:spPr>
          <a:xfrm>
            <a:off x="4462828" y="4987477"/>
            <a:ext cx="7274783" cy="8046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Light"/>
              <a:buNone/>
              <a:defRPr sz="168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879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subTitle" idx="1"/>
          </p:nvPr>
        </p:nvSpPr>
        <p:spPr>
          <a:xfrm>
            <a:off x="3972509" y="2330722"/>
            <a:ext cx="8245853" cy="20867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matic SC"/>
              <a:buNone/>
              <a:defRPr sz="3464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matic SC"/>
              <a:buNone/>
              <a:defRPr sz="3149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0568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/>
          <p:nvPr/>
        </p:nvSpPr>
        <p:spPr>
          <a:xfrm>
            <a:off x="7747341" y="0"/>
            <a:ext cx="8453097" cy="7199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233" name="Google Shape;233;p37"/>
          <p:cNvSpPr txBox="1">
            <a:spLocks noGrp="1"/>
          </p:cNvSpPr>
          <p:nvPr>
            <p:ph type="ctrTitle"/>
          </p:nvPr>
        </p:nvSpPr>
        <p:spPr>
          <a:xfrm>
            <a:off x="8853945" y="1128548"/>
            <a:ext cx="5678126" cy="11819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874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37"/>
          <p:cNvSpPr/>
          <p:nvPr/>
        </p:nvSpPr>
        <p:spPr>
          <a:xfrm>
            <a:off x="548829" y="0"/>
            <a:ext cx="598484" cy="71993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49"/>
          </a:p>
        </p:txBody>
      </p:sp>
      <p:sp>
        <p:nvSpPr>
          <p:cNvPr id="235" name="Google Shape;235;p37"/>
          <p:cNvSpPr txBox="1">
            <a:spLocks noGrp="1"/>
          </p:cNvSpPr>
          <p:nvPr>
            <p:ph type="subTitle" idx="1"/>
          </p:nvPr>
        </p:nvSpPr>
        <p:spPr>
          <a:xfrm>
            <a:off x="8853945" y="2401267"/>
            <a:ext cx="5678126" cy="11819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994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52240" y="622898"/>
            <a:ext cx="15095959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52240" y="1613109"/>
            <a:ext cx="15095959" cy="478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63" r:id="rId9"/>
    <p:sldLayoutId id="2147483664" r:id="rId10"/>
    <p:sldLayoutId id="2147483668" r:id="rId11"/>
    <p:sldLayoutId id="2147483672" r:id="rId12"/>
    <p:sldLayoutId id="2147483673" r:id="rId13"/>
    <p:sldLayoutId id="2147483688" r:id="rId14"/>
    <p:sldLayoutId id="2147483689" r:id="rId15"/>
  </p:sldLayoutIdLst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7" userDrawn="1">
          <p15:clr>
            <a:srgbClr val="EA4335"/>
          </p15:clr>
        </p15:guide>
        <p15:guide id="2" orient="horz" pos="4326" userDrawn="1">
          <p15:clr>
            <a:srgbClr val="EA4335"/>
          </p15:clr>
        </p15:guide>
        <p15:guide id="3" pos="9858" userDrawn="1">
          <p15:clr>
            <a:srgbClr val="EA4335"/>
          </p15:clr>
        </p15:guide>
        <p15:guide id="4" pos="347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a.edu.cn/res/Home/1908/0c96023675649ac8775ff3422f91a91d.pdf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cctv.com/2020/05/18/ARTIyd3ueImfxfv0CLgkoId0200518.shtml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masterclass.com/articles/how-to-use-antithesis-in-your-writi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terclass.com/articles/how-to-use-antithesis-in-your-writ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e.gov.cn/srcsite/A19/s229/201804/W020180416628057803028.docx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>
            <a:spLocks noGrp="1"/>
          </p:cNvSpPr>
          <p:nvPr>
            <p:ph type="ctrTitle"/>
          </p:nvPr>
        </p:nvSpPr>
        <p:spPr>
          <a:xfrm>
            <a:off x="8778240" y="1670647"/>
            <a:ext cx="6967727" cy="2358200"/>
          </a:xfrm>
          <a:prstGeom prst="rect">
            <a:avLst/>
          </a:prstGeom>
        </p:spPr>
        <p:txBody>
          <a:bodyPr spcFirstLastPara="1" wrap="square" lIns="95975" tIns="95975" rIns="95975" bIns="95975" anchor="b" anchorCtr="0">
            <a:noAutofit/>
          </a:bodyPr>
          <a:lstStyle/>
          <a:p>
            <a:r>
              <a:rPr lang="en" sz="7200" b="1" dirty="0">
                <a:solidFill>
                  <a:srgbClr val="000000"/>
                </a:solidFill>
                <a:latin typeface="Californian FB" panose="0207040306080B030204" pitchFamily="18" charset="0"/>
              </a:rPr>
              <a:t>2020 </a:t>
            </a:r>
            <a:r>
              <a:rPr lang="en" sz="7200" b="1" dirty="0" smtClean="0">
                <a:solidFill>
                  <a:srgbClr val="000000"/>
                </a:solidFill>
                <a:latin typeface="Californian FB" panose="0207040306080B030204" pitchFamily="18" charset="0"/>
              </a:rPr>
              <a:t>FLT</a:t>
            </a:r>
            <a:r>
              <a:rPr lang="en-US" sz="7200" b="1" dirty="0" smtClean="0">
                <a:solidFill>
                  <a:srgbClr val="000000"/>
                </a:solidFill>
                <a:latin typeface="Californian FB" panose="0207040306080B030204" pitchFamily="18" charset="0"/>
              </a:rPr>
              <a:t>RP</a:t>
            </a:r>
            <a:r>
              <a:rPr lang="en" sz="7200" b="1" dirty="0">
                <a:solidFill>
                  <a:srgbClr val="000000"/>
                </a:solidFill>
                <a:latin typeface="Californian FB" panose="0207040306080B030204" pitchFamily="18" charset="0"/>
              </a:rPr>
              <a:t/>
            </a:r>
            <a:br>
              <a:rPr lang="en" sz="7200" b="1" dirty="0">
                <a:solidFill>
                  <a:srgbClr val="000000"/>
                </a:solidFill>
                <a:latin typeface="Californian FB" panose="0207040306080B030204" pitchFamily="18" charset="0"/>
              </a:rPr>
            </a:br>
            <a:r>
              <a:rPr lang="en-US" altLang="zh-CN" sz="6000" dirty="0">
                <a:solidFill>
                  <a:srgbClr val="000000"/>
                </a:solidFill>
                <a:latin typeface="Californian FB" panose="0207040306080B030204" pitchFamily="18" charset="0"/>
              </a:rPr>
              <a:t>Star Teacher Contest</a:t>
            </a:r>
            <a:endParaRPr sz="6000" dirty="0">
              <a:solidFill>
                <a:srgbClr val="000000"/>
              </a:solidFill>
              <a:latin typeface="Californian FB" panose="0207040306080B030204" pitchFamily="18" charset="0"/>
            </a:endParaRPr>
          </a:p>
        </p:txBody>
      </p:sp>
      <p:sp>
        <p:nvSpPr>
          <p:cNvPr id="251" name="Google Shape;251;p41"/>
          <p:cNvSpPr txBox="1">
            <a:spLocks noGrp="1"/>
          </p:cNvSpPr>
          <p:nvPr>
            <p:ph type="subTitle" idx="1"/>
          </p:nvPr>
        </p:nvSpPr>
        <p:spPr>
          <a:xfrm>
            <a:off x="12252960" y="4191777"/>
            <a:ext cx="3297615" cy="1490881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pPr marL="0" indent="0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" sz="3600" dirty="0">
                <a:latin typeface="Gabriola" panose="04040605051002020D02" pitchFamily="82" charset="0"/>
              </a:rPr>
              <a:t>B</a:t>
            </a:r>
            <a:r>
              <a:rPr lang="en-US" sz="3600" dirty="0">
                <a:latin typeface="Gabriola" panose="04040605051002020D02" pitchFamily="82" charset="0"/>
              </a:rPr>
              <a:t>e dedicated, 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-US" sz="3600" dirty="0">
                <a:latin typeface="Gabriola" panose="04040605051002020D02" pitchFamily="82" charset="0"/>
              </a:rPr>
              <a:t>and love what you do.</a:t>
            </a:r>
            <a:endParaRPr sz="3600" dirty="0">
              <a:latin typeface="Gabriola" panose="04040605051002020D02" pitchFamily="82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297" y="1813954"/>
            <a:ext cx="6832587" cy="501167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915191" y="5653833"/>
            <a:ext cx="1635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chemeClr val="bg1"/>
                </a:solidFill>
                <a:latin typeface="Californian FB" panose="0207040306080B030204" pitchFamily="18" charset="0"/>
              </a:rPr>
              <a:t>Dec. 16, 2020</a:t>
            </a:r>
          </a:p>
          <a:p>
            <a:pPr algn="r"/>
            <a:r>
              <a:rPr lang="en-US" altLang="zh-CN" sz="2000" dirty="0" smtClean="0">
                <a:solidFill>
                  <a:schemeClr val="bg1"/>
                </a:solidFill>
                <a:latin typeface="Californian FB" panose="0207040306080B030204" pitchFamily="18" charset="0"/>
              </a:rPr>
              <a:t>Beijing, China</a:t>
            </a:r>
            <a:endParaRPr lang="zh-CN" altLang="en-US" sz="2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>
            <a:spLocks noGrp="1"/>
          </p:cNvSpPr>
          <p:nvPr>
            <p:ph type="title"/>
          </p:nvPr>
        </p:nvSpPr>
        <p:spPr>
          <a:xfrm>
            <a:off x="6622356" y="1275267"/>
            <a:ext cx="6857092" cy="1142253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r>
              <a:rPr lang="en-GB" altLang="zh-CN" sz="6600" dirty="0">
                <a:solidFill>
                  <a:schemeClr val="bg1"/>
                </a:solidFill>
                <a:latin typeface="Californian FB" panose="0207040306080B030204" pitchFamily="18" charset="0"/>
              </a:rPr>
              <a:t>Introduction</a:t>
            </a:r>
          </a:p>
        </p:txBody>
      </p:sp>
      <p:sp>
        <p:nvSpPr>
          <p:cNvPr id="266" name="Google Shape;266;p43"/>
          <p:cNvSpPr txBox="1">
            <a:spLocks noGrp="1"/>
          </p:cNvSpPr>
          <p:nvPr>
            <p:ph type="title" idx="2"/>
          </p:nvPr>
        </p:nvSpPr>
        <p:spPr>
          <a:xfrm>
            <a:off x="5877885" y="1483130"/>
            <a:ext cx="2338044" cy="769060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r>
              <a:rPr lang="en" sz="6600" dirty="0">
                <a:latin typeface="Californian FB" panose="0207040306080B030204" pitchFamily="18" charset="0"/>
              </a:rPr>
              <a:t>01</a:t>
            </a:r>
            <a:endParaRPr sz="6600" dirty="0">
              <a:latin typeface="Californian FB" panose="0207040306080B030204" pitchFamily="18" charset="0"/>
            </a:endParaRPr>
          </a:p>
        </p:txBody>
      </p:sp>
      <p:sp>
        <p:nvSpPr>
          <p:cNvPr id="271" name="Google Shape;271;p43"/>
          <p:cNvSpPr txBox="1">
            <a:spLocks noGrp="1"/>
          </p:cNvSpPr>
          <p:nvPr>
            <p:ph type="title" idx="7"/>
          </p:nvPr>
        </p:nvSpPr>
        <p:spPr>
          <a:xfrm>
            <a:off x="7450889" y="3334500"/>
            <a:ext cx="6028559" cy="1142253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Californian FB" panose="0207040306080B030204" pitchFamily="18" charset="0"/>
              </a:rPr>
              <a:t>Demonstration</a:t>
            </a:r>
            <a:endParaRPr sz="66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272" name="Google Shape;272;p43"/>
          <p:cNvSpPr txBox="1">
            <a:spLocks noGrp="1"/>
          </p:cNvSpPr>
          <p:nvPr>
            <p:ph type="title" idx="8"/>
          </p:nvPr>
        </p:nvSpPr>
        <p:spPr>
          <a:xfrm>
            <a:off x="5967556" y="3543062"/>
            <a:ext cx="2338044" cy="769060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Californian FB" panose="0207040306080B030204" pitchFamily="18" charset="0"/>
              </a:rPr>
              <a:t>02</a:t>
            </a:r>
            <a:endParaRPr sz="80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276" name="Google Shape;276;p43"/>
          <p:cNvSpPr/>
          <p:nvPr/>
        </p:nvSpPr>
        <p:spPr>
          <a:xfrm>
            <a:off x="6185074" y="967482"/>
            <a:ext cx="6832395" cy="1854626"/>
          </a:xfrm>
          <a:prstGeom prst="roundRect">
            <a:avLst>
              <a:gd name="adj" fmla="val 16667"/>
            </a:avLst>
          </a:prstGeom>
          <a:solidFill>
            <a:srgbClr val="99B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77" name="Google Shape;277;p43"/>
          <p:cNvSpPr txBox="1">
            <a:spLocks noGrp="1"/>
          </p:cNvSpPr>
          <p:nvPr>
            <p:ph type="title"/>
          </p:nvPr>
        </p:nvSpPr>
        <p:spPr>
          <a:xfrm>
            <a:off x="7406312" y="1279422"/>
            <a:ext cx="5289179" cy="1142253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r>
              <a:rPr lang="en" sz="6600" dirty="0">
                <a:solidFill>
                  <a:schemeClr val="dk1"/>
                </a:solidFill>
                <a:latin typeface="Californian FB" panose="0207040306080B030204" pitchFamily="18" charset="0"/>
              </a:rPr>
              <a:t>Introduction</a:t>
            </a:r>
            <a:endParaRPr sz="6600" dirty="0">
              <a:solidFill>
                <a:schemeClr val="dk1"/>
              </a:solidFill>
              <a:latin typeface="Californian FB" panose="0207040306080B030204" pitchFamily="18" charset="0"/>
            </a:endParaRPr>
          </a:p>
        </p:txBody>
      </p:sp>
      <p:sp>
        <p:nvSpPr>
          <p:cNvPr id="278" name="Google Shape;278;p43"/>
          <p:cNvSpPr txBox="1">
            <a:spLocks noGrp="1"/>
          </p:cNvSpPr>
          <p:nvPr>
            <p:ph type="title" idx="2"/>
          </p:nvPr>
        </p:nvSpPr>
        <p:spPr>
          <a:xfrm>
            <a:off x="5877885" y="1486970"/>
            <a:ext cx="2338044" cy="769060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r>
              <a:rPr lang="en" sz="6600" dirty="0">
                <a:solidFill>
                  <a:schemeClr val="dk1"/>
                </a:solidFill>
                <a:latin typeface="Californian FB" panose="0207040306080B030204" pitchFamily="18" charset="0"/>
              </a:rPr>
              <a:t>01</a:t>
            </a:r>
            <a:endParaRPr sz="6600" dirty="0">
              <a:solidFill>
                <a:schemeClr val="dk1"/>
              </a:solidFill>
              <a:latin typeface="Californian FB" panose="0207040306080B030204" pitchFamily="18" charset="0"/>
            </a:endParaRPr>
          </a:p>
        </p:txBody>
      </p:sp>
      <p:grpSp>
        <p:nvGrpSpPr>
          <p:cNvPr id="279" name="Google Shape;279;p43"/>
          <p:cNvGrpSpPr/>
          <p:nvPr/>
        </p:nvGrpSpPr>
        <p:grpSpPr>
          <a:xfrm>
            <a:off x="3696466" y="2248934"/>
            <a:ext cx="2274245" cy="4328694"/>
            <a:chOff x="872875" y="1353250"/>
            <a:chExt cx="2166425" cy="4123475"/>
          </a:xfrm>
        </p:grpSpPr>
        <p:sp>
          <p:nvSpPr>
            <p:cNvPr id="280" name="Google Shape;280;p43"/>
            <p:cNvSpPr/>
            <p:nvPr/>
          </p:nvSpPr>
          <p:spPr>
            <a:xfrm>
              <a:off x="1416025" y="5334975"/>
              <a:ext cx="197000" cy="141750"/>
            </a:xfrm>
            <a:custGeom>
              <a:avLst/>
              <a:gdLst/>
              <a:ahLst/>
              <a:cxnLst/>
              <a:rect l="l" t="t" r="r" b="b"/>
              <a:pathLst>
                <a:path w="7880" h="5670" extrusionOk="0">
                  <a:moveTo>
                    <a:pt x="876" y="1"/>
                  </a:moveTo>
                  <a:lnTo>
                    <a:pt x="0" y="5094"/>
                  </a:lnTo>
                  <a:lnTo>
                    <a:pt x="7853" y="5670"/>
                  </a:lnTo>
                  <a:lnTo>
                    <a:pt x="7880" y="662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9B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1" name="Google Shape;281;p43"/>
            <p:cNvSpPr/>
            <p:nvPr/>
          </p:nvSpPr>
          <p:spPr>
            <a:xfrm>
              <a:off x="1512225" y="5336700"/>
              <a:ext cx="14225" cy="115700"/>
            </a:xfrm>
            <a:custGeom>
              <a:avLst/>
              <a:gdLst/>
              <a:ahLst/>
              <a:cxnLst/>
              <a:rect l="l" t="t" r="r" b="b"/>
              <a:pathLst>
                <a:path w="569" h="4628" extrusionOk="0">
                  <a:moveTo>
                    <a:pt x="569" y="1"/>
                  </a:moveTo>
                  <a:lnTo>
                    <a:pt x="569" y="1"/>
                  </a:lnTo>
                  <a:cubicBezTo>
                    <a:pt x="359" y="752"/>
                    <a:pt x="226" y="1521"/>
                    <a:pt x="171" y="2299"/>
                  </a:cubicBezTo>
                  <a:cubicBezTo>
                    <a:pt x="47" y="3068"/>
                    <a:pt x="0" y="3848"/>
                    <a:pt x="30" y="4627"/>
                  </a:cubicBezTo>
                  <a:cubicBezTo>
                    <a:pt x="367" y="3108"/>
                    <a:pt x="547" y="1557"/>
                    <a:pt x="56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2" name="Google Shape;282;p43"/>
            <p:cNvSpPr/>
            <p:nvPr/>
          </p:nvSpPr>
          <p:spPr>
            <a:xfrm>
              <a:off x="1419775" y="5437625"/>
              <a:ext cx="192575" cy="25275"/>
            </a:xfrm>
            <a:custGeom>
              <a:avLst/>
              <a:gdLst/>
              <a:ahLst/>
              <a:cxnLst/>
              <a:rect l="l" t="t" r="r" b="b"/>
              <a:pathLst>
                <a:path w="7703" h="1011" extrusionOk="0">
                  <a:moveTo>
                    <a:pt x="190" y="0"/>
                  </a:moveTo>
                  <a:cubicBezTo>
                    <a:pt x="127" y="0"/>
                    <a:pt x="64" y="1"/>
                    <a:pt x="0" y="4"/>
                  </a:cubicBezTo>
                  <a:cubicBezTo>
                    <a:pt x="362" y="125"/>
                    <a:pt x="735" y="208"/>
                    <a:pt x="1114" y="252"/>
                  </a:cubicBezTo>
                  <a:cubicBezTo>
                    <a:pt x="1808" y="369"/>
                    <a:pt x="2766" y="498"/>
                    <a:pt x="3841" y="622"/>
                  </a:cubicBezTo>
                  <a:lnTo>
                    <a:pt x="6568" y="923"/>
                  </a:lnTo>
                  <a:cubicBezTo>
                    <a:pt x="6911" y="981"/>
                    <a:pt x="7258" y="1011"/>
                    <a:pt x="7605" y="1011"/>
                  </a:cubicBezTo>
                  <a:cubicBezTo>
                    <a:pt x="7638" y="1011"/>
                    <a:pt x="7670" y="1010"/>
                    <a:pt x="7703" y="1010"/>
                  </a:cubicBezTo>
                  <a:cubicBezTo>
                    <a:pt x="7341" y="889"/>
                    <a:pt x="6969" y="806"/>
                    <a:pt x="6589" y="762"/>
                  </a:cubicBezTo>
                  <a:cubicBezTo>
                    <a:pt x="5896" y="643"/>
                    <a:pt x="4944" y="509"/>
                    <a:pt x="3867" y="391"/>
                  </a:cubicBezTo>
                  <a:lnTo>
                    <a:pt x="1135" y="85"/>
                  </a:lnTo>
                  <a:cubicBezTo>
                    <a:pt x="823" y="28"/>
                    <a:pt x="507" y="0"/>
                    <a:pt x="19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3" name="Google Shape;283;p43"/>
            <p:cNvSpPr/>
            <p:nvPr/>
          </p:nvSpPr>
          <p:spPr>
            <a:xfrm>
              <a:off x="1930525" y="5288175"/>
              <a:ext cx="397525" cy="176900"/>
            </a:xfrm>
            <a:custGeom>
              <a:avLst/>
              <a:gdLst/>
              <a:ahLst/>
              <a:cxnLst/>
              <a:rect l="l" t="t" r="r" b="b"/>
              <a:pathLst>
                <a:path w="15901" h="7076" extrusionOk="0">
                  <a:moveTo>
                    <a:pt x="91" y="0"/>
                  </a:moveTo>
                  <a:lnTo>
                    <a:pt x="0" y="6686"/>
                  </a:lnTo>
                  <a:lnTo>
                    <a:pt x="538" y="6724"/>
                  </a:lnTo>
                  <a:cubicBezTo>
                    <a:pt x="2150" y="6828"/>
                    <a:pt x="7160" y="7076"/>
                    <a:pt x="10680" y="7076"/>
                  </a:cubicBezTo>
                  <a:cubicBezTo>
                    <a:pt x="12316" y="7076"/>
                    <a:pt x="13630" y="7022"/>
                    <a:pt x="14132" y="6875"/>
                  </a:cubicBezTo>
                  <a:cubicBezTo>
                    <a:pt x="15900" y="6358"/>
                    <a:pt x="8644" y="4653"/>
                    <a:pt x="8644" y="4653"/>
                  </a:cubicBezTo>
                  <a:lnTo>
                    <a:pt x="8644" y="8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99B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4" name="Google Shape;284;p43"/>
            <p:cNvSpPr/>
            <p:nvPr/>
          </p:nvSpPr>
          <p:spPr>
            <a:xfrm>
              <a:off x="1931575" y="5392250"/>
              <a:ext cx="76825" cy="62150"/>
            </a:xfrm>
            <a:custGeom>
              <a:avLst/>
              <a:gdLst/>
              <a:ahLst/>
              <a:cxnLst/>
              <a:rect l="l" t="t" r="r" b="b"/>
              <a:pathLst>
                <a:path w="3073" h="2486" extrusionOk="0">
                  <a:moveTo>
                    <a:pt x="166" y="1"/>
                  </a:moveTo>
                  <a:cubicBezTo>
                    <a:pt x="111" y="1"/>
                    <a:pt x="56" y="2"/>
                    <a:pt x="1" y="5"/>
                  </a:cubicBezTo>
                  <a:lnTo>
                    <a:pt x="1" y="2399"/>
                  </a:lnTo>
                  <a:lnTo>
                    <a:pt x="3073" y="2485"/>
                  </a:lnTo>
                  <a:cubicBezTo>
                    <a:pt x="2952" y="1763"/>
                    <a:pt x="2568" y="1110"/>
                    <a:pt x="1996" y="651"/>
                  </a:cubicBezTo>
                  <a:cubicBezTo>
                    <a:pt x="1478" y="229"/>
                    <a:pt x="832" y="1"/>
                    <a:pt x="1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5" name="Google Shape;285;p43"/>
            <p:cNvSpPr/>
            <p:nvPr/>
          </p:nvSpPr>
          <p:spPr>
            <a:xfrm>
              <a:off x="1930675" y="5428425"/>
              <a:ext cx="367900" cy="36175"/>
            </a:xfrm>
            <a:custGeom>
              <a:avLst/>
              <a:gdLst/>
              <a:ahLst/>
              <a:cxnLst/>
              <a:rect l="l" t="t" r="r" b="b"/>
              <a:pathLst>
                <a:path w="14716" h="1447" extrusionOk="0">
                  <a:moveTo>
                    <a:pt x="12177" y="0"/>
                  </a:moveTo>
                  <a:cubicBezTo>
                    <a:pt x="11682" y="44"/>
                    <a:pt x="11392" y="1093"/>
                    <a:pt x="11392" y="1093"/>
                  </a:cubicBezTo>
                  <a:lnTo>
                    <a:pt x="0" y="883"/>
                  </a:lnTo>
                  <a:lnTo>
                    <a:pt x="0" y="1076"/>
                  </a:lnTo>
                  <a:cubicBezTo>
                    <a:pt x="2409" y="1311"/>
                    <a:pt x="6532" y="1447"/>
                    <a:pt x="9751" y="1447"/>
                  </a:cubicBezTo>
                  <a:cubicBezTo>
                    <a:pt x="12281" y="1447"/>
                    <a:pt x="14252" y="1363"/>
                    <a:pt x="14394" y="1178"/>
                  </a:cubicBezTo>
                  <a:cubicBezTo>
                    <a:pt x="14716" y="759"/>
                    <a:pt x="12177" y="0"/>
                    <a:pt x="121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6" name="Google Shape;286;p43"/>
            <p:cNvSpPr/>
            <p:nvPr/>
          </p:nvSpPr>
          <p:spPr>
            <a:xfrm>
              <a:off x="1927825" y="5450350"/>
              <a:ext cx="362950" cy="6550"/>
            </a:xfrm>
            <a:custGeom>
              <a:avLst/>
              <a:gdLst/>
              <a:ahLst/>
              <a:cxnLst/>
              <a:rect l="l" t="t" r="r" b="b"/>
              <a:pathLst>
                <a:path w="14518" h="262" extrusionOk="0">
                  <a:moveTo>
                    <a:pt x="1" y="0"/>
                  </a:moveTo>
                  <a:lnTo>
                    <a:pt x="146" y="16"/>
                  </a:lnTo>
                  <a:lnTo>
                    <a:pt x="348" y="16"/>
                  </a:lnTo>
                  <a:lnTo>
                    <a:pt x="146" y="0"/>
                  </a:lnTo>
                  <a:close/>
                  <a:moveTo>
                    <a:pt x="14373" y="178"/>
                  </a:moveTo>
                  <a:cubicBezTo>
                    <a:pt x="14397" y="182"/>
                    <a:pt x="14421" y="183"/>
                    <a:pt x="14446" y="183"/>
                  </a:cubicBezTo>
                  <a:cubicBezTo>
                    <a:pt x="14470" y="183"/>
                    <a:pt x="14494" y="182"/>
                    <a:pt x="14518" y="178"/>
                  </a:cubicBezTo>
                  <a:close/>
                  <a:moveTo>
                    <a:pt x="348" y="16"/>
                  </a:moveTo>
                  <a:lnTo>
                    <a:pt x="565" y="33"/>
                  </a:lnTo>
                  <a:lnTo>
                    <a:pt x="2120" y="113"/>
                  </a:lnTo>
                  <a:cubicBezTo>
                    <a:pt x="3438" y="172"/>
                    <a:pt x="5250" y="231"/>
                    <a:pt x="7257" y="253"/>
                  </a:cubicBezTo>
                  <a:cubicBezTo>
                    <a:pt x="7832" y="259"/>
                    <a:pt x="8391" y="262"/>
                    <a:pt x="8926" y="262"/>
                  </a:cubicBezTo>
                  <a:cubicBezTo>
                    <a:pt x="10261" y="262"/>
                    <a:pt x="11453" y="245"/>
                    <a:pt x="12394" y="226"/>
                  </a:cubicBezTo>
                  <a:lnTo>
                    <a:pt x="13948" y="178"/>
                  </a:lnTo>
                  <a:lnTo>
                    <a:pt x="7257" y="178"/>
                  </a:lnTo>
                  <a:cubicBezTo>
                    <a:pt x="5250" y="178"/>
                    <a:pt x="3438" y="108"/>
                    <a:pt x="2126" y="64"/>
                  </a:cubicBezTo>
                  <a:lnTo>
                    <a:pt x="570" y="16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7" name="Google Shape;287;p43"/>
            <p:cNvSpPr/>
            <p:nvPr/>
          </p:nvSpPr>
          <p:spPr>
            <a:xfrm>
              <a:off x="2215200" y="5425875"/>
              <a:ext cx="21675" cy="33225"/>
            </a:xfrm>
            <a:custGeom>
              <a:avLst/>
              <a:gdLst/>
              <a:ahLst/>
              <a:cxnLst/>
              <a:rect l="l" t="t" r="r" b="b"/>
              <a:pathLst>
                <a:path w="867" h="1329" extrusionOk="0">
                  <a:moveTo>
                    <a:pt x="866" y="1"/>
                  </a:moveTo>
                  <a:cubicBezTo>
                    <a:pt x="600" y="99"/>
                    <a:pt x="379" y="290"/>
                    <a:pt x="242" y="538"/>
                  </a:cubicBezTo>
                  <a:cubicBezTo>
                    <a:pt x="76" y="766"/>
                    <a:pt x="0" y="1048"/>
                    <a:pt x="27" y="1329"/>
                  </a:cubicBezTo>
                  <a:cubicBezTo>
                    <a:pt x="99" y="1072"/>
                    <a:pt x="200" y="826"/>
                    <a:pt x="329" y="592"/>
                  </a:cubicBezTo>
                  <a:cubicBezTo>
                    <a:pt x="486" y="377"/>
                    <a:pt x="667" y="178"/>
                    <a:pt x="8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8" name="Google Shape;288;p43"/>
            <p:cNvSpPr/>
            <p:nvPr/>
          </p:nvSpPr>
          <p:spPr>
            <a:xfrm>
              <a:off x="2152525" y="5408800"/>
              <a:ext cx="12125" cy="17625"/>
            </a:xfrm>
            <a:custGeom>
              <a:avLst/>
              <a:gdLst/>
              <a:ahLst/>
              <a:cxnLst/>
              <a:rect l="l" t="t" r="r" b="b"/>
              <a:pathLst>
                <a:path w="485" h="705" extrusionOk="0">
                  <a:moveTo>
                    <a:pt x="485" y="0"/>
                  </a:moveTo>
                  <a:cubicBezTo>
                    <a:pt x="379" y="95"/>
                    <a:pt x="288" y="203"/>
                    <a:pt x="210" y="323"/>
                  </a:cubicBezTo>
                  <a:cubicBezTo>
                    <a:pt x="87" y="517"/>
                    <a:pt x="1" y="688"/>
                    <a:pt x="23" y="704"/>
                  </a:cubicBezTo>
                  <a:cubicBezTo>
                    <a:pt x="125" y="607"/>
                    <a:pt x="217" y="500"/>
                    <a:pt x="297" y="382"/>
                  </a:cubicBezTo>
                  <a:cubicBezTo>
                    <a:pt x="388" y="271"/>
                    <a:pt x="453" y="141"/>
                    <a:pt x="4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9" name="Google Shape;289;p43"/>
            <p:cNvSpPr/>
            <p:nvPr/>
          </p:nvSpPr>
          <p:spPr>
            <a:xfrm>
              <a:off x="2135450" y="5405200"/>
              <a:ext cx="14425" cy="11975"/>
            </a:xfrm>
            <a:custGeom>
              <a:avLst/>
              <a:gdLst/>
              <a:ahLst/>
              <a:cxnLst/>
              <a:rect l="l" t="t" r="r" b="b"/>
              <a:pathLst>
                <a:path w="577" h="479" extrusionOk="0">
                  <a:moveTo>
                    <a:pt x="545" y="1"/>
                  </a:moveTo>
                  <a:cubicBezTo>
                    <a:pt x="508" y="1"/>
                    <a:pt x="388" y="83"/>
                    <a:pt x="253" y="204"/>
                  </a:cubicBezTo>
                  <a:cubicBezTo>
                    <a:pt x="103" y="338"/>
                    <a:pt x="0" y="435"/>
                    <a:pt x="17" y="478"/>
                  </a:cubicBezTo>
                  <a:cubicBezTo>
                    <a:pt x="127" y="425"/>
                    <a:pt x="230" y="358"/>
                    <a:pt x="323" y="279"/>
                  </a:cubicBezTo>
                  <a:cubicBezTo>
                    <a:pt x="475" y="149"/>
                    <a:pt x="576" y="26"/>
                    <a:pt x="554" y="4"/>
                  </a:cubicBezTo>
                  <a:cubicBezTo>
                    <a:pt x="552" y="2"/>
                    <a:pt x="549" y="1"/>
                    <a:pt x="5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0" name="Google Shape;290;p43"/>
            <p:cNvSpPr/>
            <p:nvPr/>
          </p:nvSpPr>
          <p:spPr>
            <a:xfrm>
              <a:off x="2125100" y="5395150"/>
              <a:ext cx="22350" cy="2900"/>
            </a:xfrm>
            <a:custGeom>
              <a:avLst/>
              <a:gdLst/>
              <a:ahLst/>
              <a:cxnLst/>
              <a:rect l="l" t="t" r="r" b="b"/>
              <a:pathLst>
                <a:path w="894" h="116" extrusionOk="0">
                  <a:moveTo>
                    <a:pt x="375" y="0"/>
                  </a:moveTo>
                  <a:cubicBezTo>
                    <a:pt x="247" y="0"/>
                    <a:pt x="121" y="23"/>
                    <a:pt x="1" y="67"/>
                  </a:cubicBezTo>
                  <a:cubicBezTo>
                    <a:pt x="148" y="99"/>
                    <a:pt x="297" y="115"/>
                    <a:pt x="447" y="115"/>
                  </a:cubicBezTo>
                  <a:cubicBezTo>
                    <a:pt x="597" y="115"/>
                    <a:pt x="747" y="99"/>
                    <a:pt x="893" y="67"/>
                  </a:cubicBezTo>
                  <a:cubicBezTo>
                    <a:pt x="893" y="35"/>
                    <a:pt x="694" y="8"/>
                    <a:pt x="452" y="3"/>
                  </a:cubicBezTo>
                  <a:cubicBezTo>
                    <a:pt x="426" y="1"/>
                    <a:pt x="401" y="0"/>
                    <a:pt x="3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1" name="Google Shape;291;p43"/>
            <p:cNvSpPr/>
            <p:nvPr/>
          </p:nvSpPr>
          <p:spPr>
            <a:xfrm>
              <a:off x="2121475" y="5382575"/>
              <a:ext cx="25975" cy="4200"/>
            </a:xfrm>
            <a:custGeom>
              <a:avLst/>
              <a:gdLst/>
              <a:ahLst/>
              <a:cxnLst/>
              <a:rect l="l" t="t" r="r" b="b"/>
              <a:pathLst>
                <a:path w="1039" h="168" extrusionOk="0">
                  <a:moveTo>
                    <a:pt x="36" y="0"/>
                  </a:moveTo>
                  <a:cubicBezTo>
                    <a:pt x="24" y="0"/>
                    <a:pt x="12" y="0"/>
                    <a:pt x="1" y="1"/>
                  </a:cubicBezTo>
                  <a:cubicBezTo>
                    <a:pt x="148" y="99"/>
                    <a:pt x="322" y="151"/>
                    <a:pt x="500" y="152"/>
                  </a:cubicBezTo>
                  <a:cubicBezTo>
                    <a:pt x="556" y="162"/>
                    <a:pt x="612" y="168"/>
                    <a:pt x="667" y="168"/>
                  </a:cubicBezTo>
                  <a:cubicBezTo>
                    <a:pt x="795" y="168"/>
                    <a:pt x="922" y="140"/>
                    <a:pt x="1038" y="86"/>
                  </a:cubicBezTo>
                  <a:cubicBezTo>
                    <a:pt x="899" y="60"/>
                    <a:pt x="758" y="47"/>
                    <a:pt x="617" y="47"/>
                  </a:cubicBezTo>
                  <a:cubicBezTo>
                    <a:pt x="589" y="47"/>
                    <a:pt x="561" y="48"/>
                    <a:pt x="533" y="49"/>
                  </a:cubicBezTo>
                  <a:cubicBezTo>
                    <a:pt x="369" y="16"/>
                    <a:pt x="202" y="0"/>
                    <a:pt x="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2" name="Google Shape;292;p43"/>
            <p:cNvSpPr/>
            <p:nvPr/>
          </p:nvSpPr>
          <p:spPr>
            <a:xfrm>
              <a:off x="2160600" y="5388825"/>
              <a:ext cx="40375" cy="22675"/>
            </a:xfrm>
            <a:custGeom>
              <a:avLst/>
              <a:gdLst/>
              <a:ahLst/>
              <a:cxnLst/>
              <a:rect l="l" t="t" r="r" b="b"/>
              <a:pathLst>
                <a:path w="1615" h="907" extrusionOk="0">
                  <a:moveTo>
                    <a:pt x="1074" y="98"/>
                  </a:moveTo>
                  <a:cubicBezTo>
                    <a:pt x="1210" y="98"/>
                    <a:pt x="1346" y="130"/>
                    <a:pt x="1469" y="192"/>
                  </a:cubicBezTo>
                  <a:cubicBezTo>
                    <a:pt x="1555" y="256"/>
                    <a:pt x="1518" y="358"/>
                    <a:pt x="1421" y="418"/>
                  </a:cubicBezTo>
                  <a:cubicBezTo>
                    <a:pt x="1322" y="469"/>
                    <a:pt x="1219" y="511"/>
                    <a:pt x="1114" y="546"/>
                  </a:cubicBezTo>
                  <a:cubicBezTo>
                    <a:pt x="929" y="609"/>
                    <a:pt x="737" y="655"/>
                    <a:pt x="544" y="687"/>
                  </a:cubicBezTo>
                  <a:cubicBezTo>
                    <a:pt x="380" y="715"/>
                    <a:pt x="246" y="730"/>
                    <a:pt x="152" y="739"/>
                  </a:cubicBezTo>
                  <a:lnTo>
                    <a:pt x="152" y="739"/>
                  </a:lnTo>
                  <a:cubicBezTo>
                    <a:pt x="202" y="632"/>
                    <a:pt x="265" y="531"/>
                    <a:pt x="340" y="439"/>
                  </a:cubicBezTo>
                  <a:cubicBezTo>
                    <a:pt x="465" y="296"/>
                    <a:pt x="630" y="191"/>
                    <a:pt x="812" y="138"/>
                  </a:cubicBezTo>
                  <a:cubicBezTo>
                    <a:pt x="898" y="111"/>
                    <a:pt x="986" y="98"/>
                    <a:pt x="1074" y="98"/>
                  </a:cubicBezTo>
                  <a:close/>
                  <a:moveTo>
                    <a:pt x="1063" y="1"/>
                  </a:moveTo>
                  <a:cubicBezTo>
                    <a:pt x="760" y="1"/>
                    <a:pt x="463" y="140"/>
                    <a:pt x="269" y="395"/>
                  </a:cubicBezTo>
                  <a:cubicBezTo>
                    <a:pt x="183" y="497"/>
                    <a:pt x="121" y="616"/>
                    <a:pt x="89" y="745"/>
                  </a:cubicBezTo>
                  <a:lnTo>
                    <a:pt x="89" y="745"/>
                  </a:lnTo>
                  <a:cubicBezTo>
                    <a:pt x="32" y="751"/>
                    <a:pt x="1" y="755"/>
                    <a:pt x="1" y="762"/>
                  </a:cubicBezTo>
                  <a:cubicBezTo>
                    <a:pt x="29" y="766"/>
                    <a:pt x="58" y="770"/>
                    <a:pt x="87" y="773"/>
                  </a:cubicBezTo>
                  <a:lnTo>
                    <a:pt x="87" y="773"/>
                  </a:lnTo>
                  <a:lnTo>
                    <a:pt x="87" y="907"/>
                  </a:lnTo>
                  <a:cubicBezTo>
                    <a:pt x="101" y="863"/>
                    <a:pt x="117" y="820"/>
                    <a:pt x="135" y="777"/>
                  </a:cubicBezTo>
                  <a:lnTo>
                    <a:pt x="135" y="777"/>
                  </a:lnTo>
                  <a:cubicBezTo>
                    <a:pt x="180" y="781"/>
                    <a:pt x="225" y="783"/>
                    <a:pt x="269" y="783"/>
                  </a:cubicBezTo>
                  <a:cubicBezTo>
                    <a:pt x="359" y="783"/>
                    <a:pt x="449" y="776"/>
                    <a:pt x="538" y="762"/>
                  </a:cubicBezTo>
                  <a:cubicBezTo>
                    <a:pt x="736" y="736"/>
                    <a:pt x="933" y="695"/>
                    <a:pt x="1125" y="638"/>
                  </a:cubicBezTo>
                  <a:cubicBezTo>
                    <a:pt x="1241" y="606"/>
                    <a:pt x="1353" y="561"/>
                    <a:pt x="1458" y="503"/>
                  </a:cubicBezTo>
                  <a:cubicBezTo>
                    <a:pt x="1526" y="467"/>
                    <a:pt x="1577" y="405"/>
                    <a:pt x="1599" y="331"/>
                  </a:cubicBezTo>
                  <a:cubicBezTo>
                    <a:pt x="1614" y="249"/>
                    <a:pt x="1583" y="163"/>
                    <a:pt x="1518" y="111"/>
                  </a:cubicBezTo>
                  <a:cubicBezTo>
                    <a:pt x="1373" y="37"/>
                    <a:pt x="1217" y="1"/>
                    <a:pt x="106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3" name="Google Shape;293;p43"/>
            <p:cNvSpPr/>
            <p:nvPr/>
          </p:nvSpPr>
          <p:spPr>
            <a:xfrm>
              <a:off x="2145900" y="5381900"/>
              <a:ext cx="20500" cy="26650"/>
            </a:xfrm>
            <a:custGeom>
              <a:avLst/>
              <a:gdLst/>
              <a:ahLst/>
              <a:cxnLst/>
              <a:rect l="l" t="t" r="r" b="b"/>
              <a:pathLst>
                <a:path w="820" h="1066" extrusionOk="0">
                  <a:moveTo>
                    <a:pt x="196" y="1"/>
                  </a:moveTo>
                  <a:cubicBezTo>
                    <a:pt x="78" y="21"/>
                    <a:pt x="1" y="134"/>
                    <a:pt x="23" y="251"/>
                  </a:cubicBezTo>
                  <a:lnTo>
                    <a:pt x="23" y="253"/>
                  </a:lnTo>
                  <a:cubicBezTo>
                    <a:pt x="34" y="340"/>
                    <a:pt x="65" y="423"/>
                    <a:pt x="115" y="494"/>
                  </a:cubicBezTo>
                  <a:cubicBezTo>
                    <a:pt x="185" y="618"/>
                    <a:pt x="270" y="732"/>
                    <a:pt x="367" y="834"/>
                  </a:cubicBezTo>
                  <a:cubicBezTo>
                    <a:pt x="452" y="932"/>
                    <a:pt x="559" y="1010"/>
                    <a:pt x="678" y="1059"/>
                  </a:cubicBezTo>
                  <a:cubicBezTo>
                    <a:pt x="678" y="1059"/>
                    <a:pt x="572" y="958"/>
                    <a:pt x="421" y="786"/>
                  </a:cubicBezTo>
                  <a:cubicBezTo>
                    <a:pt x="337" y="680"/>
                    <a:pt x="262" y="568"/>
                    <a:pt x="195" y="452"/>
                  </a:cubicBezTo>
                  <a:cubicBezTo>
                    <a:pt x="120" y="334"/>
                    <a:pt x="71" y="124"/>
                    <a:pt x="195" y="103"/>
                  </a:cubicBezTo>
                  <a:cubicBezTo>
                    <a:pt x="203" y="101"/>
                    <a:pt x="211" y="100"/>
                    <a:pt x="220" y="100"/>
                  </a:cubicBezTo>
                  <a:cubicBezTo>
                    <a:pt x="338" y="100"/>
                    <a:pt x="475" y="234"/>
                    <a:pt x="555" y="338"/>
                  </a:cubicBezTo>
                  <a:cubicBezTo>
                    <a:pt x="631" y="446"/>
                    <a:pt x="683" y="569"/>
                    <a:pt x="706" y="699"/>
                  </a:cubicBezTo>
                  <a:cubicBezTo>
                    <a:pt x="726" y="821"/>
                    <a:pt x="733" y="943"/>
                    <a:pt x="728" y="1065"/>
                  </a:cubicBezTo>
                  <a:cubicBezTo>
                    <a:pt x="728" y="1065"/>
                    <a:pt x="820" y="936"/>
                    <a:pt x="798" y="689"/>
                  </a:cubicBezTo>
                  <a:cubicBezTo>
                    <a:pt x="780" y="544"/>
                    <a:pt x="728" y="406"/>
                    <a:pt x="647" y="285"/>
                  </a:cubicBezTo>
                  <a:cubicBezTo>
                    <a:pt x="557" y="117"/>
                    <a:pt x="386" y="8"/>
                    <a:pt x="1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4" name="Google Shape;294;p43"/>
            <p:cNvSpPr/>
            <p:nvPr/>
          </p:nvSpPr>
          <p:spPr>
            <a:xfrm>
              <a:off x="1932775" y="5390450"/>
              <a:ext cx="75450" cy="62600"/>
            </a:xfrm>
            <a:custGeom>
              <a:avLst/>
              <a:gdLst/>
              <a:ahLst/>
              <a:cxnLst/>
              <a:rect l="l" t="t" r="r" b="b"/>
              <a:pathLst>
                <a:path w="3018" h="2504" extrusionOk="0">
                  <a:moveTo>
                    <a:pt x="396" y="1"/>
                  </a:moveTo>
                  <a:cubicBezTo>
                    <a:pt x="318" y="1"/>
                    <a:pt x="240" y="5"/>
                    <a:pt x="162" y="13"/>
                  </a:cubicBezTo>
                  <a:cubicBezTo>
                    <a:pt x="106" y="18"/>
                    <a:pt x="52" y="33"/>
                    <a:pt x="1" y="57"/>
                  </a:cubicBezTo>
                  <a:cubicBezTo>
                    <a:pt x="1" y="57"/>
                    <a:pt x="243" y="57"/>
                    <a:pt x="631" y="83"/>
                  </a:cubicBezTo>
                  <a:cubicBezTo>
                    <a:pt x="1658" y="210"/>
                    <a:pt x="2522" y="916"/>
                    <a:pt x="2852" y="1895"/>
                  </a:cubicBezTo>
                  <a:cubicBezTo>
                    <a:pt x="2915" y="2096"/>
                    <a:pt x="2967" y="2298"/>
                    <a:pt x="3008" y="2504"/>
                  </a:cubicBezTo>
                  <a:cubicBezTo>
                    <a:pt x="3018" y="2447"/>
                    <a:pt x="3018" y="2389"/>
                    <a:pt x="3008" y="2332"/>
                  </a:cubicBezTo>
                  <a:cubicBezTo>
                    <a:pt x="2993" y="2175"/>
                    <a:pt x="2963" y="2020"/>
                    <a:pt x="2917" y="1869"/>
                  </a:cubicBezTo>
                  <a:cubicBezTo>
                    <a:pt x="2765" y="1367"/>
                    <a:pt x="2467" y="921"/>
                    <a:pt x="2062" y="589"/>
                  </a:cubicBezTo>
                  <a:cubicBezTo>
                    <a:pt x="1654" y="256"/>
                    <a:pt x="1155" y="56"/>
                    <a:pt x="631" y="13"/>
                  </a:cubicBezTo>
                  <a:cubicBezTo>
                    <a:pt x="553" y="5"/>
                    <a:pt x="475" y="1"/>
                    <a:pt x="3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5" name="Google Shape;295;p43"/>
            <p:cNvSpPr/>
            <p:nvPr/>
          </p:nvSpPr>
          <p:spPr>
            <a:xfrm>
              <a:off x="1952675" y="5303100"/>
              <a:ext cx="3975" cy="87850"/>
            </a:xfrm>
            <a:custGeom>
              <a:avLst/>
              <a:gdLst/>
              <a:ahLst/>
              <a:cxnLst/>
              <a:rect l="l" t="t" r="r" b="b"/>
              <a:pathLst>
                <a:path w="159" h="3514" extrusionOk="0">
                  <a:moveTo>
                    <a:pt x="125" y="1"/>
                  </a:moveTo>
                  <a:cubicBezTo>
                    <a:pt x="61" y="583"/>
                    <a:pt x="31" y="1168"/>
                    <a:pt x="33" y="1755"/>
                  </a:cubicBezTo>
                  <a:cubicBezTo>
                    <a:pt x="1" y="2340"/>
                    <a:pt x="1" y="2927"/>
                    <a:pt x="33" y="3513"/>
                  </a:cubicBezTo>
                  <a:cubicBezTo>
                    <a:pt x="98" y="2930"/>
                    <a:pt x="129" y="2345"/>
                    <a:pt x="125" y="1759"/>
                  </a:cubicBezTo>
                  <a:cubicBezTo>
                    <a:pt x="158" y="1173"/>
                    <a:pt x="158" y="586"/>
                    <a:pt x="1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6" name="Google Shape;296;p43"/>
            <p:cNvSpPr/>
            <p:nvPr/>
          </p:nvSpPr>
          <p:spPr>
            <a:xfrm>
              <a:off x="2035425" y="5433600"/>
              <a:ext cx="62525" cy="3825"/>
            </a:xfrm>
            <a:custGeom>
              <a:avLst/>
              <a:gdLst/>
              <a:ahLst/>
              <a:cxnLst/>
              <a:rect l="l" t="t" r="r" b="b"/>
              <a:pathLst>
                <a:path w="2501" h="153" extrusionOk="0">
                  <a:moveTo>
                    <a:pt x="46" y="1"/>
                  </a:moveTo>
                  <a:cubicBezTo>
                    <a:pt x="17" y="1"/>
                    <a:pt x="1" y="3"/>
                    <a:pt x="0" y="9"/>
                  </a:cubicBezTo>
                  <a:cubicBezTo>
                    <a:pt x="372" y="99"/>
                    <a:pt x="753" y="144"/>
                    <a:pt x="1135" y="144"/>
                  </a:cubicBezTo>
                  <a:cubicBezTo>
                    <a:pt x="1173" y="144"/>
                    <a:pt x="1210" y="144"/>
                    <a:pt x="1247" y="143"/>
                  </a:cubicBezTo>
                  <a:cubicBezTo>
                    <a:pt x="1348" y="149"/>
                    <a:pt x="1449" y="152"/>
                    <a:pt x="1549" y="152"/>
                  </a:cubicBezTo>
                  <a:cubicBezTo>
                    <a:pt x="1869" y="152"/>
                    <a:pt x="2188" y="120"/>
                    <a:pt x="2500" y="57"/>
                  </a:cubicBezTo>
                  <a:cubicBezTo>
                    <a:pt x="2500" y="46"/>
                    <a:pt x="2441" y="42"/>
                    <a:pt x="2335" y="42"/>
                  </a:cubicBezTo>
                  <a:cubicBezTo>
                    <a:pt x="2123" y="42"/>
                    <a:pt x="1727" y="57"/>
                    <a:pt x="1253" y="57"/>
                  </a:cubicBezTo>
                  <a:cubicBezTo>
                    <a:pt x="662" y="57"/>
                    <a:pt x="190" y="1"/>
                    <a:pt x="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7" name="Google Shape;297;p43"/>
            <p:cNvSpPr/>
            <p:nvPr/>
          </p:nvSpPr>
          <p:spPr>
            <a:xfrm>
              <a:off x="1993050" y="5433175"/>
              <a:ext cx="6475" cy="12350"/>
            </a:xfrm>
            <a:custGeom>
              <a:avLst/>
              <a:gdLst/>
              <a:ahLst/>
              <a:cxnLst/>
              <a:rect l="l" t="t" r="r" b="b"/>
              <a:pathLst>
                <a:path w="259" h="494" extrusionOk="0">
                  <a:moveTo>
                    <a:pt x="17" y="0"/>
                  </a:moveTo>
                  <a:cubicBezTo>
                    <a:pt x="10" y="0"/>
                    <a:pt x="5" y="1"/>
                    <a:pt x="1" y="4"/>
                  </a:cubicBezTo>
                  <a:cubicBezTo>
                    <a:pt x="1" y="4"/>
                    <a:pt x="43" y="122"/>
                    <a:pt x="97" y="252"/>
                  </a:cubicBezTo>
                  <a:cubicBezTo>
                    <a:pt x="151" y="380"/>
                    <a:pt x="183" y="494"/>
                    <a:pt x="216" y="494"/>
                  </a:cubicBezTo>
                  <a:cubicBezTo>
                    <a:pt x="247" y="494"/>
                    <a:pt x="258" y="358"/>
                    <a:pt x="216" y="208"/>
                  </a:cubicBezTo>
                  <a:cubicBezTo>
                    <a:pt x="177" y="74"/>
                    <a:pt x="67" y="0"/>
                    <a:pt x="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8" name="Google Shape;298;p43"/>
            <p:cNvSpPr/>
            <p:nvPr/>
          </p:nvSpPr>
          <p:spPr>
            <a:xfrm>
              <a:off x="1978000" y="5413400"/>
              <a:ext cx="8475" cy="8400"/>
            </a:xfrm>
            <a:custGeom>
              <a:avLst/>
              <a:gdLst/>
              <a:ahLst/>
              <a:cxnLst/>
              <a:rect l="l" t="t" r="r" b="b"/>
              <a:pathLst>
                <a:path w="339" h="336" extrusionOk="0">
                  <a:moveTo>
                    <a:pt x="12" y="0"/>
                  </a:moveTo>
                  <a:cubicBezTo>
                    <a:pt x="7" y="0"/>
                    <a:pt x="3" y="2"/>
                    <a:pt x="0" y="5"/>
                  </a:cubicBezTo>
                  <a:cubicBezTo>
                    <a:pt x="24" y="79"/>
                    <a:pt x="66" y="146"/>
                    <a:pt x="119" y="203"/>
                  </a:cubicBezTo>
                  <a:cubicBezTo>
                    <a:pt x="195" y="284"/>
                    <a:pt x="274" y="335"/>
                    <a:pt x="307" y="335"/>
                  </a:cubicBezTo>
                  <a:cubicBezTo>
                    <a:pt x="311" y="335"/>
                    <a:pt x="315" y="335"/>
                    <a:pt x="317" y="333"/>
                  </a:cubicBezTo>
                  <a:cubicBezTo>
                    <a:pt x="339" y="316"/>
                    <a:pt x="280" y="219"/>
                    <a:pt x="194" y="128"/>
                  </a:cubicBezTo>
                  <a:cubicBezTo>
                    <a:pt x="121" y="50"/>
                    <a:pt x="43" y="0"/>
                    <a:pt x="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9" name="Google Shape;299;p43"/>
            <p:cNvSpPr/>
            <p:nvPr/>
          </p:nvSpPr>
          <p:spPr>
            <a:xfrm>
              <a:off x="1955300" y="5403075"/>
              <a:ext cx="12775" cy="5450"/>
            </a:xfrm>
            <a:custGeom>
              <a:avLst/>
              <a:gdLst/>
              <a:ahLst/>
              <a:cxnLst/>
              <a:rect l="l" t="t" r="r" b="b"/>
              <a:pathLst>
                <a:path w="511" h="218" extrusionOk="0">
                  <a:moveTo>
                    <a:pt x="142" y="1"/>
                  </a:moveTo>
                  <a:cubicBezTo>
                    <a:pt x="57" y="1"/>
                    <a:pt x="1" y="28"/>
                    <a:pt x="5" y="47"/>
                  </a:cubicBezTo>
                  <a:cubicBezTo>
                    <a:pt x="5" y="73"/>
                    <a:pt x="122" y="73"/>
                    <a:pt x="251" y="122"/>
                  </a:cubicBezTo>
                  <a:cubicBezTo>
                    <a:pt x="363" y="163"/>
                    <a:pt x="443" y="218"/>
                    <a:pt x="476" y="218"/>
                  </a:cubicBezTo>
                  <a:cubicBezTo>
                    <a:pt x="481" y="218"/>
                    <a:pt x="486" y="216"/>
                    <a:pt x="488" y="214"/>
                  </a:cubicBezTo>
                  <a:cubicBezTo>
                    <a:pt x="510" y="192"/>
                    <a:pt x="440" y="79"/>
                    <a:pt x="284" y="25"/>
                  </a:cubicBezTo>
                  <a:cubicBezTo>
                    <a:pt x="233" y="7"/>
                    <a:pt x="184" y="1"/>
                    <a:pt x="14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0" name="Google Shape;300;p43"/>
            <p:cNvSpPr/>
            <p:nvPr/>
          </p:nvSpPr>
          <p:spPr>
            <a:xfrm>
              <a:off x="1939250" y="5399350"/>
              <a:ext cx="6625" cy="3300"/>
            </a:xfrm>
            <a:custGeom>
              <a:avLst/>
              <a:gdLst/>
              <a:ahLst/>
              <a:cxnLst/>
              <a:rect l="l" t="t" r="r" b="b"/>
              <a:pathLst>
                <a:path w="265" h="132" extrusionOk="0">
                  <a:moveTo>
                    <a:pt x="40" y="0"/>
                  </a:moveTo>
                  <a:cubicBezTo>
                    <a:pt x="16" y="0"/>
                    <a:pt x="1" y="6"/>
                    <a:pt x="1" y="18"/>
                  </a:cubicBezTo>
                  <a:cubicBezTo>
                    <a:pt x="1" y="18"/>
                    <a:pt x="38" y="93"/>
                    <a:pt x="108" y="119"/>
                  </a:cubicBezTo>
                  <a:cubicBezTo>
                    <a:pt x="132" y="128"/>
                    <a:pt x="154" y="131"/>
                    <a:pt x="175" y="131"/>
                  </a:cubicBezTo>
                  <a:cubicBezTo>
                    <a:pt x="215" y="131"/>
                    <a:pt x="246" y="119"/>
                    <a:pt x="254" y="119"/>
                  </a:cubicBezTo>
                  <a:cubicBezTo>
                    <a:pt x="264" y="119"/>
                    <a:pt x="216" y="50"/>
                    <a:pt x="146" y="23"/>
                  </a:cubicBezTo>
                  <a:cubicBezTo>
                    <a:pt x="108" y="8"/>
                    <a:pt x="68" y="0"/>
                    <a:pt x="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1" name="Google Shape;301;p43"/>
            <p:cNvSpPr/>
            <p:nvPr/>
          </p:nvSpPr>
          <p:spPr>
            <a:xfrm>
              <a:off x="1598375" y="1408675"/>
              <a:ext cx="321950" cy="568750"/>
            </a:xfrm>
            <a:custGeom>
              <a:avLst/>
              <a:gdLst/>
              <a:ahLst/>
              <a:cxnLst/>
              <a:rect l="l" t="t" r="r" b="b"/>
              <a:pathLst>
                <a:path w="12878" h="22750" extrusionOk="0">
                  <a:moveTo>
                    <a:pt x="6643" y="1"/>
                  </a:moveTo>
                  <a:lnTo>
                    <a:pt x="0" y="5240"/>
                  </a:lnTo>
                  <a:lnTo>
                    <a:pt x="1005" y="22361"/>
                  </a:lnTo>
                  <a:lnTo>
                    <a:pt x="7116" y="22748"/>
                  </a:lnTo>
                  <a:cubicBezTo>
                    <a:pt x="7142" y="22749"/>
                    <a:pt x="7168" y="22750"/>
                    <a:pt x="7194" y="22750"/>
                  </a:cubicBezTo>
                  <a:cubicBezTo>
                    <a:pt x="8133" y="22750"/>
                    <a:pt x="8913" y="22008"/>
                    <a:pt x="8955" y="21061"/>
                  </a:cubicBezTo>
                  <a:cubicBezTo>
                    <a:pt x="8955" y="21045"/>
                    <a:pt x="8956" y="21028"/>
                    <a:pt x="8956" y="21011"/>
                  </a:cubicBezTo>
                  <a:cubicBezTo>
                    <a:pt x="9020" y="19672"/>
                    <a:pt x="9165" y="18154"/>
                    <a:pt x="9165" y="18154"/>
                  </a:cubicBezTo>
                  <a:cubicBezTo>
                    <a:pt x="9165" y="18154"/>
                    <a:pt x="12479" y="17795"/>
                    <a:pt x="12678" y="14390"/>
                  </a:cubicBezTo>
                  <a:cubicBezTo>
                    <a:pt x="12877" y="10985"/>
                    <a:pt x="12678" y="3094"/>
                    <a:pt x="12678" y="3094"/>
                  </a:cubicBezTo>
                  <a:lnTo>
                    <a:pt x="6643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2" name="Google Shape;302;p43"/>
            <p:cNvSpPr/>
            <p:nvPr/>
          </p:nvSpPr>
          <p:spPr>
            <a:xfrm>
              <a:off x="1802575" y="1650875"/>
              <a:ext cx="34650" cy="57200"/>
            </a:xfrm>
            <a:custGeom>
              <a:avLst/>
              <a:gdLst/>
              <a:ahLst/>
              <a:cxnLst/>
              <a:rect l="l" t="t" r="r" b="b"/>
              <a:pathLst>
                <a:path w="1386" h="2288" extrusionOk="0">
                  <a:moveTo>
                    <a:pt x="549" y="1"/>
                  </a:moveTo>
                  <a:cubicBezTo>
                    <a:pt x="505" y="1"/>
                    <a:pt x="463" y="9"/>
                    <a:pt x="423" y="27"/>
                  </a:cubicBezTo>
                  <a:cubicBezTo>
                    <a:pt x="215" y="129"/>
                    <a:pt x="77" y="334"/>
                    <a:pt x="62" y="565"/>
                  </a:cubicBezTo>
                  <a:cubicBezTo>
                    <a:pt x="0" y="813"/>
                    <a:pt x="0" y="1074"/>
                    <a:pt x="62" y="1324"/>
                  </a:cubicBezTo>
                  <a:cubicBezTo>
                    <a:pt x="196" y="1845"/>
                    <a:pt x="568" y="2286"/>
                    <a:pt x="955" y="2286"/>
                  </a:cubicBezTo>
                  <a:cubicBezTo>
                    <a:pt x="963" y="2287"/>
                    <a:pt x="970" y="2287"/>
                    <a:pt x="978" y="2287"/>
                  </a:cubicBezTo>
                  <a:cubicBezTo>
                    <a:pt x="1115" y="2287"/>
                    <a:pt x="1244" y="2226"/>
                    <a:pt x="1331" y="2120"/>
                  </a:cubicBezTo>
                  <a:cubicBezTo>
                    <a:pt x="1385" y="2034"/>
                    <a:pt x="1385" y="1974"/>
                    <a:pt x="1385" y="1974"/>
                  </a:cubicBezTo>
                  <a:cubicBezTo>
                    <a:pt x="1385" y="1974"/>
                    <a:pt x="1384" y="1974"/>
                    <a:pt x="1383" y="1974"/>
                  </a:cubicBezTo>
                  <a:cubicBezTo>
                    <a:pt x="1372" y="1974"/>
                    <a:pt x="1349" y="2019"/>
                    <a:pt x="1293" y="2040"/>
                  </a:cubicBezTo>
                  <a:cubicBezTo>
                    <a:pt x="1217" y="2101"/>
                    <a:pt x="1121" y="2134"/>
                    <a:pt x="1024" y="2134"/>
                  </a:cubicBezTo>
                  <a:cubicBezTo>
                    <a:pt x="1006" y="2134"/>
                    <a:pt x="988" y="2133"/>
                    <a:pt x="971" y="2130"/>
                  </a:cubicBezTo>
                  <a:cubicBezTo>
                    <a:pt x="686" y="2093"/>
                    <a:pt x="363" y="1716"/>
                    <a:pt x="245" y="1247"/>
                  </a:cubicBezTo>
                  <a:cubicBezTo>
                    <a:pt x="186" y="1027"/>
                    <a:pt x="176" y="795"/>
                    <a:pt x="218" y="570"/>
                  </a:cubicBezTo>
                  <a:cubicBezTo>
                    <a:pt x="224" y="396"/>
                    <a:pt x="314" y="235"/>
                    <a:pt x="460" y="139"/>
                  </a:cubicBezTo>
                  <a:cubicBezTo>
                    <a:pt x="494" y="120"/>
                    <a:pt x="530" y="111"/>
                    <a:pt x="567" y="111"/>
                  </a:cubicBezTo>
                  <a:cubicBezTo>
                    <a:pt x="636" y="111"/>
                    <a:pt x="703" y="144"/>
                    <a:pt x="744" y="205"/>
                  </a:cubicBezTo>
                  <a:cubicBezTo>
                    <a:pt x="810" y="264"/>
                    <a:pt x="810" y="317"/>
                    <a:pt x="810" y="322"/>
                  </a:cubicBezTo>
                  <a:cubicBezTo>
                    <a:pt x="810" y="322"/>
                    <a:pt x="810" y="322"/>
                    <a:pt x="810" y="322"/>
                  </a:cubicBezTo>
                  <a:cubicBezTo>
                    <a:pt x="814" y="322"/>
                    <a:pt x="856" y="260"/>
                    <a:pt x="810" y="166"/>
                  </a:cubicBezTo>
                  <a:cubicBezTo>
                    <a:pt x="784" y="104"/>
                    <a:pt x="736" y="54"/>
                    <a:pt x="675" y="27"/>
                  </a:cubicBezTo>
                  <a:cubicBezTo>
                    <a:pt x="635" y="9"/>
                    <a:pt x="592" y="1"/>
                    <a:pt x="549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3" name="Google Shape;303;p43"/>
            <p:cNvSpPr/>
            <p:nvPr/>
          </p:nvSpPr>
          <p:spPr>
            <a:xfrm>
              <a:off x="1491975" y="1353250"/>
              <a:ext cx="482800" cy="399850"/>
            </a:xfrm>
            <a:custGeom>
              <a:avLst/>
              <a:gdLst/>
              <a:ahLst/>
              <a:cxnLst/>
              <a:rect l="l" t="t" r="r" b="b"/>
              <a:pathLst>
                <a:path w="19312" h="15994" extrusionOk="0">
                  <a:moveTo>
                    <a:pt x="11289" y="0"/>
                  </a:moveTo>
                  <a:cubicBezTo>
                    <a:pt x="10246" y="0"/>
                    <a:pt x="9213" y="150"/>
                    <a:pt x="8226" y="512"/>
                  </a:cubicBezTo>
                  <a:cubicBezTo>
                    <a:pt x="5956" y="1346"/>
                    <a:pt x="3229" y="2820"/>
                    <a:pt x="3229" y="5326"/>
                  </a:cubicBezTo>
                  <a:cubicBezTo>
                    <a:pt x="3170" y="5322"/>
                    <a:pt x="3112" y="5319"/>
                    <a:pt x="3056" y="5319"/>
                  </a:cubicBezTo>
                  <a:cubicBezTo>
                    <a:pt x="1822" y="5319"/>
                    <a:pt x="1102" y="6466"/>
                    <a:pt x="594" y="7844"/>
                  </a:cubicBezTo>
                  <a:cubicBezTo>
                    <a:pt x="331" y="8747"/>
                    <a:pt x="133" y="9668"/>
                    <a:pt x="1" y="10598"/>
                  </a:cubicBezTo>
                  <a:lnTo>
                    <a:pt x="13788" y="15994"/>
                  </a:lnTo>
                  <a:cubicBezTo>
                    <a:pt x="13830" y="15869"/>
                    <a:pt x="13858" y="15735"/>
                    <a:pt x="13895" y="15605"/>
                  </a:cubicBezTo>
                  <a:cubicBezTo>
                    <a:pt x="13933" y="15477"/>
                    <a:pt x="13944" y="15423"/>
                    <a:pt x="13976" y="15326"/>
                  </a:cubicBezTo>
                  <a:cubicBezTo>
                    <a:pt x="14033" y="15044"/>
                    <a:pt x="14063" y="14759"/>
                    <a:pt x="14067" y="14471"/>
                  </a:cubicBezTo>
                  <a:lnTo>
                    <a:pt x="14067" y="14471"/>
                  </a:lnTo>
                  <a:cubicBezTo>
                    <a:pt x="13878" y="14544"/>
                    <a:pt x="13680" y="14580"/>
                    <a:pt x="13485" y="14580"/>
                  </a:cubicBezTo>
                  <a:cubicBezTo>
                    <a:pt x="13058" y="14580"/>
                    <a:pt x="12639" y="14411"/>
                    <a:pt x="12330" y="14095"/>
                  </a:cubicBezTo>
                  <a:cubicBezTo>
                    <a:pt x="11877" y="13614"/>
                    <a:pt x="11720" y="12926"/>
                    <a:pt x="11921" y="12298"/>
                  </a:cubicBezTo>
                  <a:cubicBezTo>
                    <a:pt x="12207" y="11614"/>
                    <a:pt x="12770" y="11084"/>
                    <a:pt x="13471" y="10840"/>
                  </a:cubicBezTo>
                  <a:cubicBezTo>
                    <a:pt x="14137" y="10560"/>
                    <a:pt x="14853" y="10421"/>
                    <a:pt x="15509" y="10109"/>
                  </a:cubicBezTo>
                  <a:cubicBezTo>
                    <a:pt x="16896" y="9452"/>
                    <a:pt x="17854" y="8081"/>
                    <a:pt x="18511" y="6645"/>
                  </a:cubicBezTo>
                  <a:cubicBezTo>
                    <a:pt x="18968" y="5639"/>
                    <a:pt x="19312" y="4493"/>
                    <a:pt x="19000" y="3417"/>
                  </a:cubicBezTo>
                  <a:cubicBezTo>
                    <a:pt x="18538" y="1840"/>
                    <a:pt x="16848" y="1061"/>
                    <a:pt x="15337" y="625"/>
                  </a:cubicBezTo>
                  <a:cubicBezTo>
                    <a:pt x="14023" y="254"/>
                    <a:pt x="12647" y="0"/>
                    <a:pt x="112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4" name="Google Shape;304;p43"/>
            <p:cNvSpPr/>
            <p:nvPr/>
          </p:nvSpPr>
          <p:spPr>
            <a:xfrm>
              <a:off x="1485175" y="1562700"/>
              <a:ext cx="351500" cy="336550"/>
            </a:xfrm>
            <a:custGeom>
              <a:avLst/>
              <a:gdLst/>
              <a:ahLst/>
              <a:cxnLst/>
              <a:rect l="l" t="t" r="r" b="b"/>
              <a:pathLst>
                <a:path w="14060" h="13462" extrusionOk="0">
                  <a:moveTo>
                    <a:pt x="2149" y="1"/>
                  </a:moveTo>
                  <a:cubicBezTo>
                    <a:pt x="1068" y="1"/>
                    <a:pt x="343" y="622"/>
                    <a:pt x="267" y="2220"/>
                  </a:cubicBezTo>
                  <a:cubicBezTo>
                    <a:pt x="1" y="6349"/>
                    <a:pt x="1923" y="10316"/>
                    <a:pt x="5329" y="12666"/>
                  </a:cubicBezTo>
                  <a:lnTo>
                    <a:pt x="5603" y="12650"/>
                  </a:lnTo>
                  <a:cubicBezTo>
                    <a:pt x="6590" y="13223"/>
                    <a:pt x="7484" y="13462"/>
                    <a:pt x="8288" y="13462"/>
                  </a:cubicBezTo>
                  <a:cubicBezTo>
                    <a:pt x="12275" y="13462"/>
                    <a:pt x="14060" y="7599"/>
                    <a:pt x="14060" y="7599"/>
                  </a:cubicBezTo>
                  <a:cubicBezTo>
                    <a:pt x="14060" y="7599"/>
                    <a:pt x="5927" y="1"/>
                    <a:pt x="214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5" name="Google Shape;305;p43"/>
            <p:cNvSpPr/>
            <p:nvPr/>
          </p:nvSpPr>
          <p:spPr>
            <a:xfrm>
              <a:off x="1518600" y="1584525"/>
              <a:ext cx="77150" cy="115750"/>
            </a:xfrm>
            <a:custGeom>
              <a:avLst/>
              <a:gdLst/>
              <a:ahLst/>
              <a:cxnLst/>
              <a:rect l="l" t="t" r="r" b="b"/>
              <a:pathLst>
                <a:path w="3086" h="4630" extrusionOk="0">
                  <a:moveTo>
                    <a:pt x="444" y="0"/>
                  </a:moveTo>
                  <a:cubicBezTo>
                    <a:pt x="294" y="0"/>
                    <a:pt x="145" y="23"/>
                    <a:pt x="0" y="67"/>
                  </a:cubicBezTo>
                  <a:cubicBezTo>
                    <a:pt x="0" y="115"/>
                    <a:pt x="367" y="89"/>
                    <a:pt x="904" y="282"/>
                  </a:cubicBezTo>
                  <a:cubicBezTo>
                    <a:pt x="2367" y="770"/>
                    <a:pt x="3086" y="2417"/>
                    <a:pt x="2448" y="3822"/>
                  </a:cubicBezTo>
                  <a:cubicBezTo>
                    <a:pt x="2227" y="4343"/>
                    <a:pt x="1959" y="4596"/>
                    <a:pt x="1996" y="4628"/>
                  </a:cubicBezTo>
                  <a:cubicBezTo>
                    <a:pt x="1997" y="4629"/>
                    <a:pt x="1998" y="4630"/>
                    <a:pt x="2001" y="4630"/>
                  </a:cubicBezTo>
                  <a:cubicBezTo>
                    <a:pt x="2044" y="4630"/>
                    <a:pt x="2354" y="4420"/>
                    <a:pt x="2626" y="3903"/>
                  </a:cubicBezTo>
                  <a:cubicBezTo>
                    <a:pt x="3002" y="3185"/>
                    <a:pt x="3035" y="2339"/>
                    <a:pt x="2717" y="1595"/>
                  </a:cubicBezTo>
                  <a:cubicBezTo>
                    <a:pt x="2381" y="861"/>
                    <a:pt x="1740" y="313"/>
                    <a:pt x="963" y="94"/>
                  </a:cubicBezTo>
                  <a:cubicBezTo>
                    <a:pt x="795" y="31"/>
                    <a:pt x="620" y="0"/>
                    <a:pt x="444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6" name="Google Shape;306;p43"/>
            <p:cNvSpPr/>
            <p:nvPr/>
          </p:nvSpPr>
          <p:spPr>
            <a:xfrm>
              <a:off x="1465125" y="1459950"/>
              <a:ext cx="107300" cy="130400"/>
            </a:xfrm>
            <a:custGeom>
              <a:avLst/>
              <a:gdLst/>
              <a:ahLst/>
              <a:cxnLst/>
              <a:rect l="l" t="t" r="r" b="b"/>
              <a:pathLst>
                <a:path w="4292" h="5216" extrusionOk="0">
                  <a:moveTo>
                    <a:pt x="2678" y="1"/>
                  </a:moveTo>
                  <a:cubicBezTo>
                    <a:pt x="2429" y="1"/>
                    <a:pt x="2180" y="48"/>
                    <a:pt x="1946" y="144"/>
                  </a:cubicBezTo>
                  <a:cubicBezTo>
                    <a:pt x="1381" y="377"/>
                    <a:pt x="912" y="795"/>
                    <a:pt x="613" y="1328"/>
                  </a:cubicBezTo>
                  <a:cubicBezTo>
                    <a:pt x="320" y="1848"/>
                    <a:pt x="136" y="2423"/>
                    <a:pt x="75" y="3016"/>
                  </a:cubicBezTo>
                  <a:cubicBezTo>
                    <a:pt x="1" y="3507"/>
                    <a:pt x="82" y="4009"/>
                    <a:pt x="306" y="4453"/>
                  </a:cubicBezTo>
                  <a:cubicBezTo>
                    <a:pt x="465" y="4749"/>
                    <a:pt x="713" y="4987"/>
                    <a:pt x="1016" y="5136"/>
                  </a:cubicBezTo>
                  <a:cubicBezTo>
                    <a:pt x="1101" y="5188"/>
                    <a:pt x="1199" y="5215"/>
                    <a:pt x="1297" y="5215"/>
                  </a:cubicBezTo>
                  <a:cubicBezTo>
                    <a:pt x="1320" y="5215"/>
                    <a:pt x="1342" y="5214"/>
                    <a:pt x="1365" y="5211"/>
                  </a:cubicBezTo>
                  <a:cubicBezTo>
                    <a:pt x="977" y="5038"/>
                    <a:pt x="659" y="4736"/>
                    <a:pt x="468" y="4356"/>
                  </a:cubicBezTo>
                  <a:cubicBezTo>
                    <a:pt x="117" y="3674"/>
                    <a:pt x="279" y="2495"/>
                    <a:pt x="855" y="1467"/>
                  </a:cubicBezTo>
                  <a:cubicBezTo>
                    <a:pt x="1123" y="990"/>
                    <a:pt x="1541" y="612"/>
                    <a:pt x="2043" y="392"/>
                  </a:cubicBezTo>
                  <a:cubicBezTo>
                    <a:pt x="2271" y="289"/>
                    <a:pt x="2517" y="237"/>
                    <a:pt x="2764" y="237"/>
                  </a:cubicBezTo>
                  <a:cubicBezTo>
                    <a:pt x="2956" y="237"/>
                    <a:pt x="3149" y="268"/>
                    <a:pt x="3334" y="333"/>
                  </a:cubicBezTo>
                  <a:cubicBezTo>
                    <a:pt x="3725" y="484"/>
                    <a:pt x="4056" y="760"/>
                    <a:pt x="4275" y="1118"/>
                  </a:cubicBezTo>
                  <a:cubicBezTo>
                    <a:pt x="4291" y="1118"/>
                    <a:pt x="4275" y="983"/>
                    <a:pt x="4163" y="779"/>
                  </a:cubicBezTo>
                  <a:cubicBezTo>
                    <a:pt x="3983" y="495"/>
                    <a:pt x="3719" y="273"/>
                    <a:pt x="3409" y="144"/>
                  </a:cubicBezTo>
                  <a:cubicBezTo>
                    <a:pt x="3175" y="48"/>
                    <a:pt x="2926" y="1"/>
                    <a:pt x="26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7" name="Google Shape;307;p43"/>
            <p:cNvSpPr/>
            <p:nvPr/>
          </p:nvSpPr>
          <p:spPr>
            <a:xfrm>
              <a:off x="872875" y="1448350"/>
              <a:ext cx="2166425" cy="2252900"/>
            </a:xfrm>
            <a:custGeom>
              <a:avLst/>
              <a:gdLst/>
              <a:ahLst/>
              <a:cxnLst/>
              <a:rect l="l" t="t" r="r" b="b"/>
              <a:pathLst>
                <a:path w="86657" h="90116" extrusionOk="0">
                  <a:moveTo>
                    <a:pt x="85188" y="1"/>
                  </a:moveTo>
                  <a:cubicBezTo>
                    <a:pt x="84762" y="1"/>
                    <a:pt x="82573" y="2524"/>
                    <a:pt x="81900" y="3368"/>
                  </a:cubicBezTo>
                  <a:cubicBezTo>
                    <a:pt x="81412" y="3983"/>
                    <a:pt x="80331" y="5399"/>
                    <a:pt x="79757" y="5399"/>
                  </a:cubicBezTo>
                  <a:cubicBezTo>
                    <a:pt x="79543" y="5399"/>
                    <a:pt x="79399" y="5202"/>
                    <a:pt x="79383" y="4692"/>
                  </a:cubicBezTo>
                  <a:cubicBezTo>
                    <a:pt x="79324" y="2815"/>
                    <a:pt x="78566" y="1389"/>
                    <a:pt x="78093" y="1147"/>
                  </a:cubicBezTo>
                  <a:cubicBezTo>
                    <a:pt x="78015" y="1108"/>
                    <a:pt x="77937" y="1090"/>
                    <a:pt x="77862" y="1090"/>
                  </a:cubicBezTo>
                  <a:cubicBezTo>
                    <a:pt x="77474" y="1090"/>
                    <a:pt x="77156" y="1560"/>
                    <a:pt x="77377" y="1997"/>
                  </a:cubicBezTo>
                  <a:cubicBezTo>
                    <a:pt x="77602" y="2589"/>
                    <a:pt x="77742" y="3210"/>
                    <a:pt x="77796" y="3841"/>
                  </a:cubicBezTo>
                  <a:cubicBezTo>
                    <a:pt x="77857" y="4349"/>
                    <a:pt x="77833" y="4863"/>
                    <a:pt x="77726" y="5364"/>
                  </a:cubicBezTo>
                  <a:cubicBezTo>
                    <a:pt x="77530" y="6281"/>
                    <a:pt x="77261" y="7180"/>
                    <a:pt x="76919" y="8053"/>
                  </a:cubicBezTo>
                  <a:lnTo>
                    <a:pt x="76871" y="8026"/>
                  </a:lnTo>
                  <a:cubicBezTo>
                    <a:pt x="76871" y="8026"/>
                    <a:pt x="63763" y="20598"/>
                    <a:pt x="62816" y="21474"/>
                  </a:cubicBezTo>
                  <a:cubicBezTo>
                    <a:pt x="62661" y="21622"/>
                    <a:pt x="61965" y="21683"/>
                    <a:pt x="60912" y="21683"/>
                  </a:cubicBezTo>
                  <a:cubicBezTo>
                    <a:pt x="56198" y="21683"/>
                    <a:pt x="44308" y="20451"/>
                    <a:pt x="41520" y="20156"/>
                  </a:cubicBezTo>
                  <a:cubicBezTo>
                    <a:pt x="40407" y="19997"/>
                    <a:pt x="39282" y="19918"/>
                    <a:pt x="38156" y="19918"/>
                  </a:cubicBezTo>
                  <a:cubicBezTo>
                    <a:pt x="38107" y="19918"/>
                    <a:pt x="38057" y="19919"/>
                    <a:pt x="38007" y="19919"/>
                  </a:cubicBezTo>
                  <a:cubicBezTo>
                    <a:pt x="36529" y="19984"/>
                    <a:pt x="36266" y="20194"/>
                    <a:pt x="34780" y="20209"/>
                  </a:cubicBezTo>
                  <a:cubicBezTo>
                    <a:pt x="31255" y="20221"/>
                    <a:pt x="27737" y="20516"/>
                    <a:pt x="24259" y="21092"/>
                  </a:cubicBezTo>
                  <a:cubicBezTo>
                    <a:pt x="20854" y="21668"/>
                    <a:pt x="18982" y="24319"/>
                    <a:pt x="17933" y="27617"/>
                  </a:cubicBezTo>
                  <a:cubicBezTo>
                    <a:pt x="14486" y="38375"/>
                    <a:pt x="5169" y="63656"/>
                    <a:pt x="3776" y="77964"/>
                  </a:cubicBezTo>
                  <a:cubicBezTo>
                    <a:pt x="2737" y="79850"/>
                    <a:pt x="1799" y="81789"/>
                    <a:pt x="963" y="83774"/>
                  </a:cubicBezTo>
                  <a:cubicBezTo>
                    <a:pt x="0" y="86405"/>
                    <a:pt x="237" y="86495"/>
                    <a:pt x="560" y="86555"/>
                  </a:cubicBezTo>
                  <a:cubicBezTo>
                    <a:pt x="575" y="86557"/>
                    <a:pt x="590" y="86559"/>
                    <a:pt x="604" y="86559"/>
                  </a:cubicBezTo>
                  <a:cubicBezTo>
                    <a:pt x="1371" y="86559"/>
                    <a:pt x="2226" y="82957"/>
                    <a:pt x="2666" y="82957"/>
                  </a:cubicBezTo>
                  <a:cubicBezTo>
                    <a:pt x="2719" y="82957"/>
                    <a:pt x="2767" y="83011"/>
                    <a:pt x="2807" y="83133"/>
                  </a:cubicBezTo>
                  <a:cubicBezTo>
                    <a:pt x="3185" y="84267"/>
                    <a:pt x="914" y="88765"/>
                    <a:pt x="1834" y="88894"/>
                  </a:cubicBezTo>
                  <a:cubicBezTo>
                    <a:pt x="1854" y="88897"/>
                    <a:pt x="1874" y="88898"/>
                    <a:pt x="1895" y="88898"/>
                  </a:cubicBezTo>
                  <a:cubicBezTo>
                    <a:pt x="3061" y="88898"/>
                    <a:pt x="3987" y="84099"/>
                    <a:pt x="4099" y="83693"/>
                  </a:cubicBezTo>
                  <a:cubicBezTo>
                    <a:pt x="4147" y="83518"/>
                    <a:pt x="4281" y="83444"/>
                    <a:pt x="4412" y="83444"/>
                  </a:cubicBezTo>
                  <a:cubicBezTo>
                    <a:pt x="4591" y="83444"/>
                    <a:pt x="4762" y="83583"/>
                    <a:pt x="4691" y="83794"/>
                  </a:cubicBezTo>
                  <a:cubicBezTo>
                    <a:pt x="4519" y="84333"/>
                    <a:pt x="2829" y="89927"/>
                    <a:pt x="4002" y="90110"/>
                  </a:cubicBezTo>
                  <a:cubicBezTo>
                    <a:pt x="4028" y="90113"/>
                    <a:pt x="4053" y="90115"/>
                    <a:pt x="4077" y="90115"/>
                  </a:cubicBezTo>
                  <a:cubicBezTo>
                    <a:pt x="4659" y="90115"/>
                    <a:pt x="4722" y="89033"/>
                    <a:pt x="4722" y="89033"/>
                  </a:cubicBezTo>
                  <a:cubicBezTo>
                    <a:pt x="4722" y="89033"/>
                    <a:pt x="5890" y="83777"/>
                    <a:pt x="6452" y="83777"/>
                  </a:cubicBezTo>
                  <a:cubicBezTo>
                    <a:pt x="6458" y="83777"/>
                    <a:pt x="6465" y="83777"/>
                    <a:pt x="6471" y="83779"/>
                  </a:cubicBezTo>
                  <a:cubicBezTo>
                    <a:pt x="7025" y="83902"/>
                    <a:pt x="6439" y="87054"/>
                    <a:pt x="6159" y="88109"/>
                  </a:cubicBezTo>
                  <a:cubicBezTo>
                    <a:pt x="5928" y="88981"/>
                    <a:pt x="6156" y="89513"/>
                    <a:pt x="6559" y="89513"/>
                  </a:cubicBezTo>
                  <a:cubicBezTo>
                    <a:pt x="6643" y="89513"/>
                    <a:pt x="6735" y="89490"/>
                    <a:pt x="6832" y="89442"/>
                  </a:cubicBezTo>
                  <a:cubicBezTo>
                    <a:pt x="7219" y="89265"/>
                    <a:pt x="8138" y="86054"/>
                    <a:pt x="8391" y="85004"/>
                  </a:cubicBezTo>
                  <a:cubicBezTo>
                    <a:pt x="8589" y="84183"/>
                    <a:pt x="9015" y="82233"/>
                    <a:pt x="9599" y="82233"/>
                  </a:cubicBezTo>
                  <a:cubicBezTo>
                    <a:pt x="9760" y="82233"/>
                    <a:pt x="9934" y="82382"/>
                    <a:pt x="10118" y="82746"/>
                  </a:cubicBezTo>
                  <a:cubicBezTo>
                    <a:pt x="10967" y="84423"/>
                    <a:pt x="12270" y="85391"/>
                    <a:pt x="12807" y="85435"/>
                  </a:cubicBezTo>
                  <a:cubicBezTo>
                    <a:pt x="13061" y="85424"/>
                    <a:pt x="13279" y="85250"/>
                    <a:pt x="13346" y="85005"/>
                  </a:cubicBezTo>
                  <a:cubicBezTo>
                    <a:pt x="13414" y="84760"/>
                    <a:pt x="13316" y="84498"/>
                    <a:pt x="13103" y="84359"/>
                  </a:cubicBezTo>
                  <a:cubicBezTo>
                    <a:pt x="12649" y="83915"/>
                    <a:pt x="12257" y="83410"/>
                    <a:pt x="11941" y="82858"/>
                  </a:cubicBezTo>
                  <a:cubicBezTo>
                    <a:pt x="11671" y="82424"/>
                    <a:pt x="11475" y="81947"/>
                    <a:pt x="11360" y="81449"/>
                  </a:cubicBezTo>
                  <a:cubicBezTo>
                    <a:pt x="11122" y="80452"/>
                    <a:pt x="10983" y="79434"/>
                    <a:pt x="10947" y="78411"/>
                  </a:cubicBezTo>
                  <a:lnTo>
                    <a:pt x="10844" y="77791"/>
                  </a:lnTo>
                  <a:cubicBezTo>
                    <a:pt x="12189" y="71133"/>
                    <a:pt x="16761" y="48432"/>
                    <a:pt x="22318" y="35942"/>
                  </a:cubicBezTo>
                  <a:lnTo>
                    <a:pt x="23931" y="43818"/>
                  </a:lnTo>
                  <a:lnTo>
                    <a:pt x="24927" y="47309"/>
                  </a:lnTo>
                  <a:lnTo>
                    <a:pt x="18810" y="62424"/>
                  </a:lnTo>
                  <a:lnTo>
                    <a:pt x="44883" y="62079"/>
                  </a:lnTo>
                  <a:lnTo>
                    <a:pt x="40994" y="47104"/>
                  </a:lnTo>
                  <a:lnTo>
                    <a:pt x="45716" y="31506"/>
                  </a:lnTo>
                  <a:cubicBezTo>
                    <a:pt x="47605" y="31547"/>
                    <a:pt x="50586" y="31600"/>
                    <a:pt x="53705" y="31600"/>
                  </a:cubicBezTo>
                  <a:cubicBezTo>
                    <a:pt x="59035" y="31600"/>
                    <a:pt x="64769" y="31446"/>
                    <a:pt x="66157" y="30822"/>
                  </a:cubicBezTo>
                  <a:cubicBezTo>
                    <a:pt x="68905" y="29596"/>
                    <a:pt x="83144" y="11651"/>
                    <a:pt x="83144" y="11651"/>
                  </a:cubicBezTo>
                  <a:cubicBezTo>
                    <a:pt x="84081" y="10931"/>
                    <a:pt x="84979" y="10161"/>
                    <a:pt x="85833" y="9344"/>
                  </a:cubicBezTo>
                  <a:cubicBezTo>
                    <a:pt x="85833" y="9344"/>
                    <a:pt x="86657" y="8634"/>
                    <a:pt x="86134" y="8095"/>
                  </a:cubicBezTo>
                  <a:cubicBezTo>
                    <a:pt x="86011" y="7969"/>
                    <a:pt x="85796" y="7939"/>
                    <a:pt x="85616" y="7939"/>
                  </a:cubicBezTo>
                  <a:cubicBezTo>
                    <a:pt x="85443" y="7939"/>
                    <a:pt x="85301" y="7967"/>
                    <a:pt x="85301" y="7967"/>
                  </a:cubicBezTo>
                  <a:cubicBezTo>
                    <a:pt x="85357" y="7621"/>
                    <a:pt x="85357" y="7269"/>
                    <a:pt x="85301" y="6923"/>
                  </a:cubicBezTo>
                  <a:cubicBezTo>
                    <a:pt x="85222" y="6678"/>
                    <a:pt x="84802" y="6644"/>
                    <a:pt x="84577" y="6644"/>
                  </a:cubicBezTo>
                  <a:cubicBezTo>
                    <a:pt x="84492" y="6644"/>
                    <a:pt x="84435" y="6649"/>
                    <a:pt x="84435" y="6649"/>
                  </a:cubicBezTo>
                  <a:cubicBezTo>
                    <a:pt x="84398" y="6366"/>
                    <a:pt x="84398" y="6078"/>
                    <a:pt x="84435" y="5793"/>
                  </a:cubicBezTo>
                  <a:cubicBezTo>
                    <a:pt x="84442" y="5666"/>
                    <a:pt x="84372" y="5547"/>
                    <a:pt x="84257" y="5492"/>
                  </a:cubicBezTo>
                  <a:cubicBezTo>
                    <a:pt x="83921" y="5356"/>
                    <a:pt x="83561" y="5287"/>
                    <a:pt x="83198" y="5287"/>
                  </a:cubicBezTo>
                  <a:cubicBezTo>
                    <a:pt x="83175" y="5287"/>
                    <a:pt x="83151" y="5287"/>
                    <a:pt x="83127" y="5288"/>
                  </a:cubicBezTo>
                  <a:cubicBezTo>
                    <a:pt x="82659" y="4955"/>
                    <a:pt x="84536" y="2329"/>
                    <a:pt x="85236" y="1491"/>
                  </a:cubicBezTo>
                  <a:cubicBezTo>
                    <a:pt x="85936" y="652"/>
                    <a:pt x="85806" y="1"/>
                    <a:pt x="85188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8" name="Google Shape;308;p43"/>
            <p:cNvSpPr/>
            <p:nvPr/>
          </p:nvSpPr>
          <p:spPr>
            <a:xfrm>
              <a:off x="1111150" y="1926950"/>
              <a:ext cx="1397625" cy="1041150"/>
            </a:xfrm>
            <a:custGeom>
              <a:avLst/>
              <a:gdLst/>
              <a:ahLst/>
              <a:cxnLst/>
              <a:rect l="l" t="t" r="r" b="b"/>
              <a:pathLst>
                <a:path w="55905" h="41646" extrusionOk="0">
                  <a:moveTo>
                    <a:pt x="20398" y="1"/>
                  </a:moveTo>
                  <a:cubicBezTo>
                    <a:pt x="14330" y="592"/>
                    <a:pt x="13443" y="1566"/>
                    <a:pt x="10952" y="4057"/>
                  </a:cubicBezTo>
                  <a:cubicBezTo>
                    <a:pt x="7993" y="7004"/>
                    <a:pt x="0" y="29558"/>
                    <a:pt x="0" y="29558"/>
                  </a:cubicBezTo>
                  <a:lnTo>
                    <a:pt x="8145" y="32167"/>
                  </a:lnTo>
                  <a:cubicBezTo>
                    <a:pt x="8898" y="29585"/>
                    <a:pt x="12781" y="16815"/>
                    <a:pt x="12781" y="16815"/>
                  </a:cubicBezTo>
                  <a:cubicBezTo>
                    <a:pt x="12781" y="16815"/>
                    <a:pt x="14691" y="27224"/>
                    <a:pt x="14190" y="28477"/>
                  </a:cubicBezTo>
                  <a:cubicBezTo>
                    <a:pt x="13728" y="29552"/>
                    <a:pt x="13179" y="30589"/>
                    <a:pt x="12550" y="31576"/>
                  </a:cubicBezTo>
                  <a:cubicBezTo>
                    <a:pt x="8145" y="38289"/>
                    <a:pt x="8720" y="41645"/>
                    <a:pt x="8720" y="41645"/>
                  </a:cubicBezTo>
                  <a:lnTo>
                    <a:pt x="35352" y="40833"/>
                  </a:lnTo>
                  <a:cubicBezTo>
                    <a:pt x="35416" y="37111"/>
                    <a:pt x="33200" y="28461"/>
                    <a:pt x="32749" y="27068"/>
                  </a:cubicBezTo>
                  <a:cubicBezTo>
                    <a:pt x="32296" y="25674"/>
                    <a:pt x="33824" y="21150"/>
                    <a:pt x="33824" y="21150"/>
                  </a:cubicBezTo>
                  <a:cubicBezTo>
                    <a:pt x="33824" y="21150"/>
                    <a:pt x="36836" y="18096"/>
                    <a:pt x="36718" y="16524"/>
                  </a:cubicBezTo>
                  <a:cubicBezTo>
                    <a:pt x="36655" y="15113"/>
                    <a:pt x="36475" y="13710"/>
                    <a:pt x="36180" y="12329"/>
                  </a:cubicBezTo>
                  <a:lnTo>
                    <a:pt x="36180" y="12329"/>
                  </a:lnTo>
                  <a:lnTo>
                    <a:pt x="55905" y="12705"/>
                  </a:lnTo>
                  <a:lnTo>
                    <a:pt x="55905" y="12705"/>
                  </a:lnTo>
                  <a:lnTo>
                    <a:pt x="53700" y="1986"/>
                  </a:lnTo>
                  <a:lnTo>
                    <a:pt x="34679" y="592"/>
                  </a:lnTo>
                  <a:lnTo>
                    <a:pt x="28353" y="1"/>
                  </a:lnTo>
                  <a:cubicBezTo>
                    <a:pt x="27291" y="897"/>
                    <a:pt x="26054" y="1196"/>
                    <a:pt x="24875" y="1196"/>
                  </a:cubicBezTo>
                  <a:cubicBezTo>
                    <a:pt x="22518" y="1196"/>
                    <a:pt x="20398" y="1"/>
                    <a:pt x="20398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9" name="Google Shape;309;p43"/>
            <p:cNvSpPr/>
            <p:nvPr/>
          </p:nvSpPr>
          <p:spPr>
            <a:xfrm>
              <a:off x="1471025" y="2642200"/>
              <a:ext cx="237500" cy="26125"/>
            </a:xfrm>
            <a:custGeom>
              <a:avLst/>
              <a:gdLst/>
              <a:ahLst/>
              <a:cxnLst/>
              <a:rect l="l" t="t" r="r" b="b"/>
              <a:pathLst>
                <a:path w="9500" h="1045" extrusionOk="0">
                  <a:moveTo>
                    <a:pt x="19" y="1"/>
                  </a:moveTo>
                  <a:cubicBezTo>
                    <a:pt x="13" y="1"/>
                    <a:pt x="7" y="1"/>
                    <a:pt x="1" y="1"/>
                  </a:cubicBezTo>
                  <a:cubicBezTo>
                    <a:pt x="437" y="175"/>
                    <a:pt x="895" y="293"/>
                    <a:pt x="1361" y="351"/>
                  </a:cubicBezTo>
                  <a:cubicBezTo>
                    <a:pt x="2211" y="517"/>
                    <a:pt x="3395" y="711"/>
                    <a:pt x="4712" y="840"/>
                  </a:cubicBezTo>
                  <a:cubicBezTo>
                    <a:pt x="6030" y="970"/>
                    <a:pt x="7224" y="1029"/>
                    <a:pt x="8095" y="1029"/>
                  </a:cubicBezTo>
                  <a:cubicBezTo>
                    <a:pt x="8234" y="1039"/>
                    <a:pt x="8374" y="1044"/>
                    <a:pt x="8514" y="1044"/>
                  </a:cubicBezTo>
                  <a:cubicBezTo>
                    <a:pt x="8844" y="1044"/>
                    <a:pt x="9174" y="1016"/>
                    <a:pt x="9499" y="959"/>
                  </a:cubicBezTo>
                  <a:cubicBezTo>
                    <a:pt x="9040" y="861"/>
                    <a:pt x="8571" y="810"/>
                    <a:pt x="8101" y="809"/>
                  </a:cubicBezTo>
                  <a:cubicBezTo>
                    <a:pt x="7240" y="750"/>
                    <a:pt x="6057" y="664"/>
                    <a:pt x="4745" y="530"/>
                  </a:cubicBezTo>
                  <a:cubicBezTo>
                    <a:pt x="3432" y="394"/>
                    <a:pt x="2254" y="243"/>
                    <a:pt x="1393" y="136"/>
                  </a:cubicBezTo>
                  <a:cubicBezTo>
                    <a:pt x="940" y="46"/>
                    <a:pt x="480" y="1"/>
                    <a:pt x="1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0" name="Google Shape;310;p43"/>
            <p:cNvSpPr/>
            <p:nvPr/>
          </p:nvSpPr>
          <p:spPr>
            <a:xfrm>
              <a:off x="1495925" y="2609550"/>
              <a:ext cx="258050" cy="34350"/>
            </a:xfrm>
            <a:custGeom>
              <a:avLst/>
              <a:gdLst/>
              <a:ahLst/>
              <a:cxnLst/>
              <a:rect l="l" t="t" r="r" b="b"/>
              <a:pathLst>
                <a:path w="10322" h="1374" extrusionOk="0">
                  <a:moveTo>
                    <a:pt x="10321" y="1"/>
                  </a:moveTo>
                  <a:lnTo>
                    <a:pt x="10321" y="1"/>
                  </a:lnTo>
                  <a:cubicBezTo>
                    <a:pt x="9813" y="49"/>
                    <a:pt x="9311" y="142"/>
                    <a:pt x="8822" y="280"/>
                  </a:cubicBezTo>
                  <a:cubicBezTo>
                    <a:pt x="7885" y="474"/>
                    <a:pt x="6626" y="705"/>
                    <a:pt x="5195" y="878"/>
                  </a:cubicBezTo>
                  <a:cubicBezTo>
                    <a:pt x="3766" y="1049"/>
                    <a:pt x="2469" y="1113"/>
                    <a:pt x="1528" y="1146"/>
                  </a:cubicBezTo>
                  <a:cubicBezTo>
                    <a:pt x="1425" y="1142"/>
                    <a:pt x="1321" y="1141"/>
                    <a:pt x="1218" y="1141"/>
                  </a:cubicBezTo>
                  <a:cubicBezTo>
                    <a:pt x="811" y="1141"/>
                    <a:pt x="404" y="1169"/>
                    <a:pt x="0" y="1227"/>
                  </a:cubicBezTo>
                  <a:cubicBezTo>
                    <a:pt x="439" y="1321"/>
                    <a:pt x="887" y="1369"/>
                    <a:pt x="1335" y="1369"/>
                  </a:cubicBezTo>
                  <a:cubicBezTo>
                    <a:pt x="1399" y="1369"/>
                    <a:pt x="1464" y="1368"/>
                    <a:pt x="1528" y="1366"/>
                  </a:cubicBezTo>
                  <a:cubicBezTo>
                    <a:pt x="1731" y="1371"/>
                    <a:pt x="1934" y="1373"/>
                    <a:pt x="2137" y="1373"/>
                  </a:cubicBezTo>
                  <a:cubicBezTo>
                    <a:pt x="3169" y="1373"/>
                    <a:pt x="4202" y="1312"/>
                    <a:pt x="5227" y="1188"/>
                  </a:cubicBezTo>
                  <a:cubicBezTo>
                    <a:pt x="6456" y="1043"/>
                    <a:pt x="7672" y="812"/>
                    <a:pt x="8869" y="495"/>
                  </a:cubicBezTo>
                  <a:cubicBezTo>
                    <a:pt x="9372" y="391"/>
                    <a:pt x="9859" y="226"/>
                    <a:pt x="103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1" name="Google Shape;311;p43"/>
            <p:cNvSpPr/>
            <p:nvPr/>
          </p:nvSpPr>
          <p:spPr>
            <a:xfrm>
              <a:off x="1922450" y="2357000"/>
              <a:ext cx="55575" cy="226475"/>
            </a:xfrm>
            <a:custGeom>
              <a:avLst/>
              <a:gdLst/>
              <a:ahLst/>
              <a:cxnLst/>
              <a:rect l="l" t="t" r="r" b="b"/>
              <a:pathLst>
                <a:path w="2223" h="9059" extrusionOk="0">
                  <a:moveTo>
                    <a:pt x="2222" y="0"/>
                  </a:moveTo>
                  <a:cubicBezTo>
                    <a:pt x="2042" y="413"/>
                    <a:pt x="1908" y="845"/>
                    <a:pt x="1824" y="1286"/>
                  </a:cubicBezTo>
                  <a:cubicBezTo>
                    <a:pt x="1592" y="2249"/>
                    <a:pt x="1313" y="3324"/>
                    <a:pt x="1027" y="4513"/>
                  </a:cubicBezTo>
                  <a:cubicBezTo>
                    <a:pt x="743" y="5702"/>
                    <a:pt x="479" y="6779"/>
                    <a:pt x="253" y="7714"/>
                  </a:cubicBezTo>
                  <a:cubicBezTo>
                    <a:pt x="118" y="8152"/>
                    <a:pt x="33" y="8603"/>
                    <a:pt x="0" y="9059"/>
                  </a:cubicBezTo>
                  <a:cubicBezTo>
                    <a:pt x="208" y="8651"/>
                    <a:pt x="364" y="8219"/>
                    <a:pt x="468" y="7773"/>
                  </a:cubicBezTo>
                  <a:cubicBezTo>
                    <a:pt x="716" y="6961"/>
                    <a:pt x="1027" y="5836"/>
                    <a:pt x="1334" y="4583"/>
                  </a:cubicBezTo>
                  <a:cubicBezTo>
                    <a:pt x="1640" y="3330"/>
                    <a:pt x="1884" y="2190"/>
                    <a:pt x="2038" y="1356"/>
                  </a:cubicBezTo>
                  <a:cubicBezTo>
                    <a:pt x="2154" y="913"/>
                    <a:pt x="2216" y="457"/>
                    <a:pt x="22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2" name="Google Shape;312;p43"/>
            <p:cNvSpPr/>
            <p:nvPr/>
          </p:nvSpPr>
          <p:spPr>
            <a:xfrm>
              <a:off x="1287575" y="2952325"/>
              <a:ext cx="992450" cy="2447475"/>
            </a:xfrm>
            <a:custGeom>
              <a:avLst/>
              <a:gdLst/>
              <a:ahLst/>
              <a:cxnLst/>
              <a:rect l="l" t="t" r="r" b="b"/>
              <a:pathLst>
                <a:path w="39698" h="97899" extrusionOk="0">
                  <a:moveTo>
                    <a:pt x="28111" y="0"/>
                  </a:moveTo>
                  <a:lnTo>
                    <a:pt x="1486" y="813"/>
                  </a:lnTo>
                  <a:lnTo>
                    <a:pt x="248" y="10769"/>
                  </a:lnTo>
                  <a:cubicBezTo>
                    <a:pt x="0" y="12952"/>
                    <a:pt x="727" y="17923"/>
                    <a:pt x="786" y="20123"/>
                  </a:cubicBezTo>
                  <a:lnTo>
                    <a:pt x="2244" y="97899"/>
                  </a:lnTo>
                  <a:lnTo>
                    <a:pt x="16477" y="97690"/>
                  </a:lnTo>
                  <a:lnTo>
                    <a:pt x="14912" y="14851"/>
                  </a:lnTo>
                  <a:lnTo>
                    <a:pt x="25213" y="46373"/>
                  </a:lnTo>
                  <a:lnTo>
                    <a:pt x="23454" y="97151"/>
                  </a:lnTo>
                  <a:lnTo>
                    <a:pt x="37547" y="97151"/>
                  </a:lnTo>
                  <a:lnTo>
                    <a:pt x="39697" y="45249"/>
                  </a:lnTo>
                  <a:lnTo>
                    <a:pt x="28111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3" name="Google Shape;313;p43"/>
            <p:cNvSpPr/>
            <p:nvPr/>
          </p:nvSpPr>
          <p:spPr>
            <a:xfrm>
              <a:off x="1531150" y="3295525"/>
              <a:ext cx="218250" cy="44425"/>
            </a:xfrm>
            <a:custGeom>
              <a:avLst/>
              <a:gdLst/>
              <a:ahLst/>
              <a:cxnLst/>
              <a:rect l="l" t="t" r="r" b="b"/>
              <a:pathLst>
                <a:path w="8730" h="1777" extrusionOk="0">
                  <a:moveTo>
                    <a:pt x="38" y="0"/>
                  </a:moveTo>
                  <a:cubicBezTo>
                    <a:pt x="13" y="0"/>
                    <a:pt x="0" y="4"/>
                    <a:pt x="0" y="11"/>
                  </a:cubicBezTo>
                  <a:cubicBezTo>
                    <a:pt x="392" y="208"/>
                    <a:pt x="808" y="354"/>
                    <a:pt x="1238" y="446"/>
                  </a:cubicBezTo>
                  <a:cubicBezTo>
                    <a:pt x="2011" y="646"/>
                    <a:pt x="3098" y="941"/>
                    <a:pt x="4303" y="1183"/>
                  </a:cubicBezTo>
                  <a:cubicBezTo>
                    <a:pt x="5507" y="1425"/>
                    <a:pt x="6611" y="1592"/>
                    <a:pt x="7411" y="1688"/>
                  </a:cubicBezTo>
                  <a:cubicBezTo>
                    <a:pt x="7725" y="1747"/>
                    <a:pt x="8043" y="1777"/>
                    <a:pt x="8362" y="1777"/>
                  </a:cubicBezTo>
                  <a:cubicBezTo>
                    <a:pt x="8481" y="1777"/>
                    <a:pt x="8600" y="1773"/>
                    <a:pt x="8719" y="1765"/>
                  </a:cubicBezTo>
                  <a:cubicBezTo>
                    <a:pt x="8730" y="1673"/>
                    <a:pt x="6767" y="1361"/>
                    <a:pt x="4362" y="877"/>
                  </a:cubicBezTo>
                  <a:cubicBezTo>
                    <a:pt x="2151" y="432"/>
                    <a:pt x="319" y="0"/>
                    <a:pt x="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4" name="Google Shape;314;p43"/>
            <p:cNvSpPr/>
            <p:nvPr/>
          </p:nvSpPr>
          <p:spPr>
            <a:xfrm>
              <a:off x="1876725" y="5306050"/>
              <a:ext cx="346725" cy="7825"/>
            </a:xfrm>
            <a:custGeom>
              <a:avLst/>
              <a:gdLst/>
              <a:ahLst/>
              <a:cxnLst/>
              <a:rect l="l" t="t" r="r" b="b"/>
              <a:pathLst>
                <a:path w="13869" h="313" extrusionOk="0">
                  <a:moveTo>
                    <a:pt x="6740" y="0"/>
                  </a:moveTo>
                  <a:cubicBezTo>
                    <a:pt x="2803" y="0"/>
                    <a:pt x="0" y="17"/>
                    <a:pt x="0" y="103"/>
                  </a:cubicBezTo>
                  <a:cubicBezTo>
                    <a:pt x="0" y="189"/>
                    <a:pt x="2803" y="312"/>
                    <a:pt x="6740" y="312"/>
                  </a:cubicBezTo>
                  <a:cubicBezTo>
                    <a:pt x="10677" y="312"/>
                    <a:pt x="13868" y="243"/>
                    <a:pt x="13868" y="156"/>
                  </a:cubicBezTo>
                  <a:cubicBezTo>
                    <a:pt x="13868" y="97"/>
                    <a:pt x="10677" y="0"/>
                    <a:pt x="67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5" name="Google Shape;315;p43"/>
            <p:cNvSpPr/>
            <p:nvPr/>
          </p:nvSpPr>
          <p:spPr>
            <a:xfrm>
              <a:off x="1348775" y="5309950"/>
              <a:ext cx="345750" cy="7825"/>
            </a:xfrm>
            <a:custGeom>
              <a:avLst/>
              <a:gdLst/>
              <a:ahLst/>
              <a:cxnLst/>
              <a:rect l="l" t="t" r="r" b="b"/>
              <a:pathLst>
                <a:path w="13830" h="313" extrusionOk="0">
                  <a:moveTo>
                    <a:pt x="6912" y="0"/>
                  </a:moveTo>
                  <a:cubicBezTo>
                    <a:pt x="3093" y="0"/>
                    <a:pt x="0" y="70"/>
                    <a:pt x="0" y="156"/>
                  </a:cubicBezTo>
                  <a:cubicBezTo>
                    <a:pt x="0" y="242"/>
                    <a:pt x="3093" y="312"/>
                    <a:pt x="6912" y="312"/>
                  </a:cubicBezTo>
                  <a:cubicBezTo>
                    <a:pt x="10732" y="312"/>
                    <a:pt x="13829" y="242"/>
                    <a:pt x="13829" y="156"/>
                  </a:cubicBezTo>
                  <a:cubicBezTo>
                    <a:pt x="13829" y="70"/>
                    <a:pt x="10732" y="0"/>
                    <a:pt x="69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6" name="Google Shape;316;p43"/>
            <p:cNvSpPr/>
            <p:nvPr/>
          </p:nvSpPr>
          <p:spPr>
            <a:xfrm>
              <a:off x="1614900" y="3313800"/>
              <a:ext cx="38350" cy="2000075"/>
            </a:xfrm>
            <a:custGeom>
              <a:avLst/>
              <a:gdLst/>
              <a:ahLst/>
              <a:cxnLst/>
              <a:rect l="l" t="t" r="r" b="b"/>
              <a:pathLst>
                <a:path w="1534" h="80003" extrusionOk="0">
                  <a:moveTo>
                    <a:pt x="71" y="1"/>
                  </a:moveTo>
                  <a:cubicBezTo>
                    <a:pt x="71" y="1"/>
                    <a:pt x="71" y="1"/>
                    <a:pt x="71" y="1"/>
                  </a:cubicBezTo>
                  <a:cubicBezTo>
                    <a:pt x="1" y="5"/>
                    <a:pt x="232" y="17912"/>
                    <a:pt x="608" y="40004"/>
                  </a:cubicBezTo>
                  <a:cubicBezTo>
                    <a:pt x="985" y="62096"/>
                    <a:pt x="1362" y="80002"/>
                    <a:pt x="1447" y="80002"/>
                  </a:cubicBezTo>
                  <a:cubicBezTo>
                    <a:pt x="1533" y="79997"/>
                    <a:pt x="1302" y="62036"/>
                    <a:pt x="926" y="39982"/>
                  </a:cubicBezTo>
                  <a:cubicBezTo>
                    <a:pt x="549" y="17933"/>
                    <a:pt x="140" y="1"/>
                    <a:pt x="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7" name="Google Shape;317;p43"/>
            <p:cNvSpPr/>
            <p:nvPr/>
          </p:nvSpPr>
          <p:spPr>
            <a:xfrm>
              <a:off x="1936425" y="2972225"/>
              <a:ext cx="290875" cy="2337750"/>
            </a:xfrm>
            <a:custGeom>
              <a:avLst/>
              <a:gdLst/>
              <a:ahLst/>
              <a:cxnLst/>
              <a:rect l="l" t="t" r="r" b="b"/>
              <a:pathLst>
                <a:path w="11635" h="93510" extrusionOk="0">
                  <a:moveTo>
                    <a:pt x="0" y="0"/>
                  </a:moveTo>
                  <a:cubicBezTo>
                    <a:pt x="9" y="80"/>
                    <a:pt x="23" y="160"/>
                    <a:pt x="44" y="237"/>
                  </a:cubicBezTo>
                  <a:cubicBezTo>
                    <a:pt x="82" y="409"/>
                    <a:pt x="137" y="640"/>
                    <a:pt x="204" y="932"/>
                  </a:cubicBezTo>
                  <a:cubicBezTo>
                    <a:pt x="351" y="1582"/>
                    <a:pt x="566" y="2475"/>
                    <a:pt x="839" y="3620"/>
                  </a:cubicBezTo>
                  <a:lnTo>
                    <a:pt x="3233" y="13411"/>
                  </a:lnTo>
                  <a:cubicBezTo>
                    <a:pt x="5293" y="21694"/>
                    <a:pt x="8144" y="33120"/>
                    <a:pt x="11301" y="45755"/>
                  </a:cubicBezTo>
                  <a:lnTo>
                    <a:pt x="11301" y="46066"/>
                  </a:lnTo>
                  <a:cubicBezTo>
                    <a:pt x="10802" y="59170"/>
                    <a:pt x="10344" y="71004"/>
                    <a:pt x="10017" y="79610"/>
                  </a:cubicBezTo>
                  <a:cubicBezTo>
                    <a:pt x="9871" y="83892"/>
                    <a:pt x="9748" y="87361"/>
                    <a:pt x="9667" y="89776"/>
                  </a:cubicBezTo>
                  <a:cubicBezTo>
                    <a:pt x="9629" y="90965"/>
                    <a:pt x="9586" y="91896"/>
                    <a:pt x="9586" y="92541"/>
                  </a:cubicBezTo>
                  <a:lnTo>
                    <a:pt x="9586" y="93262"/>
                  </a:lnTo>
                  <a:cubicBezTo>
                    <a:pt x="9580" y="93345"/>
                    <a:pt x="9580" y="93427"/>
                    <a:pt x="9586" y="93509"/>
                  </a:cubicBezTo>
                  <a:cubicBezTo>
                    <a:pt x="9608" y="93423"/>
                    <a:pt x="9620" y="93335"/>
                    <a:pt x="9623" y="93245"/>
                  </a:cubicBezTo>
                  <a:cubicBezTo>
                    <a:pt x="9634" y="93069"/>
                    <a:pt x="9667" y="92832"/>
                    <a:pt x="9667" y="92531"/>
                  </a:cubicBezTo>
                  <a:cubicBezTo>
                    <a:pt x="9698" y="91880"/>
                    <a:pt x="9748" y="90954"/>
                    <a:pt x="9806" y="89765"/>
                  </a:cubicBezTo>
                  <a:cubicBezTo>
                    <a:pt x="9914" y="87351"/>
                    <a:pt x="10070" y="83903"/>
                    <a:pt x="10258" y="79599"/>
                  </a:cubicBezTo>
                  <a:cubicBezTo>
                    <a:pt x="10614" y="71004"/>
                    <a:pt x="11098" y="59153"/>
                    <a:pt x="11635" y="46061"/>
                  </a:cubicBezTo>
                  <a:lnTo>
                    <a:pt x="11635" y="45663"/>
                  </a:lnTo>
                  <a:cubicBezTo>
                    <a:pt x="8440" y="33034"/>
                    <a:pt x="5557" y="21619"/>
                    <a:pt x="3464" y="13341"/>
                  </a:cubicBezTo>
                  <a:cubicBezTo>
                    <a:pt x="2411" y="9226"/>
                    <a:pt x="1556" y="5891"/>
                    <a:pt x="958" y="3572"/>
                  </a:cubicBezTo>
                  <a:cubicBezTo>
                    <a:pt x="663" y="2431"/>
                    <a:pt x="426" y="1539"/>
                    <a:pt x="264" y="915"/>
                  </a:cubicBezTo>
                  <a:cubicBezTo>
                    <a:pt x="184" y="626"/>
                    <a:pt x="119" y="398"/>
                    <a:pt x="76" y="232"/>
                  </a:cubicBezTo>
                  <a:cubicBezTo>
                    <a:pt x="59" y="153"/>
                    <a:pt x="35" y="74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8" name="Google Shape;318;p43"/>
            <p:cNvSpPr/>
            <p:nvPr/>
          </p:nvSpPr>
          <p:spPr>
            <a:xfrm>
              <a:off x="1901325" y="4088650"/>
              <a:ext cx="159900" cy="27450"/>
            </a:xfrm>
            <a:custGeom>
              <a:avLst/>
              <a:gdLst/>
              <a:ahLst/>
              <a:cxnLst/>
              <a:rect l="l" t="t" r="r" b="b"/>
              <a:pathLst>
                <a:path w="6396" h="1098" extrusionOk="0">
                  <a:moveTo>
                    <a:pt x="6396" y="1"/>
                  </a:moveTo>
                  <a:lnTo>
                    <a:pt x="6396" y="1"/>
                  </a:lnTo>
                  <a:cubicBezTo>
                    <a:pt x="5333" y="23"/>
                    <a:pt x="4273" y="148"/>
                    <a:pt x="3234" y="377"/>
                  </a:cubicBezTo>
                  <a:cubicBezTo>
                    <a:pt x="1937" y="602"/>
                    <a:pt x="829" y="828"/>
                    <a:pt x="361" y="968"/>
                  </a:cubicBezTo>
                  <a:lnTo>
                    <a:pt x="1" y="1076"/>
                  </a:lnTo>
                  <a:lnTo>
                    <a:pt x="361" y="1076"/>
                  </a:lnTo>
                  <a:cubicBezTo>
                    <a:pt x="369" y="1076"/>
                    <a:pt x="376" y="1076"/>
                    <a:pt x="383" y="1076"/>
                  </a:cubicBezTo>
                  <a:lnTo>
                    <a:pt x="383" y="1076"/>
                  </a:lnTo>
                  <a:lnTo>
                    <a:pt x="383" y="1098"/>
                  </a:lnTo>
                  <a:cubicBezTo>
                    <a:pt x="433" y="1095"/>
                    <a:pt x="490" y="1090"/>
                    <a:pt x="553" y="1084"/>
                  </a:cubicBezTo>
                  <a:lnTo>
                    <a:pt x="553" y="1084"/>
                  </a:lnTo>
                  <a:cubicBezTo>
                    <a:pt x="568" y="1085"/>
                    <a:pt x="581" y="1086"/>
                    <a:pt x="591" y="1086"/>
                  </a:cubicBezTo>
                  <a:cubicBezTo>
                    <a:pt x="610" y="1086"/>
                    <a:pt x="622" y="1084"/>
                    <a:pt x="625" y="1077"/>
                  </a:cubicBezTo>
                  <a:lnTo>
                    <a:pt x="625" y="1077"/>
                  </a:lnTo>
                  <a:cubicBezTo>
                    <a:pt x="1189" y="1022"/>
                    <a:pt x="2172" y="884"/>
                    <a:pt x="3281" y="694"/>
                  </a:cubicBezTo>
                  <a:cubicBezTo>
                    <a:pt x="4340" y="564"/>
                    <a:pt x="5384" y="332"/>
                    <a:pt x="63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9" name="Google Shape;319;p43"/>
            <p:cNvSpPr/>
            <p:nvPr/>
          </p:nvSpPr>
          <p:spPr>
            <a:xfrm>
              <a:off x="1914650" y="4118525"/>
              <a:ext cx="139875" cy="13650"/>
            </a:xfrm>
            <a:custGeom>
              <a:avLst/>
              <a:gdLst/>
              <a:ahLst/>
              <a:cxnLst/>
              <a:rect l="l" t="t" r="r" b="b"/>
              <a:pathLst>
                <a:path w="5595" h="546" extrusionOk="0">
                  <a:moveTo>
                    <a:pt x="1409" y="0"/>
                  </a:moveTo>
                  <a:cubicBezTo>
                    <a:pt x="938" y="0"/>
                    <a:pt x="468" y="32"/>
                    <a:pt x="0" y="96"/>
                  </a:cubicBezTo>
                  <a:cubicBezTo>
                    <a:pt x="921" y="277"/>
                    <a:pt x="1854" y="379"/>
                    <a:pt x="2792" y="404"/>
                  </a:cubicBezTo>
                  <a:cubicBezTo>
                    <a:pt x="3507" y="499"/>
                    <a:pt x="4228" y="546"/>
                    <a:pt x="4949" y="546"/>
                  </a:cubicBezTo>
                  <a:cubicBezTo>
                    <a:pt x="5164" y="546"/>
                    <a:pt x="5379" y="541"/>
                    <a:pt x="5594" y="533"/>
                  </a:cubicBezTo>
                  <a:cubicBezTo>
                    <a:pt x="4693" y="261"/>
                    <a:pt x="3760" y="115"/>
                    <a:pt x="2818" y="96"/>
                  </a:cubicBezTo>
                  <a:cubicBezTo>
                    <a:pt x="2351" y="32"/>
                    <a:pt x="1880" y="0"/>
                    <a:pt x="14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0" name="Google Shape;320;p43"/>
            <p:cNvSpPr/>
            <p:nvPr/>
          </p:nvSpPr>
          <p:spPr>
            <a:xfrm>
              <a:off x="1321725" y="2952325"/>
              <a:ext cx="668500" cy="81175"/>
            </a:xfrm>
            <a:custGeom>
              <a:avLst/>
              <a:gdLst/>
              <a:ahLst/>
              <a:cxnLst/>
              <a:rect l="l" t="t" r="r" b="b"/>
              <a:pathLst>
                <a:path w="26740" h="3247" extrusionOk="0">
                  <a:moveTo>
                    <a:pt x="26740" y="0"/>
                  </a:moveTo>
                  <a:lnTo>
                    <a:pt x="26740" y="0"/>
                  </a:lnTo>
                  <a:cubicBezTo>
                    <a:pt x="18026" y="484"/>
                    <a:pt x="8828" y="323"/>
                    <a:pt x="115" y="813"/>
                  </a:cubicBezTo>
                  <a:cubicBezTo>
                    <a:pt x="115" y="813"/>
                    <a:pt x="38" y="1409"/>
                    <a:pt x="24" y="1555"/>
                  </a:cubicBezTo>
                  <a:lnTo>
                    <a:pt x="1" y="1765"/>
                  </a:lnTo>
                  <a:cubicBezTo>
                    <a:pt x="641" y="2673"/>
                    <a:pt x="1561" y="2992"/>
                    <a:pt x="2626" y="3163"/>
                  </a:cubicBezTo>
                  <a:cubicBezTo>
                    <a:pt x="3090" y="3219"/>
                    <a:pt x="3557" y="3246"/>
                    <a:pt x="4023" y="3246"/>
                  </a:cubicBezTo>
                  <a:cubicBezTo>
                    <a:pt x="4635" y="3246"/>
                    <a:pt x="5247" y="3199"/>
                    <a:pt x="5854" y="3104"/>
                  </a:cubicBezTo>
                  <a:cubicBezTo>
                    <a:pt x="12728" y="2341"/>
                    <a:pt x="20011" y="1636"/>
                    <a:pt x="267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1" name="Google Shape;321;p43"/>
            <p:cNvSpPr/>
            <p:nvPr/>
          </p:nvSpPr>
          <p:spPr>
            <a:xfrm>
              <a:off x="1546325" y="3303575"/>
              <a:ext cx="122650" cy="476475"/>
            </a:xfrm>
            <a:custGeom>
              <a:avLst/>
              <a:gdLst/>
              <a:ahLst/>
              <a:cxnLst/>
              <a:rect l="l" t="t" r="r" b="b"/>
              <a:pathLst>
                <a:path w="4906" h="19059" extrusionOk="0">
                  <a:moveTo>
                    <a:pt x="0" y="1"/>
                  </a:moveTo>
                  <a:lnTo>
                    <a:pt x="4905" y="19059"/>
                  </a:lnTo>
                  <a:lnTo>
                    <a:pt x="4562" y="8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2" name="Google Shape;322;p43"/>
            <p:cNvSpPr/>
            <p:nvPr/>
          </p:nvSpPr>
          <p:spPr>
            <a:xfrm>
              <a:off x="1237950" y="1593775"/>
              <a:ext cx="337450" cy="513125"/>
            </a:xfrm>
            <a:custGeom>
              <a:avLst/>
              <a:gdLst/>
              <a:ahLst/>
              <a:cxnLst/>
              <a:rect l="l" t="t" r="r" b="b"/>
              <a:pathLst>
                <a:path w="13498" h="20525" extrusionOk="0">
                  <a:moveTo>
                    <a:pt x="10743" y="0"/>
                  </a:moveTo>
                  <a:cubicBezTo>
                    <a:pt x="9054" y="0"/>
                    <a:pt x="7466" y="1799"/>
                    <a:pt x="7408" y="3548"/>
                  </a:cubicBezTo>
                  <a:cubicBezTo>
                    <a:pt x="7408" y="4087"/>
                    <a:pt x="7467" y="4753"/>
                    <a:pt x="7069" y="5162"/>
                  </a:cubicBezTo>
                  <a:cubicBezTo>
                    <a:pt x="6671" y="5571"/>
                    <a:pt x="5961" y="5457"/>
                    <a:pt x="5363" y="5507"/>
                  </a:cubicBezTo>
                  <a:cubicBezTo>
                    <a:pt x="4108" y="5631"/>
                    <a:pt x="3108" y="6613"/>
                    <a:pt x="2960" y="7868"/>
                  </a:cubicBezTo>
                  <a:cubicBezTo>
                    <a:pt x="2874" y="8739"/>
                    <a:pt x="3224" y="9675"/>
                    <a:pt x="2857" y="10471"/>
                  </a:cubicBezTo>
                  <a:cubicBezTo>
                    <a:pt x="2492" y="11267"/>
                    <a:pt x="1648" y="11590"/>
                    <a:pt x="1061" y="12181"/>
                  </a:cubicBezTo>
                  <a:cubicBezTo>
                    <a:pt x="341" y="12996"/>
                    <a:pt x="0" y="14077"/>
                    <a:pt x="120" y="15157"/>
                  </a:cubicBezTo>
                  <a:cubicBezTo>
                    <a:pt x="247" y="16224"/>
                    <a:pt x="528" y="17267"/>
                    <a:pt x="953" y="18254"/>
                  </a:cubicBezTo>
                  <a:cubicBezTo>
                    <a:pt x="1298" y="19175"/>
                    <a:pt x="1749" y="20196"/>
                    <a:pt x="2675" y="20525"/>
                  </a:cubicBezTo>
                  <a:lnTo>
                    <a:pt x="10630" y="20525"/>
                  </a:lnTo>
                  <a:lnTo>
                    <a:pt x="11228" y="17523"/>
                  </a:lnTo>
                  <a:lnTo>
                    <a:pt x="12201" y="20525"/>
                  </a:lnTo>
                  <a:lnTo>
                    <a:pt x="13498" y="20525"/>
                  </a:lnTo>
                  <a:lnTo>
                    <a:pt x="12798" y="1037"/>
                  </a:lnTo>
                  <a:cubicBezTo>
                    <a:pt x="12798" y="1037"/>
                    <a:pt x="12793" y="460"/>
                    <a:pt x="11345" y="79"/>
                  </a:cubicBezTo>
                  <a:cubicBezTo>
                    <a:pt x="11144" y="26"/>
                    <a:pt x="10943" y="0"/>
                    <a:pt x="107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3" name="Google Shape;323;p43"/>
            <p:cNvSpPr/>
            <p:nvPr/>
          </p:nvSpPr>
          <p:spPr>
            <a:xfrm>
              <a:off x="1234975" y="1587775"/>
              <a:ext cx="297525" cy="274350"/>
            </a:xfrm>
            <a:custGeom>
              <a:avLst/>
              <a:gdLst/>
              <a:ahLst/>
              <a:cxnLst/>
              <a:rect l="l" t="t" r="r" b="b"/>
              <a:pathLst>
                <a:path w="11901" h="10974" extrusionOk="0">
                  <a:moveTo>
                    <a:pt x="10965" y="1"/>
                  </a:moveTo>
                  <a:cubicBezTo>
                    <a:pt x="10146" y="1"/>
                    <a:pt x="9358" y="312"/>
                    <a:pt x="8759" y="873"/>
                  </a:cubicBezTo>
                  <a:cubicBezTo>
                    <a:pt x="7877" y="1761"/>
                    <a:pt x="7420" y="2986"/>
                    <a:pt x="7506" y="4235"/>
                  </a:cubicBezTo>
                  <a:cubicBezTo>
                    <a:pt x="7548" y="4558"/>
                    <a:pt x="7512" y="4887"/>
                    <a:pt x="7398" y="5193"/>
                  </a:cubicBezTo>
                  <a:cubicBezTo>
                    <a:pt x="7235" y="5471"/>
                    <a:pt x="6941" y="5647"/>
                    <a:pt x="6618" y="5660"/>
                  </a:cubicBezTo>
                  <a:cubicBezTo>
                    <a:pt x="6553" y="5669"/>
                    <a:pt x="6489" y="5673"/>
                    <a:pt x="6426" y="5673"/>
                  </a:cubicBezTo>
                  <a:cubicBezTo>
                    <a:pt x="5796" y="5673"/>
                    <a:pt x="5212" y="5260"/>
                    <a:pt x="4547" y="4971"/>
                  </a:cubicBezTo>
                  <a:cubicBezTo>
                    <a:pt x="4219" y="4827"/>
                    <a:pt x="3868" y="4755"/>
                    <a:pt x="3518" y="4755"/>
                  </a:cubicBezTo>
                  <a:cubicBezTo>
                    <a:pt x="3069" y="4755"/>
                    <a:pt x="2622" y="4873"/>
                    <a:pt x="2224" y="5106"/>
                  </a:cubicBezTo>
                  <a:cubicBezTo>
                    <a:pt x="1562" y="5485"/>
                    <a:pt x="1116" y="6152"/>
                    <a:pt x="1019" y="6908"/>
                  </a:cubicBezTo>
                  <a:cubicBezTo>
                    <a:pt x="925" y="7580"/>
                    <a:pt x="1100" y="8264"/>
                    <a:pt x="1508" y="8807"/>
                  </a:cubicBezTo>
                  <a:cubicBezTo>
                    <a:pt x="1683" y="9027"/>
                    <a:pt x="1830" y="9270"/>
                    <a:pt x="1943" y="9528"/>
                  </a:cubicBezTo>
                  <a:cubicBezTo>
                    <a:pt x="2096" y="10006"/>
                    <a:pt x="1849" y="10518"/>
                    <a:pt x="1381" y="10697"/>
                  </a:cubicBezTo>
                  <a:cubicBezTo>
                    <a:pt x="1269" y="10740"/>
                    <a:pt x="1154" y="10761"/>
                    <a:pt x="1041" y="10761"/>
                  </a:cubicBezTo>
                  <a:cubicBezTo>
                    <a:pt x="680" y="10761"/>
                    <a:pt x="337" y="10552"/>
                    <a:pt x="180" y="10205"/>
                  </a:cubicBezTo>
                  <a:cubicBezTo>
                    <a:pt x="95" y="10004"/>
                    <a:pt x="176" y="9772"/>
                    <a:pt x="367" y="9668"/>
                  </a:cubicBezTo>
                  <a:cubicBezTo>
                    <a:pt x="436" y="9643"/>
                    <a:pt x="509" y="9628"/>
                    <a:pt x="582" y="9625"/>
                  </a:cubicBezTo>
                  <a:cubicBezTo>
                    <a:pt x="586" y="9625"/>
                    <a:pt x="557" y="9602"/>
                    <a:pt x="498" y="9602"/>
                  </a:cubicBezTo>
                  <a:cubicBezTo>
                    <a:pt x="461" y="9602"/>
                    <a:pt x="412" y="9611"/>
                    <a:pt x="351" y="9640"/>
                  </a:cubicBezTo>
                  <a:cubicBezTo>
                    <a:pt x="118" y="9737"/>
                    <a:pt x="1" y="9998"/>
                    <a:pt x="83" y="10237"/>
                  </a:cubicBezTo>
                  <a:cubicBezTo>
                    <a:pt x="193" y="10602"/>
                    <a:pt x="498" y="10877"/>
                    <a:pt x="873" y="10948"/>
                  </a:cubicBezTo>
                  <a:cubicBezTo>
                    <a:pt x="951" y="10965"/>
                    <a:pt x="1030" y="10973"/>
                    <a:pt x="1109" y="10973"/>
                  </a:cubicBezTo>
                  <a:cubicBezTo>
                    <a:pt x="1264" y="10973"/>
                    <a:pt x="1419" y="10941"/>
                    <a:pt x="1562" y="10878"/>
                  </a:cubicBezTo>
                  <a:cubicBezTo>
                    <a:pt x="1798" y="10766"/>
                    <a:pt x="1988" y="10577"/>
                    <a:pt x="2099" y="10339"/>
                  </a:cubicBezTo>
                  <a:cubicBezTo>
                    <a:pt x="2230" y="10071"/>
                    <a:pt x="2244" y="9760"/>
                    <a:pt x="2143" y="9479"/>
                  </a:cubicBezTo>
                  <a:cubicBezTo>
                    <a:pt x="2030" y="9200"/>
                    <a:pt x="1880" y="8938"/>
                    <a:pt x="1697" y="8699"/>
                  </a:cubicBezTo>
                  <a:cubicBezTo>
                    <a:pt x="1328" y="8200"/>
                    <a:pt x="1173" y="7576"/>
                    <a:pt x="1266" y="6962"/>
                  </a:cubicBezTo>
                  <a:cubicBezTo>
                    <a:pt x="1353" y="6285"/>
                    <a:pt x="1751" y="5687"/>
                    <a:pt x="2342" y="5348"/>
                  </a:cubicBezTo>
                  <a:cubicBezTo>
                    <a:pt x="2697" y="5144"/>
                    <a:pt x="3094" y="5041"/>
                    <a:pt x="3492" y="5041"/>
                  </a:cubicBezTo>
                  <a:cubicBezTo>
                    <a:pt x="3807" y="5041"/>
                    <a:pt x="4123" y="5105"/>
                    <a:pt x="4419" y="5235"/>
                  </a:cubicBezTo>
                  <a:cubicBezTo>
                    <a:pt x="4763" y="5380"/>
                    <a:pt x="5097" y="5579"/>
                    <a:pt x="5462" y="5735"/>
                  </a:cubicBezTo>
                  <a:cubicBezTo>
                    <a:pt x="5760" y="5876"/>
                    <a:pt x="6084" y="5949"/>
                    <a:pt x="6412" y="5949"/>
                  </a:cubicBezTo>
                  <a:cubicBezTo>
                    <a:pt x="6483" y="5949"/>
                    <a:pt x="6554" y="5946"/>
                    <a:pt x="6624" y="5939"/>
                  </a:cubicBezTo>
                  <a:cubicBezTo>
                    <a:pt x="7038" y="5917"/>
                    <a:pt x="7412" y="5684"/>
                    <a:pt x="7614" y="5321"/>
                  </a:cubicBezTo>
                  <a:cubicBezTo>
                    <a:pt x="7747" y="4979"/>
                    <a:pt x="7790" y="4608"/>
                    <a:pt x="7743" y="4244"/>
                  </a:cubicBezTo>
                  <a:cubicBezTo>
                    <a:pt x="7642" y="3057"/>
                    <a:pt x="8055" y="1881"/>
                    <a:pt x="8878" y="1017"/>
                  </a:cubicBezTo>
                  <a:cubicBezTo>
                    <a:pt x="9454" y="452"/>
                    <a:pt x="10223" y="127"/>
                    <a:pt x="11030" y="109"/>
                  </a:cubicBezTo>
                  <a:cubicBezTo>
                    <a:pt x="11322" y="119"/>
                    <a:pt x="11614" y="150"/>
                    <a:pt x="11901" y="206"/>
                  </a:cubicBezTo>
                  <a:cubicBezTo>
                    <a:pt x="11834" y="163"/>
                    <a:pt x="11761" y="133"/>
                    <a:pt x="11685" y="115"/>
                  </a:cubicBezTo>
                  <a:cubicBezTo>
                    <a:pt x="11474" y="46"/>
                    <a:pt x="11252" y="7"/>
                    <a:pt x="11030" y="1"/>
                  </a:cubicBezTo>
                  <a:cubicBezTo>
                    <a:pt x="11008" y="1"/>
                    <a:pt x="10986" y="1"/>
                    <a:pt x="109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4" name="Google Shape;324;p43"/>
            <p:cNvSpPr/>
            <p:nvPr/>
          </p:nvSpPr>
          <p:spPr>
            <a:xfrm>
              <a:off x="1868200" y="1954150"/>
              <a:ext cx="151750" cy="277250"/>
            </a:xfrm>
            <a:custGeom>
              <a:avLst/>
              <a:gdLst/>
              <a:ahLst/>
              <a:cxnLst/>
              <a:rect l="l" t="t" r="r" b="b"/>
              <a:pathLst>
                <a:path w="6070" h="11090" extrusionOk="0">
                  <a:moveTo>
                    <a:pt x="4020" y="0"/>
                  </a:moveTo>
                  <a:lnTo>
                    <a:pt x="4020" y="0"/>
                  </a:lnTo>
                  <a:cubicBezTo>
                    <a:pt x="3819" y="44"/>
                    <a:pt x="3627" y="120"/>
                    <a:pt x="3450" y="225"/>
                  </a:cubicBezTo>
                  <a:cubicBezTo>
                    <a:pt x="2952" y="488"/>
                    <a:pt x="2499" y="829"/>
                    <a:pt x="2111" y="1236"/>
                  </a:cubicBezTo>
                  <a:cubicBezTo>
                    <a:pt x="1524" y="1838"/>
                    <a:pt x="1071" y="2554"/>
                    <a:pt x="777" y="3340"/>
                  </a:cubicBezTo>
                  <a:cubicBezTo>
                    <a:pt x="0" y="5309"/>
                    <a:pt x="419" y="7549"/>
                    <a:pt x="1852" y="9106"/>
                  </a:cubicBezTo>
                  <a:cubicBezTo>
                    <a:pt x="2406" y="9736"/>
                    <a:pt x="3083" y="10245"/>
                    <a:pt x="3843" y="10602"/>
                  </a:cubicBezTo>
                  <a:cubicBezTo>
                    <a:pt x="4352" y="10844"/>
                    <a:pt x="4897" y="11001"/>
                    <a:pt x="5457" y="11069"/>
                  </a:cubicBezTo>
                  <a:cubicBezTo>
                    <a:pt x="5558" y="11083"/>
                    <a:pt x="5661" y="11090"/>
                    <a:pt x="5763" y="11090"/>
                  </a:cubicBezTo>
                  <a:cubicBezTo>
                    <a:pt x="5866" y="11090"/>
                    <a:pt x="5968" y="11083"/>
                    <a:pt x="6070" y="11069"/>
                  </a:cubicBezTo>
                  <a:cubicBezTo>
                    <a:pt x="5324" y="10953"/>
                    <a:pt x="4595" y="10735"/>
                    <a:pt x="3907" y="10424"/>
                  </a:cubicBezTo>
                  <a:cubicBezTo>
                    <a:pt x="3189" y="10054"/>
                    <a:pt x="2550" y="9547"/>
                    <a:pt x="2024" y="8934"/>
                  </a:cubicBezTo>
                  <a:cubicBezTo>
                    <a:pt x="685" y="7431"/>
                    <a:pt x="297" y="5305"/>
                    <a:pt x="1019" y="3426"/>
                  </a:cubicBezTo>
                  <a:cubicBezTo>
                    <a:pt x="1292" y="2666"/>
                    <a:pt x="1712" y="1968"/>
                    <a:pt x="2256" y="1372"/>
                  </a:cubicBezTo>
                  <a:cubicBezTo>
                    <a:pt x="2775" y="832"/>
                    <a:pt x="3370" y="370"/>
                    <a:pt x="40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0"/>
          <p:cNvSpPr txBox="1">
            <a:spLocks noGrp="1"/>
          </p:cNvSpPr>
          <p:nvPr>
            <p:ph type="subTitle" idx="1"/>
          </p:nvPr>
        </p:nvSpPr>
        <p:spPr>
          <a:xfrm>
            <a:off x="8301906" y="3598239"/>
            <a:ext cx="5033094" cy="960223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indent="0"/>
            <a:r>
              <a:rPr lang="en-US" altLang="zh-CN" sz="3600" dirty="0">
                <a:latin typeface="Gill Sans Nova" panose="020B0602020104020203" pitchFamily="34" charset="0"/>
              </a:rPr>
              <a:t>Our students and text</a:t>
            </a:r>
          </a:p>
        </p:txBody>
      </p:sp>
      <p:sp>
        <p:nvSpPr>
          <p:cNvPr id="791" name="Google Shape;791;p50"/>
          <p:cNvSpPr/>
          <p:nvPr/>
        </p:nvSpPr>
        <p:spPr>
          <a:xfrm>
            <a:off x="7971806" y="4002609"/>
            <a:ext cx="151482" cy="151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792" name="Google Shape;792;p50"/>
          <p:cNvSpPr/>
          <p:nvPr/>
        </p:nvSpPr>
        <p:spPr>
          <a:xfrm>
            <a:off x="7971806" y="4916181"/>
            <a:ext cx="151482" cy="151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793" name="Google Shape;793;p50"/>
          <p:cNvSpPr/>
          <p:nvPr/>
        </p:nvSpPr>
        <p:spPr>
          <a:xfrm>
            <a:off x="7971806" y="5869820"/>
            <a:ext cx="151482" cy="151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grpSp>
        <p:nvGrpSpPr>
          <p:cNvPr id="794" name="Google Shape;794;p50"/>
          <p:cNvGrpSpPr/>
          <p:nvPr/>
        </p:nvGrpSpPr>
        <p:grpSpPr>
          <a:xfrm>
            <a:off x="3543708" y="1860788"/>
            <a:ext cx="3549916" cy="5006578"/>
            <a:chOff x="311690" y="1149880"/>
            <a:chExt cx="3814572" cy="5379832"/>
          </a:xfrm>
        </p:grpSpPr>
        <p:sp>
          <p:nvSpPr>
            <p:cNvPr id="795" name="Google Shape;795;p50"/>
            <p:cNvSpPr/>
            <p:nvPr/>
          </p:nvSpPr>
          <p:spPr>
            <a:xfrm rot="7849021">
              <a:off x="1332064" y="4122370"/>
              <a:ext cx="363190" cy="346641"/>
            </a:xfrm>
            <a:custGeom>
              <a:avLst/>
              <a:gdLst/>
              <a:ahLst/>
              <a:cxnLst/>
              <a:rect l="l" t="t" r="r" b="b"/>
              <a:pathLst>
                <a:path w="7143" h="6818" extrusionOk="0">
                  <a:moveTo>
                    <a:pt x="3477" y="0"/>
                  </a:moveTo>
                  <a:cubicBezTo>
                    <a:pt x="2394" y="0"/>
                    <a:pt x="1360" y="524"/>
                    <a:pt x="723" y="1430"/>
                  </a:cubicBezTo>
                  <a:cubicBezTo>
                    <a:pt x="562" y="1656"/>
                    <a:pt x="439" y="1906"/>
                    <a:pt x="356" y="2169"/>
                  </a:cubicBezTo>
                  <a:cubicBezTo>
                    <a:pt x="380" y="2169"/>
                    <a:pt x="472" y="1878"/>
                    <a:pt x="786" y="1477"/>
                  </a:cubicBezTo>
                  <a:cubicBezTo>
                    <a:pt x="847" y="1395"/>
                    <a:pt x="911" y="1317"/>
                    <a:pt x="979" y="1241"/>
                  </a:cubicBezTo>
                  <a:cubicBezTo>
                    <a:pt x="1625" y="518"/>
                    <a:pt x="2521" y="149"/>
                    <a:pt x="3420" y="149"/>
                  </a:cubicBezTo>
                  <a:cubicBezTo>
                    <a:pt x="4197" y="149"/>
                    <a:pt x="4977" y="424"/>
                    <a:pt x="5601" y="983"/>
                  </a:cubicBezTo>
                  <a:cubicBezTo>
                    <a:pt x="6074" y="1413"/>
                    <a:pt x="6413" y="1970"/>
                    <a:pt x="6578" y="2588"/>
                  </a:cubicBezTo>
                  <a:cubicBezTo>
                    <a:pt x="6937" y="3953"/>
                    <a:pt x="6364" y="5394"/>
                    <a:pt x="5166" y="6140"/>
                  </a:cubicBezTo>
                  <a:cubicBezTo>
                    <a:pt x="4891" y="6316"/>
                    <a:pt x="4591" y="6448"/>
                    <a:pt x="4276" y="6530"/>
                  </a:cubicBezTo>
                  <a:cubicBezTo>
                    <a:pt x="4004" y="6604"/>
                    <a:pt x="3723" y="6642"/>
                    <a:pt x="3441" y="6642"/>
                  </a:cubicBezTo>
                  <a:cubicBezTo>
                    <a:pt x="3411" y="6642"/>
                    <a:pt x="3381" y="6642"/>
                    <a:pt x="3351" y="6641"/>
                  </a:cubicBezTo>
                  <a:cubicBezTo>
                    <a:pt x="2771" y="6621"/>
                    <a:pt x="2206" y="6451"/>
                    <a:pt x="1712" y="6147"/>
                  </a:cubicBezTo>
                  <a:cubicBezTo>
                    <a:pt x="1284" y="5878"/>
                    <a:pt x="924" y="5513"/>
                    <a:pt x="659" y="5082"/>
                  </a:cubicBezTo>
                  <a:cubicBezTo>
                    <a:pt x="272" y="4451"/>
                    <a:pt x="108" y="3708"/>
                    <a:pt x="188" y="2972"/>
                  </a:cubicBezTo>
                  <a:cubicBezTo>
                    <a:pt x="252" y="2449"/>
                    <a:pt x="357" y="2169"/>
                    <a:pt x="357" y="2169"/>
                  </a:cubicBezTo>
                  <a:lnTo>
                    <a:pt x="357" y="2169"/>
                  </a:lnTo>
                  <a:cubicBezTo>
                    <a:pt x="235" y="2418"/>
                    <a:pt x="154" y="2685"/>
                    <a:pt x="119" y="2961"/>
                  </a:cubicBezTo>
                  <a:cubicBezTo>
                    <a:pt x="0" y="3718"/>
                    <a:pt x="151" y="4493"/>
                    <a:pt x="543" y="5152"/>
                  </a:cubicBezTo>
                  <a:cubicBezTo>
                    <a:pt x="811" y="5609"/>
                    <a:pt x="1183" y="5995"/>
                    <a:pt x="1630" y="6281"/>
                  </a:cubicBezTo>
                  <a:cubicBezTo>
                    <a:pt x="2145" y="6607"/>
                    <a:pt x="2737" y="6791"/>
                    <a:pt x="3346" y="6816"/>
                  </a:cubicBezTo>
                  <a:cubicBezTo>
                    <a:pt x="3384" y="6817"/>
                    <a:pt x="3422" y="6818"/>
                    <a:pt x="3461" y="6818"/>
                  </a:cubicBezTo>
                  <a:cubicBezTo>
                    <a:pt x="3752" y="6818"/>
                    <a:pt x="4042" y="6780"/>
                    <a:pt x="4323" y="6705"/>
                  </a:cubicBezTo>
                  <a:cubicBezTo>
                    <a:pt x="4657" y="6622"/>
                    <a:pt x="4975" y="6484"/>
                    <a:pt x="5265" y="6298"/>
                  </a:cubicBezTo>
                  <a:cubicBezTo>
                    <a:pt x="6535" y="5511"/>
                    <a:pt x="7142" y="3987"/>
                    <a:pt x="6759" y="2542"/>
                  </a:cubicBezTo>
                  <a:cubicBezTo>
                    <a:pt x="6672" y="2209"/>
                    <a:pt x="6535" y="1890"/>
                    <a:pt x="6352" y="1600"/>
                  </a:cubicBezTo>
                  <a:cubicBezTo>
                    <a:pt x="6180" y="1318"/>
                    <a:pt x="5967" y="1066"/>
                    <a:pt x="5718" y="850"/>
                  </a:cubicBezTo>
                  <a:cubicBezTo>
                    <a:pt x="5258" y="448"/>
                    <a:pt x="4700" y="175"/>
                    <a:pt x="4101" y="58"/>
                  </a:cubicBezTo>
                  <a:cubicBezTo>
                    <a:pt x="3893" y="19"/>
                    <a:pt x="3684" y="0"/>
                    <a:pt x="3477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grpSp>
          <p:nvGrpSpPr>
            <p:cNvPr id="796" name="Google Shape;796;p50"/>
            <p:cNvGrpSpPr/>
            <p:nvPr/>
          </p:nvGrpSpPr>
          <p:grpSpPr>
            <a:xfrm>
              <a:off x="2229903" y="1516125"/>
              <a:ext cx="1896360" cy="2289877"/>
              <a:chOff x="4235559" y="441029"/>
              <a:chExt cx="1545400" cy="1866089"/>
            </a:xfrm>
          </p:grpSpPr>
          <p:sp>
            <p:nvSpPr>
              <p:cNvPr id="797" name="Google Shape;797;p50"/>
              <p:cNvSpPr/>
              <p:nvPr/>
            </p:nvSpPr>
            <p:spPr>
              <a:xfrm>
                <a:off x="4364483" y="441029"/>
                <a:ext cx="1416475" cy="1734208"/>
              </a:xfrm>
              <a:custGeom>
                <a:avLst/>
                <a:gdLst/>
                <a:ahLst/>
                <a:cxnLst/>
                <a:rect l="l" t="t" r="r" b="b"/>
                <a:pathLst>
                  <a:path w="56659" h="50693" extrusionOk="0">
                    <a:moveTo>
                      <a:pt x="1" y="1"/>
                    </a:moveTo>
                    <a:lnTo>
                      <a:pt x="1" y="50692"/>
                    </a:lnTo>
                    <a:lnTo>
                      <a:pt x="56659" y="50692"/>
                    </a:lnTo>
                    <a:lnTo>
                      <a:pt x="56659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798" name="Google Shape;798;p50"/>
              <p:cNvSpPr/>
              <p:nvPr/>
            </p:nvSpPr>
            <p:spPr>
              <a:xfrm>
                <a:off x="4235559" y="572910"/>
                <a:ext cx="1416475" cy="1734208"/>
              </a:xfrm>
              <a:custGeom>
                <a:avLst/>
                <a:gdLst/>
                <a:ahLst/>
                <a:cxnLst/>
                <a:rect l="l" t="t" r="r" b="b"/>
                <a:pathLst>
                  <a:path w="56659" h="50693" extrusionOk="0">
                    <a:moveTo>
                      <a:pt x="0" y="1"/>
                    </a:moveTo>
                    <a:lnTo>
                      <a:pt x="0" y="50692"/>
                    </a:lnTo>
                    <a:lnTo>
                      <a:pt x="56658" y="50692"/>
                    </a:lnTo>
                    <a:lnTo>
                      <a:pt x="5665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  <p:grpSp>
          <p:nvGrpSpPr>
            <p:cNvPr id="799" name="Google Shape;799;p50"/>
            <p:cNvGrpSpPr/>
            <p:nvPr/>
          </p:nvGrpSpPr>
          <p:grpSpPr>
            <a:xfrm>
              <a:off x="311690" y="1906253"/>
              <a:ext cx="2209299" cy="3045502"/>
              <a:chOff x="72740" y="1906253"/>
              <a:chExt cx="2209299" cy="3045502"/>
            </a:xfrm>
          </p:grpSpPr>
          <p:sp>
            <p:nvSpPr>
              <p:cNvPr id="800" name="Google Shape;800;p50"/>
              <p:cNvSpPr/>
              <p:nvPr/>
            </p:nvSpPr>
            <p:spPr>
              <a:xfrm rot="7849021">
                <a:off x="1076383" y="2616587"/>
                <a:ext cx="521015" cy="491185"/>
              </a:xfrm>
              <a:custGeom>
                <a:avLst/>
                <a:gdLst/>
                <a:ahLst/>
                <a:cxnLst/>
                <a:rect l="l" t="t" r="r" b="b"/>
                <a:pathLst>
                  <a:path w="10247" h="9661" extrusionOk="0">
                    <a:moveTo>
                      <a:pt x="5048" y="0"/>
                    </a:moveTo>
                    <a:cubicBezTo>
                      <a:pt x="4608" y="0"/>
                      <a:pt x="4160" y="61"/>
                      <a:pt x="3716" y="189"/>
                    </a:cubicBezTo>
                    <a:cubicBezTo>
                      <a:pt x="2672" y="485"/>
                      <a:pt x="1765" y="1138"/>
                      <a:pt x="1152" y="2032"/>
                    </a:cubicBezTo>
                    <a:cubicBezTo>
                      <a:pt x="983" y="2269"/>
                      <a:pt x="842" y="2525"/>
                      <a:pt x="733" y="2794"/>
                    </a:cubicBezTo>
                    <a:cubicBezTo>
                      <a:pt x="690" y="2885"/>
                      <a:pt x="656" y="2981"/>
                      <a:pt x="634" y="3079"/>
                    </a:cubicBezTo>
                    <a:cubicBezTo>
                      <a:pt x="635" y="3079"/>
                      <a:pt x="636" y="3080"/>
                      <a:pt x="637" y="3080"/>
                    </a:cubicBezTo>
                    <a:cubicBezTo>
                      <a:pt x="676" y="3080"/>
                      <a:pt x="813" y="2683"/>
                      <a:pt x="1246" y="2121"/>
                    </a:cubicBezTo>
                    <a:cubicBezTo>
                      <a:pt x="1877" y="1287"/>
                      <a:pt x="2766" y="686"/>
                      <a:pt x="3775" y="411"/>
                    </a:cubicBezTo>
                    <a:cubicBezTo>
                      <a:pt x="4172" y="303"/>
                      <a:pt x="4577" y="250"/>
                      <a:pt x="4978" y="250"/>
                    </a:cubicBezTo>
                    <a:cubicBezTo>
                      <a:pt x="6096" y="250"/>
                      <a:pt x="7192" y="661"/>
                      <a:pt x="8043" y="1429"/>
                    </a:cubicBezTo>
                    <a:cubicBezTo>
                      <a:pt x="8717" y="2028"/>
                      <a:pt x="9195" y="2816"/>
                      <a:pt x="9415" y="3690"/>
                    </a:cubicBezTo>
                    <a:cubicBezTo>
                      <a:pt x="9919" y="5614"/>
                      <a:pt x="9113" y="7643"/>
                      <a:pt x="7427" y="8696"/>
                    </a:cubicBezTo>
                    <a:cubicBezTo>
                      <a:pt x="7405" y="8710"/>
                      <a:pt x="7384" y="8723"/>
                      <a:pt x="7362" y="8736"/>
                    </a:cubicBezTo>
                    <a:cubicBezTo>
                      <a:pt x="6618" y="9186"/>
                      <a:pt x="5798" y="9401"/>
                      <a:pt x="4987" y="9401"/>
                    </a:cubicBezTo>
                    <a:cubicBezTo>
                      <a:pt x="3433" y="9401"/>
                      <a:pt x="1917" y="8612"/>
                      <a:pt x="1053" y="7185"/>
                    </a:cubicBezTo>
                    <a:cubicBezTo>
                      <a:pt x="507" y="6294"/>
                      <a:pt x="273" y="5246"/>
                      <a:pt x="390" y="4208"/>
                    </a:cubicBezTo>
                    <a:cubicBezTo>
                      <a:pt x="477" y="3475"/>
                      <a:pt x="652" y="3080"/>
                      <a:pt x="617" y="3080"/>
                    </a:cubicBezTo>
                    <a:lnTo>
                      <a:pt x="617" y="3080"/>
                    </a:lnTo>
                    <a:cubicBezTo>
                      <a:pt x="566" y="3166"/>
                      <a:pt x="525" y="3257"/>
                      <a:pt x="495" y="3353"/>
                    </a:cubicBezTo>
                    <a:cubicBezTo>
                      <a:pt x="389" y="3624"/>
                      <a:pt x="315" y="3907"/>
                      <a:pt x="274" y="4196"/>
                    </a:cubicBezTo>
                    <a:cubicBezTo>
                      <a:pt x="1" y="6046"/>
                      <a:pt x="836" y="7886"/>
                      <a:pt x="2408" y="8900"/>
                    </a:cubicBezTo>
                    <a:cubicBezTo>
                      <a:pt x="3137" y="9366"/>
                      <a:pt x="3979" y="9627"/>
                      <a:pt x="4844" y="9656"/>
                    </a:cubicBezTo>
                    <a:cubicBezTo>
                      <a:pt x="4910" y="9659"/>
                      <a:pt x="4975" y="9660"/>
                      <a:pt x="5040" y="9660"/>
                    </a:cubicBezTo>
                    <a:cubicBezTo>
                      <a:pt x="5933" y="9660"/>
                      <a:pt x="6809" y="9408"/>
                      <a:pt x="7565" y="8930"/>
                    </a:cubicBezTo>
                    <a:cubicBezTo>
                      <a:pt x="9378" y="7820"/>
                      <a:pt x="10246" y="5651"/>
                      <a:pt x="9699" y="3597"/>
                    </a:cubicBezTo>
                    <a:cubicBezTo>
                      <a:pt x="9689" y="3558"/>
                      <a:pt x="9679" y="3519"/>
                      <a:pt x="9667" y="3480"/>
                    </a:cubicBezTo>
                    <a:cubicBezTo>
                      <a:pt x="9060" y="1372"/>
                      <a:pt x="7137" y="0"/>
                      <a:pt x="504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1" name="Google Shape;801;p50"/>
              <p:cNvSpPr/>
              <p:nvPr/>
            </p:nvSpPr>
            <p:spPr>
              <a:xfrm rot="7849021">
                <a:off x="668761" y="2185854"/>
                <a:ext cx="1330121" cy="1327436"/>
              </a:xfrm>
              <a:custGeom>
                <a:avLst/>
                <a:gdLst/>
                <a:ahLst/>
                <a:cxnLst/>
                <a:rect l="l" t="t" r="r" b="b"/>
                <a:pathLst>
                  <a:path w="26160" h="26109" extrusionOk="0">
                    <a:moveTo>
                      <a:pt x="21797" y="19320"/>
                    </a:moveTo>
                    <a:cubicBezTo>
                      <a:pt x="21797" y="19320"/>
                      <a:pt x="21794" y="19321"/>
                      <a:pt x="21791" y="19322"/>
                    </a:cubicBezTo>
                    <a:lnTo>
                      <a:pt x="21791" y="19322"/>
                    </a:lnTo>
                    <a:cubicBezTo>
                      <a:pt x="21795" y="19320"/>
                      <a:pt x="21797" y="19320"/>
                      <a:pt x="21797" y="19320"/>
                    </a:cubicBezTo>
                    <a:close/>
                    <a:moveTo>
                      <a:pt x="15868" y="1"/>
                    </a:moveTo>
                    <a:lnTo>
                      <a:pt x="15816" y="77"/>
                    </a:lnTo>
                    <a:lnTo>
                      <a:pt x="14358" y="2209"/>
                    </a:lnTo>
                    <a:lnTo>
                      <a:pt x="14358" y="2209"/>
                    </a:lnTo>
                    <a:cubicBezTo>
                      <a:pt x="13964" y="2166"/>
                      <a:pt x="13568" y="2145"/>
                      <a:pt x="13172" y="2145"/>
                    </a:cubicBezTo>
                    <a:cubicBezTo>
                      <a:pt x="12640" y="2145"/>
                      <a:pt x="12109" y="2183"/>
                      <a:pt x="11582" y="2260"/>
                    </a:cubicBezTo>
                    <a:lnTo>
                      <a:pt x="11582" y="2260"/>
                    </a:lnTo>
                    <a:lnTo>
                      <a:pt x="10048" y="170"/>
                    </a:lnTo>
                    <a:lnTo>
                      <a:pt x="10001" y="118"/>
                    </a:lnTo>
                    <a:lnTo>
                      <a:pt x="9938" y="118"/>
                    </a:lnTo>
                    <a:lnTo>
                      <a:pt x="5919" y="1861"/>
                    </a:lnTo>
                    <a:lnTo>
                      <a:pt x="5867" y="1861"/>
                    </a:lnTo>
                    <a:lnTo>
                      <a:pt x="5867" y="1914"/>
                    </a:lnTo>
                    <a:cubicBezTo>
                      <a:pt x="6067" y="2935"/>
                      <a:pt x="6227" y="3777"/>
                      <a:pt x="6365" y="4479"/>
                    </a:cubicBezTo>
                    <a:lnTo>
                      <a:pt x="6365" y="4479"/>
                    </a:lnTo>
                    <a:cubicBezTo>
                      <a:pt x="5801" y="4927"/>
                      <a:pt x="5286" y="5434"/>
                      <a:pt x="4827" y="5991"/>
                    </a:cubicBezTo>
                    <a:cubicBezTo>
                      <a:pt x="4675" y="6171"/>
                      <a:pt x="4570" y="6316"/>
                      <a:pt x="4501" y="6409"/>
                    </a:cubicBezTo>
                    <a:cubicBezTo>
                      <a:pt x="4465" y="6456"/>
                      <a:pt x="4434" y="6507"/>
                      <a:pt x="4408" y="6560"/>
                    </a:cubicBezTo>
                    <a:cubicBezTo>
                      <a:pt x="4451" y="6519"/>
                      <a:pt x="4490" y="6474"/>
                      <a:pt x="4524" y="6426"/>
                    </a:cubicBezTo>
                    <a:lnTo>
                      <a:pt x="4868" y="6019"/>
                    </a:lnTo>
                    <a:cubicBezTo>
                      <a:pt x="5341" y="5480"/>
                      <a:pt x="5864" y="4988"/>
                      <a:pt x="6431" y="4548"/>
                    </a:cubicBezTo>
                    <a:lnTo>
                      <a:pt x="6431" y="4519"/>
                    </a:lnTo>
                    <a:lnTo>
                      <a:pt x="5976" y="1963"/>
                    </a:lnTo>
                    <a:lnTo>
                      <a:pt x="5976" y="1963"/>
                    </a:lnTo>
                    <a:lnTo>
                      <a:pt x="9897" y="295"/>
                    </a:lnTo>
                    <a:lnTo>
                      <a:pt x="11403" y="2334"/>
                    </a:lnTo>
                    <a:lnTo>
                      <a:pt x="11438" y="2385"/>
                    </a:lnTo>
                    <a:lnTo>
                      <a:pt x="11495" y="2385"/>
                    </a:lnTo>
                    <a:cubicBezTo>
                      <a:pt x="12000" y="2312"/>
                      <a:pt x="12508" y="2276"/>
                      <a:pt x="13016" y="2276"/>
                    </a:cubicBezTo>
                    <a:cubicBezTo>
                      <a:pt x="13454" y="2276"/>
                      <a:pt x="13892" y="2303"/>
                      <a:pt x="14328" y="2357"/>
                    </a:cubicBezTo>
                    <a:lnTo>
                      <a:pt x="14396" y="2357"/>
                    </a:lnTo>
                    <a:lnTo>
                      <a:pt x="14432" y="2304"/>
                    </a:lnTo>
                    <a:lnTo>
                      <a:pt x="15882" y="198"/>
                    </a:lnTo>
                    <a:lnTo>
                      <a:pt x="15882" y="198"/>
                    </a:lnTo>
                    <a:lnTo>
                      <a:pt x="19773" y="1754"/>
                    </a:lnTo>
                    <a:lnTo>
                      <a:pt x="19773" y="1754"/>
                    </a:lnTo>
                    <a:cubicBezTo>
                      <a:pt x="19643" y="2592"/>
                      <a:pt x="19509" y="3407"/>
                      <a:pt x="19374" y="4275"/>
                    </a:cubicBezTo>
                    <a:lnTo>
                      <a:pt x="19374" y="4351"/>
                    </a:lnTo>
                    <a:lnTo>
                      <a:pt x="19438" y="4398"/>
                    </a:lnTo>
                    <a:cubicBezTo>
                      <a:pt x="20198" y="4961"/>
                      <a:pt x="20880" y="5626"/>
                      <a:pt x="21462" y="6373"/>
                    </a:cubicBezTo>
                    <a:lnTo>
                      <a:pt x="21514" y="6437"/>
                    </a:lnTo>
                    <a:lnTo>
                      <a:pt x="21595" y="6437"/>
                    </a:lnTo>
                    <a:lnTo>
                      <a:pt x="24093" y="5974"/>
                    </a:lnTo>
                    <a:lnTo>
                      <a:pt x="24093" y="5974"/>
                    </a:lnTo>
                    <a:lnTo>
                      <a:pt x="25749" y="9804"/>
                    </a:lnTo>
                    <a:lnTo>
                      <a:pt x="23700" y="11292"/>
                    </a:lnTo>
                    <a:lnTo>
                      <a:pt x="23625" y="11344"/>
                    </a:lnTo>
                    <a:lnTo>
                      <a:pt x="23625" y="11431"/>
                    </a:lnTo>
                    <a:cubicBezTo>
                      <a:pt x="23762" y="12365"/>
                      <a:pt x="23773" y="13314"/>
                      <a:pt x="23660" y="14251"/>
                    </a:cubicBezTo>
                    <a:lnTo>
                      <a:pt x="23660" y="14339"/>
                    </a:lnTo>
                    <a:lnTo>
                      <a:pt x="23730" y="14391"/>
                    </a:lnTo>
                    <a:lnTo>
                      <a:pt x="25818" y="15825"/>
                    </a:lnTo>
                    <a:lnTo>
                      <a:pt x="25818" y="15825"/>
                    </a:lnTo>
                    <a:lnTo>
                      <a:pt x="24285" y="19670"/>
                    </a:lnTo>
                    <a:lnTo>
                      <a:pt x="24285" y="19670"/>
                    </a:lnTo>
                    <a:lnTo>
                      <a:pt x="23095" y="19485"/>
                    </a:lnTo>
                    <a:lnTo>
                      <a:pt x="22438" y="19380"/>
                    </a:lnTo>
                    <a:lnTo>
                      <a:pt x="22113" y="19328"/>
                    </a:lnTo>
                    <a:lnTo>
                      <a:pt x="21787" y="19328"/>
                    </a:lnTo>
                    <a:cubicBezTo>
                      <a:pt x="21778" y="19331"/>
                      <a:pt x="21774" y="19332"/>
                      <a:pt x="21772" y="19332"/>
                    </a:cubicBezTo>
                    <a:cubicBezTo>
                      <a:pt x="21769" y="19332"/>
                      <a:pt x="21783" y="19326"/>
                      <a:pt x="21791" y="19322"/>
                    </a:cubicBezTo>
                    <a:lnTo>
                      <a:pt x="21791" y="19322"/>
                    </a:lnTo>
                    <a:cubicBezTo>
                      <a:pt x="21778" y="19328"/>
                      <a:pt x="21738" y="19345"/>
                      <a:pt x="21642" y="19387"/>
                    </a:cubicBezTo>
                    <a:cubicBezTo>
                      <a:pt x="21081" y="20144"/>
                      <a:pt x="20420" y="20823"/>
                      <a:pt x="19677" y="21405"/>
                    </a:cubicBezTo>
                    <a:lnTo>
                      <a:pt x="19607" y="21462"/>
                    </a:lnTo>
                    <a:lnTo>
                      <a:pt x="19607" y="21555"/>
                    </a:lnTo>
                    <a:cubicBezTo>
                      <a:pt x="19768" y="22407"/>
                      <a:pt x="19923" y="23248"/>
                      <a:pt x="20073" y="24039"/>
                    </a:cubicBezTo>
                    <a:lnTo>
                      <a:pt x="20073" y="24039"/>
                    </a:lnTo>
                    <a:lnTo>
                      <a:pt x="16261" y="25689"/>
                    </a:lnTo>
                    <a:lnTo>
                      <a:pt x="16261" y="25689"/>
                    </a:lnTo>
                    <a:lnTo>
                      <a:pt x="14769" y="23642"/>
                    </a:lnTo>
                    <a:lnTo>
                      <a:pt x="14717" y="23574"/>
                    </a:lnTo>
                    <a:lnTo>
                      <a:pt x="14630" y="23574"/>
                    </a:lnTo>
                    <a:cubicBezTo>
                      <a:pt x="14104" y="23652"/>
                      <a:pt x="13574" y="23691"/>
                      <a:pt x="13044" y="23691"/>
                    </a:cubicBezTo>
                    <a:cubicBezTo>
                      <a:pt x="12632" y="23691"/>
                      <a:pt x="12220" y="23667"/>
                      <a:pt x="11809" y="23620"/>
                    </a:cubicBezTo>
                    <a:lnTo>
                      <a:pt x="11722" y="23620"/>
                    </a:lnTo>
                    <a:lnTo>
                      <a:pt x="11670" y="23690"/>
                    </a:lnTo>
                    <a:lnTo>
                      <a:pt x="10237" y="25786"/>
                    </a:lnTo>
                    <a:lnTo>
                      <a:pt x="6377" y="24254"/>
                    </a:lnTo>
                    <a:lnTo>
                      <a:pt x="6377" y="24254"/>
                    </a:lnTo>
                    <a:cubicBezTo>
                      <a:pt x="6511" y="23377"/>
                      <a:pt x="6646" y="22519"/>
                      <a:pt x="6768" y="21736"/>
                    </a:cubicBezTo>
                    <a:lnTo>
                      <a:pt x="6768" y="21660"/>
                    </a:lnTo>
                    <a:lnTo>
                      <a:pt x="6704" y="21613"/>
                    </a:lnTo>
                    <a:cubicBezTo>
                      <a:pt x="5944" y="21051"/>
                      <a:pt x="5262" y="20390"/>
                      <a:pt x="4675" y="19649"/>
                    </a:cubicBezTo>
                    <a:lnTo>
                      <a:pt x="4629" y="19585"/>
                    </a:lnTo>
                    <a:lnTo>
                      <a:pt x="4553" y="19585"/>
                    </a:lnTo>
                    <a:lnTo>
                      <a:pt x="2038" y="20055"/>
                    </a:lnTo>
                    <a:lnTo>
                      <a:pt x="2038" y="20055"/>
                    </a:lnTo>
                    <a:cubicBezTo>
                      <a:pt x="1455" y="18701"/>
                      <a:pt x="898" y="17416"/>
                      <a:pt x="366" y="16197"/>
                    </a:cubicBezTo>
                    <a:lnTo>
                      <a:pt x="366" y="16197"/>
                    </a:lnTo>
                    <a:lnTo>
                      <a:pt x="2436" y="14683"/>
                    </a:lnTo>
                    <a:lnTo>
                      <a:pt x="2483" y="14647"/>
                    </a:lnTo>
                    <a:lnTo>
                      <a:pt x="2483" y="14584"/>
                    </a:lnTo>
                    <a:cubicBezTo>
                      <a:pt x="2338" y="13647"/>
                      <a:pt x="2320" y="12694"/>
                      <a:pt x="2431" y="11752"/>
                    </a:cubicBezTo>
                    <a:lnTo>
                      <a:pt x="2431" y="11700"/>
                    </a:lnTo>
                    <a:lnTo>
                      <a:pt x="2385" y="11671"/>
                    </a:lnTo>
                    <a:lnTo>
                      <a:pt x="221" y="10196"/>
                    </a:lnTo>
                    <a:lnTo>
                      <a:pt x="221" y="10196"/>
                    </a:lnTo>
                    <a:cubicBezTo>
                      <a:pt x="852" y="8601"/>
                      <a:pt x="1373" y="7266"/>
                      <a:pt x="1772" y="6234"/>
                    </a:cubicBezTo>
                    <a:lnTo>
                      <a:pt x="1772" y="6234"/>
                    </a:lnTo>
                    <a:lnTo>
                      <a:pt x="3698" y="6514"/>
                    </a:lnTo>
                    <a:lnTo>
                      <a:pt x="4199" y="6577"/>
                    </a:lnTo>
                    <a:lnTo>
                      <a:pt x="4361" y="6577"/>
                    </a:lnTo>
                    <a:lnTo>
                      <a:pt x="4129" y="6479"/>
                    </a:lnTo>
                    <a:lnTo>
                      <a:pt x="3629" y="6392"/>
                    </a:lnTo>
                    <a:lnTo>
                      <a:pt x="1694" y="6060"/>
                    </a:lnTo>
                    <a:lnTo>
                      <a:pt x="1653" y="6060"/>
                    </a:lnTo>
                    <a:lnTo>
                      <a:pt x="1653" y="6095"/>
                    </a:lnTo>
                    <a:cubicBezTo>
                      <a:pt x="1228" y="7142"/>
                      <a:pt x="675" y="8514"/>
                      <a:pt x="1" y="10165"/>
                    </a:cubicBezTo>
                    <a:lnTo>
                      <a:pt x="1" y="10223"/>
                    </a:lnTo>
                    <a:lnTo>
                      <a:pt x="47" y="10258"/>
                    </a:lnTo>
                    <a:lnTo>
                      <a:pt x="2180" y="11737"/>
                    </a:lnTo>
                    <a:lnTo>
                      <a:pt x="2180" y="11737"/>
                    </a:lnTo>
                    <a:cubicBezTo>
                      <a:pt x="2071" y="12666"/>
                      <a:pt x="2083" y="13605"/>
                      <a:pt x="2214" y="14532"/>
                    </a:cubicBezTo>
                    <a:lnTo>
                      <a:pt x="2214" y="14532"/>
                    </a:lnTo>
                    <a:lnTo>
                      <a:pt x="110" y="16049"/>
                    </a:lnTo>
                    <a:lnTo>
                      <a:pt x="42" y="16102"/>
                    </a:lnTo>
                    <a:lnTo>
                      <a:pt x="76" y="16183"/>
                    </a:lnTo>
                    <a:cubicBezTo>
                      <a:pt x="658" y="17451"/>
                      <a:pt x="1239" y="18800"/>
                      <a:pt x="1821" y="20213"/>
                    </a:cubicBezTo>
                    <a:lnTo>
                      <a:pt x="1856" y="20306"/>
                    </a:lnTo>
                    <a:lnTo>
                      <a:pt x="1949" y="20306"/>
                    </a:lnTo>
                    <a:lnTo>
                      <a:pt x="4485" y="19837"/>
                    </a:lnTo>
                    <a:lnTo>
                      <a:pt x="4485" y="19837"/>
                    </a:lnTo>
                    <a:cubicBezTo>
                      <a:pt x="5055" y="20555"/>
                      <a:pt x="5712" y="21199"/>
                      <a:pt x="6443" y="21752"/>
                    </a:cubicBezTo>
                    <a:lnTo>
                      <a:pt x="6443" y="21752"/>
                    </a:lnTo>
                    <a:cubicBezTo>
                      <a:pt x="6318" y="22544"/>
                      <a:pt x="6183" y="23411"/>
                      <a:pt x="6043" y="24294"/>
                    </a:cubicBezTo>
                    <a:lnTo>
                      <a:pt x="6043" y="24399"/>
                    </a:lnTo>
                    <a:lnTo>
                      <a:pt x="6141" y="24440"/>
                    </a:lnTo>
                    <a:lnTo>
                      <a:pt x="10212" y="26068"/>
                    </a:lnTo>
                    <a:lnTo>
                      <a:pt x="10316" y="26109"/>
                    </a:lnTo>
                    <a:lnTo>
                      <a:pt x="10380" y="26016"/>
                    </a:lnTo>
                    <a:lnTo>
                      <a:pt x="11829" y="23933"/>
                    </a:lnTo>
                    <a:lnTo>
                      <a:pt x="11829" y="23933"/>
                    </a:lnTo>
                    <a:cubicBezTo>
                      <a:pt x="12233" y="23978"/>
                      <a:pt x="12639" y="24001"/>
                      <a:pt x="13045" y="24001"/>
                    </a:cubicBezTo>
                    <a:cubicBezTo>
                      <a:pt x="13553" y="24001"/>
                      <a:pt x="14062" y="23965"/>
                      <a:pt x="14566" y="23894"/>
                    </a:cubicBezTo>
                    <a:lnTo>
                      <a:pt x="14566" y="23894"/>
                    </a:lnTo>
                    <a:cubicBezTo>
                      <a:pt x="15040" y="24543"/>
                      <a:pt x="15556" y="25251"/>
                      <a:pt x="16073" y="25968"/>
                    </a:cubicBezTo>
                    <a:lnTo>
                      <a:pt x="16141" y="26061"/>
                    </a:lnTo>
                    <a:lnTo>
                      <a:pt x="16252" y="26015"/>
                    </a:lnTo>
                    <a:lnTo>
                      <a:pt x="20235" y="24300"/>
                    </a:lnTo>
                    <a:lnTo>
                      <a:pt x="20346" y="24254"/>
                    </a:lnTo>
                    <a:lnTo>
                      <a:pt x="20346" y="24131"/>
                    </a:lnTo>
                    <a:cubicBezTo>
                      <a:pt x="20200" y="23339"/>
                      <a:pt x="20043" y="22481"/>
                      <a:pt x="19880" y="21617"/>
                    </a:cubicBezTo>
                    <a:lnTo>
                      <a:pt x="19880" y="21617"/>
                    </a:lnTo>
                    <a:cubicBezTo>
                      <a:pt x="20596" y="21045"/>
                      <a:pt x="21235" y="20385"/>
                      <a:pt x="21784" y="19654"/>
                    </a:cubicBezTo>
                    <a:lnTo>
                      <a:pt x="21846" y="19654"/>
                    </a:lnTo>
                    <a:lnTo>
                      <a:pt x="22015" y="19683"/>
                    </a:lnTo>
                    <a:lnTo>
                      <a:pt x="22340" y="19736"/>
                    </a:lnTo>
                    <a:lnTo>
                      <a:pt x="22998" y="19835"/>
                    </a:lnTo>
                    <a:lnTo>
                      <a:pt x="24306" y="20044"/>
                    </a:lnTo>
                    <a:lnTo>
                      <a:pt x="24422" y="20044"/>
                    </a:lnTo>
                    <a:lnTo>
                      <a:pt x="24468" y="19933"/>
                    </a:lnTo>
                    <a:lnTo>
                      <a:pt x="26091" y="15863"/>
                    </a:lnTo>
                    <a:lnTo>
                      <a:pt x="26132" y="15753"/>
                    </a:lnTo>
                    <a:lnTo>
                      <a:pt x="26033" y="15689"/>
                    </a:lnTo>
                    <a:lnTo>
                      <a:pt x="23920" y="14239"/>
                    </a:lnTo>
                    <a:lnTo>
                      <a:pt x="23920" y="14239"/>
                    </a:lnTo>
                    <a:cubicBezTo>
                      <a:pt x="24022" y="13332"/>
                      <a:pt x="24008" y="12416"/>
                      <a:pt x="23882" y="11513"/>
                    </a:cubicBezTo>
                    <a:lnTo>
                      <a:pt x="23882" y="11513"/>
                    </a:lnTo>
                    <a:lnTo>
                      <a:pt x="26067" y="10054"/>
                    </a:lnTo>
                    <a:lnTo>
                      <a:pt x="26160" y="9985"/>
                    </a:lnTo>
                    <a:lnTo>
                      <a:pt x="26113" y="9880"/>
                    </a:lnTo>
                    <a:cubicBezTo>
                      <a:pt x="25532" y="8503"/>
                      <a:pt x="24950" y="7165"/>
                      <a:pt x="24369" y="5851"/>
                    </a:cubicBezTo>
                    <a:lnTo>
                      <a:pt x="24322" y="5752"/>
                    </a:lnTo>
                    <a:lnTo>
                      <a:pt x="24212" y="5752"/>
                    </a:lnTo>
                    <a:lnTo>
                      <a:pt x="21687" y="6226"/>
                    </a:lnTo>
                    <a:lnTo>
                      <a:pt x="21687" y="6226"/>
                    </a:lnTo>
                    <a:cubicBezTo>
                      <a:pt x="21114" y="5513"/>
                      <a:pt x="20454" y="4874"/>
                      <a:pt x="19724" y="4323"/>
                    </a:cubicBezTo>
                    <a:lnTo>
                      <a:pt x="19724" y="4323"/>
                    </a:lnTo>
                    <a:cubicBezTo>
                      <a:pt x="19859" y="3471"/>
                      <a:pt x="19989" y="2609"/>
                      <a:pt x="20119" y="1781"/>
                    </a:cubicBezTo>
                    <a:lnTo>
                      <a:pt x="20119" y="1682"/>
                    </a:lnTo>
                    <a:lnTo>
                      <a:pt x="20025" y="1647"/>
                    </a:lnTo>
                    <a:lnTo>
                      <a:pt x="15955" y="36"/>
                    </a:lnTo>
                    <a:lnTo>
                      <a:pt x="15868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2" name="Google Shape;802;p50"/>
              <p:cNvSpPr/>
              <p:nvPr/>
            </p:nvSpPr>
            <p:spPr>
              <a:xfrm rot="7849021">
                <a:off x="1083653" y="2606050"/>
                <a:ext cx="512371" cy="502167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9877" extrusionOk="0">
                    <a:moveTo>
                      <a:pt x="5031" y="178"/>
                    </a:moveTo>
                    <a:cubicBezTo>
                      <a:pt x="5420" y="178"/>
                      <a:pt x="5811" y="226"/>
                      <a:pt x="6196" y="325"/>
                    </a:cubicBezTo>
                    <a:cubicBezTo>
                      <a:pt x="7678" y="703"/>
                      <a:pt x="8884" y="1779"/>
                      <a:pt x="9428" y="3209"/>
                    </a:cubicBezTo>
                    <a:cubicBezTo>
                      <a:pt x="9799" y="4183"/>
                      <a:pt x="9831" y="5238"/>
                      <a:pt x="9544" y="6213"/>
                    </a:cubicBezTo>
                    <a:lnTo>
                      <a:pt x="9544" y="6213"/>
                    </a:lnTo>
                    <a:cubicBezTo>
                      <a:pt x="9953" y="4762"/>
                      <a:pt x="9659" y="3141"/>
                      <a:pt x="8615" y="1902"/>
                    </a:cubicBezTo>
                    <a:cubicBezTo>
                      <a:pt x="7685" y="801"/>
                      <a:pt x="6357" y="233"/>
                      <a:pt x="5020" y="233"/>
                    </a:cubicBezTo>
                    <a:cubicBezTo>
                      <a:pt x="3951" y="233"/>
                      <a:pt x="2875" y="597"/>
                      <a:pt x="1993" y="1341"/>
                    </a:cubicBezTo>
                    <a:cubicBezTo>
                      <a:pt x="1561" y="1706"/>
                      <a:pt x="1199" y="2147"/>
                      <a:pt x="924" y="2643"/>
                    </a:cubicBezTo>
                    <a:cubicBezTo>
                      <a:pt x="832" y="2810"/>
                      <a:pt x="767" y="2940"/>
                      <a:pt x="725" y="3028"/>
                    </a:cubicBezTo>
                    <a:lnTo>
                      <a:pt x="725" y="3028"/>
                    </a:lnTo>
                    <a:cubicBezTo>
                      <a:pt x="721" y="3026"/>
                      <a:pt x="717" y="3024"/>
                      <a:pt x="714" y="3022"/>
                    </a:cubicBezTo>
                    <a:lnTo>
                      <a:pt x="714" y="3022"/>
                    </a:lnTo>
                    <a:cubicBezTo>
                      <a:pt x="714" y="3021"/>
                      <a:pt x="714" y="3021"/>
                      <a:pt x="714" y="3020"/>
                    </a:cubicBezTo>
                    <a:cubicBezTo>
                      <a:pt x="771" y="2883"/>
                      <a:pt x="835" y="2749"/>
                      <a:pt x="907" y="2619"/>
                    </a:cubicBezTo>
                    <a:cubicBezTo>
                      <a:pt x="1179" y="2119"/>
                      <a:pt x="1541" y="1674"/>
                      <a:pt x="1977" y="1305"/>
                    </a:cubicBezTo>
                    <a:cubicBezTo>
                      <a:pt x="2838" y="570"/>
                      <a:pt x="3924" y="178"/>
                      <a:pt x="5031" y="178"/>
                    </a:cubicBezTo>
                    <a:close/>
                    <a:moveTo>
                      <a:pt x="4985" y="390"/>
                    </a:moveTo>
                    <a:cubicBezTo>
                      <a:pt x="5961" y="390"/>
                      <a:pt x="6916" y="706"/>
                      <a:pt x="7704" y="1299"/>
                    </a:cubicBezTo>
                    <a:cubicBezTo>
                      <a:pt x="8924" y="2215"/>
                      <a:pt x="9593" y="3691"/>
                      <a:pt x="9476" y="5214"/>
                    </a:cubicBezTo>
                    <a:cubicBezTo>
                      <a:pt x="9296" y="7556"/>
                      <a:pt x="7339" y="9336"/>
                      <a:pt x="5027" y="9336"/>
                    </a:cubicBezTo>
                    <a:cubicBezTo>
                      <a:pt x="4912" y="9336"/>
                      <a:pt x="4796" y="9332"/>
                      <a:pt x="4680" y="9323"/>
                    </a:cubicBezTo>
                    <a:cubicBezTo>
                      <a:pt x="2804" y="9166"/>
                      <a:pt x="1225" y="7854"/>
                      <a:pt x="726" y="6037"/>
                    </a:cubicBezTo>
                    <a:cubicBezTo>
                      <a:pt x="603" y="5580"/>
                      <a:pt x="547" y="5105"/>
                      <a:pt x="564" y="4631"/>
                    </a:cubicBezTo>
                    <a:cubicBezTo>
                      <a:pt x="576" y="4390"/>
                      <a:pt x="605" y="4151"/>
                      <a:pt x="651" y="3916"/>
                    </a:cubicBezTo>
                    <a:cubicBezTo>
                      <a:pt x="674" y="3793"/>
                      <a:pt x="703" y="3677"/>
                      <a:pt x="732" y="3561"/>
                    </a:cubicBezTo>
                    <a:lnTo>
                      <a:pt x="778" y="3381"/>
                    </a:lnTo>
                    <a:lnTo>
                      <a:pt x="808" y="3293"/>
                    </a:lnTo>
                    <a:lnTo>
                      <a:pt x="808" y="3206"/>
                    </a:lnTo>
                    <a:cubicBezTo>
                      <a:pt x="808" y="3201"/>
                      <a:pt x="800" y="3158"/>
                      <a:pt x="804" y="3158"/>
                    </a:cubicBezTo>
                    <a:lnTo>
                      <a:pt x="804" y="3158"/>
                    </a:lnTo>
                    <a:cubicBezTo>
                      <a:pt x="805" y="3158"/>
                      <a:pt x="806" y="3160"/>
                      <a:pt x="808" y="3165"/>
                    </a:cubicBezTo>
                    <a:cubicBezTo>
                      <a:pt x="809" y="3168"/>
                      <a:pt x="810" y="3169"/>
                      <a:pt x="811" y="3169"/>
                    </a:cubicBezTo>
                    <a:cubicBezTo>
                      <a:pt x="814" y="3169"/>
                      <a:pt x="802" y="3101"/>
                      <a:pt x="754" y="3052"/>
                    </a:cubicBezTo>
                    <a:lnTo>
                      <a:pt x="754" y="3052"/>
                    </a:lnTo>
                    <a:cubicBezTo>
                      <a:pt x="805" y="2966"/>
                      <a:pt x="880" y="2835"/>
                      <a:pt x="988" y="2671"/>
                    </a:cubicBezTo>
                    <a:cubicBezTo>
                      <a:pt x="1276" y="2195"/>
                      <a:pt x="1643" y="1775"/>
                      <a:pt x="2075" y="1427"/>
                    </a:cubicBezTo>
                    <a:cubicBezTo>
                      <a:pt x="2757" y="873"/>
                      <a:pt x="3582" y="525"/>
                      <a:pt x="4453" y="421"/>
                    </a:cubicBezTo>
                    <a:cubicBezTo>
                      <a:pt x="4631" y="400"/>
                      <a:pt x="4808" y="390"/>
                      <a:pt x="4985" y="390"/>
                    </a:cubicBezTo>
                    <a:close/>
                    <a:moveTo>
                      <a:pt x="5095" y="1"/>
                    </a:moveTo>
                    <a:cubicBezTo>
                      <a:pt x="4854" y="1"/>
                      <a:pt x="4611" y="19"/>
                      <a:pt x="4366" y="55"/>
                    </a:cubicBezTo>
                    <a:cubicBezTo>
                      <a:pt x="3448" y="197"/>
                      <a:pt x="2590" y="600"/>
                      <a:pt x="1895" y="1217"/>
                    </a:cubicBezTo>
                    <a:cubicBezTo>
                      <a:pt x="1462" y="1603"/>
                      <a:pt x="1109" y="2069"/>
                      <a:pt x="855" y="2590"/>
                    </a:cubicBezTo>
                    <a:cubicBezTo>
                      <a:pt x="787" y="2725"/>
                      <a:pt x="731" y="2864"/>
                      <a:pt x="686" y="3008"/>
                    </a:cubicBezTo>
                    <a:cubicBezTo>
                      <a:pt x="685" y="3009"/>
                      <a:pt x="685" y="3009"/>
                      <a:pt x="685" y="3010"/>
                    </a:cubicBezTo>
                    <a:lnTo>
                      <a:pt x="685" y="3010"/>
                    </a:lnTo>
                    <a:lnTo>
                      <a:pt x="581" y="2974"/>
                    </a:lnTo>
                    <a:lnTo>
                      <a:pt x="523" y="3084"/>
                    </a:lnTo>
                    <a:cubicBezTo>
                      <a:pt x="414" y="3290"/>
                      <a:pt x="331" y="3509"/>
                      <a:pt x="273" y="3735"/>
                    </a:cubicBezTo>
                    <a:cubicBezTo>
                      <a:pt x="0" y="4748"/>
                      <a:pt x="68" y="5823"/>
                      <a:pt x="464" y="6793"/>
                    </a:cubicBezTo>
                    <a:cubicBezTo>
                      <a:pt x="589" y="7103"/>
                      <a:pt x="746" y="7399"/>
                      <a:pt x="931" y="7677"/>
                    </a:cubicBezTo>
                    <a:cubicBezTo>
                      <a:pt x="1881" y="9104"/>
                      <a:pt x="3446" y="9877"/>
                      <a:pt x="5041" y="9877"/>
                    </a:cubicBezTo>
                    <a:cubicBezTo>
                      <a:pt x="5979" y="9877"/>
                      <a:pt x="6928" y="9609"/>
                      <a:pt x="7768" y="9050"/>
                    </a:cubicBezTo>
                    <a:cubicBezTo>
                      <a:pt x="9234" y="8078"/>
                      <a:pt x="10076" y="6404"/>
                      <a:pt x="9983" y="4649"/>
                    </a:cubicBezTo>
                    <a:cubicBezTo>
                      <a:pt x="9974" y="4492"/>
                      <a:pt x="9959" y="4336"/>
                      <a:pt x="9937" y="4181"/>
                    </a:cubicBezTo>
                    <a:cubicBezTo>
                      <a:pt x="9574" y="1748"/>
                      <a:pt x="7482" y="1"/>
                      <a:pt x="5095" y="1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3" name="Google Shape;803;p50"/>
              <p:cNvSpPr/>
              <p:nvPr/>
            </p:nvSpPr>
            <p:spPr>
              <a:xfrm rot="7849021">
                <a:off x="664099" y="2179585"/>
                <a:ext cx="1339578" cy="1348688"/>
              </a:xfrm>
              <a:custGeom>
                <a:avLst/>
                <a:gdLst/>
                <a:ahLst/>
                <a:cxnLst/>
                <a:rect l="l" t="t" r="r" b="b"/>
                <a:pathLst>
                  <a:path w="26346" h="26527" extrusionOk="0">
                    <a:moveTo>
                      <a:pt x="1771" y="6423"/>
                    </a:moveTo>
                    <a:lnTo>
                      <a:pt x="1793" y="6427"/>
                    </a:lnTo>
                    <a:lnTo>
                      <a:pt x="1793" y="6427"/>
                    </a:lnTo>
                    <a:lnTo>
                      <a:pt x="1780" y="6435"/>
                    </a:lnTo>
                    <a:lnTo>
                      <a:pt x="1762" y="6446"/>
                    </a:lnTo>
                    <a:lnTo>
                      <a:pt x="1771" y="6423"/>
                    </a:lnTo>
                    <a:close/>
                    <a:moveTo>
                      <a:pt x="21637" y="6618"/>
                    </a:moveTo>
                    <a:lnTo>
                      <a:pt x="21637" y="6624"/>
                    </a:lnTo>
                    <a:lnTo>
                      <a:pt x="21637" y="6624"/>
                    </a:lnTo>
                    <a:lnTo>
                      <a:pt x="21631" y="6625"/>
                    </a:lnTo>
                    <a:lnTo>
                      <a:pt x="21631" y="6625"/>
                    </a:lnTo>
                    <a:lnTo>
                      <a:pt x="21637" y="6618"/>
                    </a:lnTo>
                    <a:close/>
                    <a:moveTo>
                      <a:pt x="4077" y="6793"/>
                    </a:moveTo>
                    <a:lnTo>
                      <a:pt x="4222" y="6819"/>
                    </a:lnTo>
                    <a:lnTo>
                      <a:pt x="4314" y="6832"/>
                    </a:lnTo>
                    <a:lnTo>
                      <a:pt x="4314" y="6832"/>
                    </a:lnTo>
                    <a:lnTo>
                      <a:pt x="4314" y="6830"/>
                    </a:lnTo>
                    <a:lnTo>
                      <a:pt x="4077" y="6793"/>
                    </a:lnTo>
                    <a:close/>
                    <a:moveTo>
                      <a:pt x="1745" y="6511"/>
                    </a:moveTo>
                    <a:lnTo>
                      <a:pt x="1766" y="6514"/>
                    </a:lnTo>
                    <a:lnTo>
                      <a:pt x="1766" y="6514"/>
                    </a:lnTo>
                    <a:lnTo>
                      <a:pt x="223" y="10398"/>
                    </a:lnTo>
                    <a:lnTo>
                      <a:pt x="223" y="10398"/>
                    </a:lnTo>
                    <a:lnTo>
                      <a:pt x="197" y="10380"/>
                    </a:lnTo>
                    <a:lnTo>
                      <a:pt x="197" y="10380"/>
                    </a:lnTo>
                    <a:lnTo>
                      <a:pt x="1736" y="6511"/>
                    </a:lnTo>
                    <a:close/>
                    <a:moveTo>
                      <a:pt x="146" y="10507"/>
                    </a:moveTo>
                    <a:lnTo>
                      <a:pt x="146" y="10538"/>
                    </a:lnTo>
                    <a:lnTo>
                      <a:pt x="146" y="10538"/>
                    </a:lnTo>
                    <a:lnTo>
                      <a:pt x="136" y="10531"/>
                    </a:lnTo>
                    <a:lnTo>
                      <a:pt x="136" y="10531"/>
                    </a:lnTo>
                    <a:lnTo>
                      <a:pt x="146" y="10507"/>
                    </a:lnTo>
                    <a:close/>
                    <a:moveTo>
                      <a:pt x="25649" y="10427"/>
                    </a:moveTo>
                    <a:lnTo>
                      <a:pt x="24098" y="11565"/>
                    </a:lnTo>
                    <a:lnTo>
                      <a:pt x="24097" y="11557"/>
                    </a:lnTo>
                    <a:lnTo>
                      <a:pt x="24097" y="11557"/>
                    </a:lnTo>
                    <a:cubicBezTo>
                      <a:pt x="24609" y="11183"/>
                      <a:pt x="25123" y="10807"/>
                      <a:pt x="25649" y="10427"/>
                    </a:cubicBezTo>
                    <a:close/>
                    <a:moveTo>
                      <a:pt x="232" y="10581"/>
                    </a:moveTo>
                    <a:lnTo>
                      <a:pt x="2280" y="11982"/>
                    </a:lnTo>
                    <a:lnTo>
                      <a:pt x="2280" y="12001"/>
                    </a:lnTo>
                    <a:cubicBezTo>
                      <a:pt x="2280" y="12002"/>
                      <a:pt x="2280" y="12002"/>
                      <a:pt x="2280" y="12003"/>
                    </a:cubicBezTo>
                    <a:lnTo>
                      <a:pt x="2280" y="12003"/>
                    </a:lnTo>
                    <a:lnTo>
                      <a:pt x="227" y="10594"/>
                    </a:lnTo>
                    <a:lnTo>
                      <a:pt x="227" y="10594"/>
                    </a:lnTo>
                    <a:lnTo>
                      <a:pt x="232" y="10581"/>
                    </a:lnTo>
                    <a:close/>
                    <a:moveTo>
                      <a:pt x="23927" y="12785"/>
                    </a:moveTo>
                    <a:cubicBezTo>
                      <a:pt x="23954" y="13289"/>
                      <a:pt x="23946" y="13796"/>
                      <a:pt x="23903" y="14300"/>
                    </a:cubicBezTo>
                    <a:lnTo>
                      <a:pt x="23903" y="14300"/>
                    </a:lnTo>
                    <a:lnTo>
                      <a:pt x="23896" y="14296"/>
                    </a:lnTo>
                    <a:lnTo>
                      <a:pt x="23896" y="14296"/>
                    </a:lnTo>
                    <a:cubicBezTo>
                      <a:pt x="23942" y="13793"/>
                      <a:pt x="23952" y="13288"/>
                      <a:pt x="23927" y="12785"/>
                    </a:cubicBezTo>
                    <a:close/>
                    <a:moveTo>
                      <a:pt x="2327" y="12144"/>
                    </a:moveTo>
                    <a:lnTo>
                      <a:pt x="2381" y="12183"/>
                    </a:lnTo>
                    <a:lnTo>
                      <a:pt x="2381" y="12183"/>
                    </a:lnTo>
                    <a:cubicBezTo>
                      <a:pt x="2293" y="13023"/>
                      <a:pt x="2303" y="13871"/>
                      <a:pt x="2411" y="14708"/>
                    </a:cubicBezTo>
                    <a:lnTo>
                      <a:pt x="2411" y="14708"/>
                    </a:lnTo>
                    <a:lnTo>
                      <a:pt x="2355" y="14749"/>
                    </a:lnTo>
                    <a:lnTo>
                      <a:pt x="2355" y="14749"/>
                    </a:lnTo>
                    <a:cubicBezTo>
                      <a:pt x="2241" y="13885"/>
                      <a:pt x="2231" y="13011"/>
                      <a:pt x="2327" y="12144"/>
                    </a:cubicBezTo>
                    <a:close/>
                    <a:moveTo>
                      <a:pt x="2435" y="14884"/>
                    </a:moveTo>
                    <a:lnTo>
                      <a:pt x="2435" y="14884"/>
                    </a:lnTo>
                    <a:cubicBezTo>
                      <a:pt x="2437" y="14897"/>
                      <a:pt x="2439" y="14910"/>
                      <a:pt x="2441" y="14923"/>
                    </a:cubicBezTo>
                    <a:lnTo>
                      <a:pt x="2441" y="14923"/>
                    </a:lnTo>
                    <a:lnTo>
                      <a:pt x="2411" y="14944"/>
                    </a:lnTo>
                    <a:lnTo>
                      <a:pt x="2419" y="14925"/>
                    </a:lnTo>
                    <a:lnTo>
                      <a:pt x="2435" y="14884"/>
                    </a:lnTo>
                    <a:close/>
                    <a:moveTo>
                      <a:pt x="26049" y="16128"/>
                    </a:moveTo>
                    <a:lnTo>
                      <a:pt x="26056" y="16133"/>
                    </a:lnTo>
                    <a:lnTo>
                      <a:pt x="26056" y="16133"/>
                    </a:lnTo>
                    <a:lnTo>
                      <a:pt x="26053" y="16141"/>
                    </a:lnTo>
                    <a:lnTo>
                      <a:pt x="26053" y="16141"/>
                    </a:lnTo>
                    <a:lnTo>
                      <a:pt x="26049" y="16128"/>
                    </a:lnTo>
                    <a:close/>
                    <a:moveTo>
                      <a:pt x="2292" y="14986"/>
                    </a:moveTo>
                    <a:lnTo>
                      <a:pt x="2298" y="15027"/>
                    </a:lnTo>
                    <a:lnTo>
                      <a:pt x="381" y="16424"/>
                    </a:lnTo>
                    <a:lnTo>
                      <a:pt x="366" y="16389"/>
                    </a:lnTo>
                    <a:lnTo>
                      <a:pt x="366" y="16389"/>
                    </a:lnTo>
                    <a:lnTo>
                      <a:pt x="2292" y="14986"/>
                    </a:lnTo>
                    <a:close/>
                    <a:moveTo>
                      <a:pt x="25939" y="16360"/>
                    </a:moveTo>
                    <a:lnTo>
                      <a:pt x="25960" y="16374"/>
                    </a:lnTo>
                    <a:lnTo>
                      <a:pt x="25960" y="16374"/>
                    </a:lnTo>
                    <a:lnTo>
                      <a:pt x="24557" y="19905"/>
                    </a:lnTo>
                    <a:lnTo>
                      <a:pt x="24557" y="19905"/>
                    </a:lnTo>
                    <a:lnTo>
                      <a:pt x="24526" y="19901"/>
                    </a:lnTo>
                    <a:lnTo>
                      <a:pt x="24526" y="19901"/>
                    </a:lnTo>
                    <a:cubicBezTo>
                      <a:pt x="24988" y="18745"/>
                      <a:pt x="25459" y="17570"/>
                      <a:pt x="25939" y="16360"/>
                    </a:cubicBezTo>
                    <a:close/>
                    <a:moveTo>
                      <a:pt x="4659" y="19990"/>
                    </a:moveTo>
                    <a:lnTo>
                      <a:pt x="4659" y="19990"/>
                    </a:lnTo>
                    <a:cubicBezTo>
                      <a:pt x="4673" y="20008"/>
                      <a:pt x="4688" y="20027"/>
                      <a:pt x="4703" y="20045"/>
                    </a:cubicBezTo>
                    <a:lnTo>
                      <a:pt x="4703" y="20045"/>
                    </a:lnTo>
                    <a:lnTo>
                      <a:pt x="4647" y="20024"/>
                    </a:lnTo>
                    <a:lnTo>
                      <a:pt x="4589" y="20002"/>
                    </a:lnTo>
                    <a:lnTo>
                      <a:pt x="4659" y="19990"/>
                    </a:lnTo>
                    <a:close/>
                    <a:moveTo>
                      <a:pt x="22087" y="19792"/>
                    </a:moveTo>
                    <a:lnTo>
                      <a:pt x="24103" y="20114"/>
                    </a:lnTo>
                    <a:lnTo>
                      <a:pt x="24103" y="20114"/>
                    </a:lnTo>
                    <a:lnTo>
                      <a:pt x="24088" y="20151"/>
                    </a:lnTo>
                    <a:lnTo>
                      <a:pt x="22056" y="19835"/>
                    </a:lnTo>
                    <a:lnTo>
                      <a:pt x="22087" y="19792"/>
                    </a:lnTo>
                    <a:close/>
                    <a:moveTo>
                      <a:pt x="24468" y="20128"/>
                    </a:moveTo>
                    <a:lnTo>
                      <a:pt x="24437" y="20206"/>
                    </a:lnTo>
                    <a:lnTo>
                      <a:pt x="24353" y="20192"/>
                    </a:lnTo>
                    <a:lnTo>
                      <a:pt x="24353" y="20192"/>
                    </a:lnTo>
                    <a:lnTo>
                      <a:pt x="24406" y="20162"/>
                    </a:lnTo>
                    <a:lnTo>
                      <a:pt x="24406" y="20162"/>
                    </a:lnTo>
                    <a:lnTo>
                      <a:pt x="24421" y="20165"/>
                    </a:lnTo>
                    <a:cubicBezTo>
                      <a:pt x="24423" y="20160"/>
                      <a:pt x="24424" y="20156"/>
                      <a:pt x="24426" y="20151"/>
                    </a:cubicBezTo>
                    <a:lnTo>
                      <a:pt x="24426" y="20151"/>
                    </a:lnTo>
                    <a:lnTo>
                      <a:pt x="24467" y="20128"/>
                    </a:lnTo>
                    <a:lnTo>
                      <a:pt x="24468" y="20128"/>
                    </a:lnTo>
                    <a:close/>
                    <a:moveTo>
                      <a:pt x="326" y="16522"/>
                    </a:moveTo>
                    <a:cubicBezTo>
                      <a:pt x="816" y="17642"/>
                      <a:pt x="1326" y="18839"/>
                      <a:pt x="1927" y="20223"/>
                    </a:cubicBezTo>
                    <a:lnTo>
                      <a:pt x="1927" y="20223"/>
                    </a:lnTo>
                    <a:lnTo>
                      <a:pt x="1873" y="20233"/>
                    </a:lnTo>
                    <a:lnTo>
                      <a:pt x="1825" y="20242"/>
                    </a:lnTo>
                    <a:lnTo>
                      <a:pt x="1825" y="20242"/>
                    </a:lnTo>
                    <a:lnTo>
                      <a:pt x="245" y="16581"/>
                    </a:lnTo>
                    <a:lnTo>
                      <a:pt x="245" y="16581"/>
                    </a:lnTo>
                    <a:lnTo>
                      <a:pt x="309" y="16535"/>
                    </a:lnTo>
                    <a:lnTo>
                      <a:pt x="326" y="16522"/>
                    </a:lnTo>
                    <a:close/>
                    <a:moveTo>
                      <a:pt x="4366" y="20044"/>
                    </a:moveTo>
                    <a:lnTo>
                      <a:pt x="4398" y="20086"/>
                    </a:lnTo>
                    <a:lnTo>
                      <a:pt x="4398" y="20086"/>
                    </a:lnTo>
                    <a:lnTo>
                      <a:pt x="2151" y="20503"/>
                    </a:lnTo>
                    <a:lnTo>
                      <a:pt x="2151" y="20503"/>
                    </a:lnTo>
                    <a:lnTo>
                      <a:pt x="2131" y="20457"/>
                    </a:lnTo>
                    <a:lnTo>
                      <a:pt x="2131" y="20457"/>
                    </a:lnTo>
                    <a:lnTo>
                      <a:pt x="4366" y="20044"/>
                    </a:lnTo>
                    <a:close/>
                    <a:moveTo>
                      <a:pt x="1905" y="20426"/>
                    </a:moveTo>
                    <a:lnTo>
                      <a:pt x="1960" y="20454"/>
                    </a:lnTo>
                    <a:lnTo>
                      <a:pt x="2075" y="20517"/>
                    </a:lnTo>
                    <a:lnTo>
                      <a:pt x="2075" y="20517"/>
                    </a:lnTo>
                    <a:lnTo>
                      <a:pt x="1954" y="20540"/>
                    </a:lnTo>
                    <a:lnTo>
                      <a:pt x="1954" y="20540"/>
                    </a:lnTo>
                    <a:lnTo>
                      <a:pt x="1905" y="20426"/>
                    </a:lnTo>
                    <a:close/>
                    <a:moveTo>
                      <a:pt x="21606" y="20001"/>
                    </a:moveTo>
                    <a:lnTo>
                      <a:pt x="21636" y="20005"/>
                    </a:lnTo>
                    <a:lnTo>
                      <a:pt x="21636" y="20005"/>
                    </a:lnTo>
                    <a:cubicBezTo>
                      <a:pt x="21158" y="20614"/>
                      <a:pt x="20619" y="21170"/>
                      <a:pt x="20026" y="21666"/>
                    </a:cubicBezTo>
                    <a:lnTo>
                      <a:pt x="20026" y="21666"/>
                    </a:lnTo>
                    <a:lnTo>
                      <a:pt x="20019" y="21627"/>
                    </a:lnTo>
                    <a:lnTo>
                      <a:pt x="20019" y="21627"/>
                    </a:lnTo>
                    <a:cubicBezTo>
                      <a:pt x="20603" y="21141"/>
                      <a:pt x="21135" y="20596"/>
                      <a:pt x="21606" y="20001"/>
                    </a:cubicBezTo>
                    <a:close/>
                    <a:moveTo>
                      <a:pt x="4805" y="20171"/>
                    </a:moveTo>
                    <a:lnTo>
                      <a:pt x="4805" y="20171"/>
                    </a:lnTo>
                    <a:cubicBezTo>
                      <a:pt x="5298" y="20769"/>
                      <a:pt x="5852" y="21313"/>
                      <a:pt x="6460" y="21795"/>
                    </a:cubicBezTo>
                    <a:lnTo>
                      <a:pt x="6460" y="21795"/>
                    </a:lnTo>
                    <a:lnTo>
                      <a:pt x="6442" y="21900"/>
                    </a:lnTo>
                    <a:lnTo>
                      <a:pt x="6442" y="21900"/>
                    </a:lnTo>
                    <a:cubicBezTo>
                      <a:pt x="5795" y="21400"/>
                      <a:pt x="5208" y="20827"/>
                      <a:pt x="4692" y="20192"/>
                    </a:cubicBezTo>
                    <a:lnTo>
                      <a:pt x="4692" y="20192"/>
                    </a:lnTo>
                    <a:lnTo>
                      <a:pt x="4805" y="20171"/>
                    </a:lnTo>
                    <a:close/>
                    <a:moveTo>
                      <a:pt x="6607" y="21910"/>
                    </a:moveTo>
                    <a:cubicBezTo>
                      <a:pt x="6644" y="21938"/>
                      <a:pt x="6681" y="21966"/>
                      <a:pt x="6718" y="21994"/>
                    </a:cubicBezTo>
                    <a:lnTo>
                      <a:pt x="6718" y="21994"/>
                    </a:lnTo>
                    <a:cubicBezTo>
                      <a:pt x="6711" y="22040"/>
                      <a:pt x="6704" y="22086"/>
                      <a:pt x="6697" y="22133"/>
                    </a:cubicBezTo>
                    <a:lnTo>
                      <a:pt x="6697" y="22133"/>
                    </a:lnTo>
                    <a:lnTo>
                      <a:pt x="6664" y="22054"/>
                    </a:lnTo>
                    <a:lnTo>
                      <a:pt x="6618" y="21938"/>
                    </a:lnTo>
                    <a:lnTo>
                      <a:pt x="6607" y="21910"/>
                    </a:lnTo>
                    <a:close/>
                    <a:moveTo>
                      <a:pt x="14718" y="24001"/>
                    </a:moveTo>
                    <a:lnTo>
                      <a:pt x="14745" y="24039"/>
                    </a:lnTo>
                    <a:lnTo>
                      <a:pt x="14745" y="24039"/>
                    </a:lnTo>
                    <a:lnTo>
                      <a:pt x="14728" y="24032"/>
                    </a:lnTo>
                    <a:lnTo>
                      <a:pt x="14671" y="24008"/>
                    </a:lnTo>
                    <a:lnTo>
                      <a:pt x="14671" y="24008"/>
                    </a:lnTo>
                    <a:cubicBezTo>
                      <a:pt x="14687" y="24006"/>
                      <a:pt x="14702" y="24004"/>
                      <a:pt x="14718" y="24001"/>
                    </a:cubicBezTo>
                    <a:close/>
                    <a:moveTo>
                      <a:pt x="14383" y="24046"/>
                    </a:moveTo>
                    <a:lnTo>
                      <a:pt x="14425" y="24104"/>
                    </a:lnTo>
                    <a:lnTo>
                      <a:pt x="14425" y="24104"/>
                    </a:lnTo>
                    <a:cubicBezTo>
                      <a:pt x="13971" y="24161"/>
                      <a:pt x="13514" y="24190"/>
                      <a:pt x="13057" y="24190"/>
                    </a:cubicBezTo>
                    <a:cubicBezTo>
                      <a:pt x="12722" y="24190"/>
                      <a:pt x="12386" y="24175"/>
                      <a:pt x="12051" y="24143"/>
                    </a:cubicBezTo>
                    <a:lnTo>
                      <a:pt x="12051" y="24143"/>
                    </a:lnTo>
                    <a:lnTo>
                      <a:pt x="12103" y="24067"/>
                    </a:lnTo>
                    <a:lnTo>
                      <a:pt x="12103" y="24067"/>
                    </a:lnTo>
                    <a:cubicBezTo>
                      <a:pt x="12449" y="24101"/>
                      <a:pt x="12796" y="24118"/>
                      <a:pt x="13143" y="24118"/>
                    </a:cubicBezTo>
                    <a:cubicBezTo>
                      <a:pt x="13557" y="24118"/>
                      <a:pt x="13971" y="24094"/>
                      <a:pt x="14383" y="24046"/>
                    </a:cubicBezTo>
                    <a:close/>
                    <a:moveTo>
                      <a:pt x="6593" y="22226"/>
                    </a:moveTo>
                    <a:lnTo>
                      <a:pt x="6673" y="22286"/>
                    </a:lnTo>
                    <a:lnTo>
                      <a:pt x="6673" y="22286"/>
                    </a:lnTo>
                    <a:cubicBezTo>
                      <a:pt x="6570" y="22952"/>
                      <a:pt x="6460" y="23638"/>
                      <a:pt x="6343" y="24397"/>
                    </a:cubicBezTo>
                    <a:lnTo>
                      <a:pt x="6343" y="24397"/>
                    </a:lnTo>
                    <a:lnTo>
                      <a:pt x="6254" y="24362"/>
                    </a:lnTo>
                    <a:lnTo>
                      <a:pt x="6254" y="24362"/>
                    </a:lnTo>
                    <a:cubicBezTo>
                      <a:pt x="6372" y="23609"/>
                      <a:pt x="6486" y="22886"/>
                      <a:pt x="6593" y="22226"/>
                    </a:cubicBezTo>
                    <a:close/>
                    <a:moveTo>
                      <a:pt x="20276" y="24408"/>
                    </a:moveTo>
                    <a:lnTo>
                      <a:pt x="20279" y="24409"/>
                    </a:lnTo>
                    <a:lnTo>
                      <a:pt x="20279" y="24409"/>
                    </a:lnTo>
                    <a:cubicBezTo>
                      <a:pt x="20283" y="24429"/>
                      <a:pt x="20287" y="24449"/>
                      <a:pt x="20291" y="24470"/>
                    </a:cubicBezTo>
                    <a:lnTo>
                      <a:pt x="20291" y="24470"/>
                    </a:lnTo>
                    <a:lnTo>
                      <a:pt x="20092" y="24556"/>
                    </a:lnTo>
                    <a:lnTo>
                      <a:pt x="20140" y="24467"/>
                    </a:lnTo>
                    <a:lnTo>
                      <a:pt x="20140" y="24467"/>
                    </a:lnTo>
                    <a:lnTo>
                      <a:pt x="20276" y="24408"/>
                    </a:lnTo>
                    <a:close/>
                    <a:moveTo>
                      <a:pt x="6207" y="24664"/>
                    </a:moveTo>
                    <a:lnTo>
                      <a:pt x="6216" y="24681"/>
                    </a:lnTo>
                    <a:lnTo>
                      <a:pt x="6216" y="24681"/>
                    </a:lnTo>
                    <a:lnTo>
                      <a:pt x="6205" y="24676"/>
                    </a:lnTo>
                    <a:lnTo>
                      <a:pt x="6205" y="24676"/>
                    </a:lnTo>
                    <a:cubicBezTo>
                      <a:pt x="6206" y="24672"/>
                      <a:pt x="6206" y="24668"/>
                      <a:pt x="6207" y="24664"/>
                    </a:cubicBezTo>
                    <a:close/>
                    <a:moveTo>
                      <a:pt x="14882" y="24227"/>
                    </a:moveTo>
                    <a:lnTo>
                      <a:pt x="16075" y="25858"/>
                    </a:lnTo>
                    <a:lnTo>
                      <a:pt x="16041" y="25873"/>
                    </a:lnTo>
                    <a:lnTo>
                      <a:pt x="16006" y="25888"/>
                    </a:lnTo>
                    <a:lnTo>
                      <a:pt x="14807" y="24237"/>
                    </a:lnTo>
                    <a:lnTo>
                      <a:pt x="14882" y="24227"/>
                    </a:lnTo>
                    <a:close/>
                    <a:moveTo>
                      <a:pt x="15945" y="674"/>
                    </a:moveTo>
                    <a:lnTo>
                      <a:pt x="19632" y="2153"/>
                    </a:lnTo>
                    <a:lnTo>
                      <a:pt x="19632" y="2153"/>
                    </a:lnTo>
                    <a:cubicBezTo>
                      <a:pt x="19533" y="2784"/>
                      <a:pt x="19432" y="3412"/>
                      <a:pt x="19333" y="4037"/>
                    </a:cubicBezTo>
                    <a:lnTo>
                      <a:pt x="19333" y="4037"/>
                    </a:lnTo>
                    <a:lnTo>
                      <a:pt x="19322" y="4029"/>
                    </a:lnTo>
                    <a:lnTo>
                      <a:pt x="19322" y="4029"/>
                    </a:lnTo>
                    <a:lnTo>
                      <a:pt x="19331" y="4051"/>
                    </a:lnTo>
                    <a:lnTo>
                      <a:pt x="19331" y="4051"/>
                    </a:lnTo>
                    <a:cubicBezTo>
                      <a:pt x="19300" y="4245"/>
                      <a:pt x="19269" y="4439"/>
                      <a:pt x="19239" y="4633"/>
                    </a:cubicBezTo>
                    <a:lnTo>
                      <a:pt x="19239" y="4720"/>
                    </a:lnTo>
                    <a:lnTo>
                      <a:pt x="19309" y="4772"/>
                    </a:lnTo>
                    <a:cubicBezTo>
                      <a:pt x="20100" y="5352"/>
                      <a:pt x="20807" y="6041"/>
                      <a:pt x="21407" y="6818"/>
                    </a:cubicBezTo>
                    <a:lnTo>
                      <a:pt x="21460" y="6888"/>
                    </a:lnTo>
                    <a:lnTo>
                      <a:pt x="21546" y="6888"/>
                    </a:lnTo>
                    <a:lnTo>
                      <a:pt x="22137" y="6778"/>
                    </a:lnTo>
                    <a:lnTo>
                      <a:pt x="22137" y="6778"/>
                    </a:lnTo>
                    <a:lnTo>
                      <a:pt x="22171" y="6791"/>
                    </a:lnTo>
                    <a:lnTo>
                      <a:pt x="22171" y="6791"/>
                    </a:lnTo>
                    <a:lnTo>
                      <a:pt x="22158" y="6774"/>
                    </a:lnTo>
                    <a:lnTo>
                      <a:pt x="22158" y="6774"/>
                    </a:lnTo>
                    <a:lnTo>
                      <a:pt x="24015" y="6428"/>
                    </a:lnTo>
                    <a:lnTo>
                      <a:pt x="24015" y="6428"/>
                    </a:lnTo>
                    <a:cubicBezTo>
                      <a:pt x="24540" y="7654"/>
                      <a:pt x="25064" y="8865"/>
                      <a:pt x="25588" y="10062"/>
                    </a:cubicBezTo>
                    <a:lnTo>
                      <a:pt x="25588" y="10062"/>
                    </a:lnTo>
                    <a:lnTo>
                      <a:pt x="24041" y="11190"/>
                    </a:lnTo>
                    <a:lnTo>
                      <a:pt x="24032" y="11130"/>
                    </a:lnTo>
                    <a:lnTo>
                      <a:pt x="23992" y="11226"/>
                    </a:lnTo>
                    <a:lnTo>
                      <a:pt x="23992" y="11226"/>
                    </a:lnTo>
                    <a:lnTo>
                      <a:pt x="23553" y="11546"/>
                    </a:lnTo>
                    <a:lnTo>
                      <a:pt x="23484" y="11592"/>
                    </a:lnTo>
                    <a:lnTo>
                      <a:pt x="23484" y="11680"/>
                    </a:lnTo>
                    <a:cubicBezTo>
                      <a:pt x="23606" y="12474"/>
                      <a:pt x="23638" y="13279"/>
                      <a:pt x="23579" y="14079"/>
                    </a:cubicBezTo>
                    <a:lnTo>
                      <a:pt x="23579" y="14079"/>
                    </a:lnTo>
                    <a:lnTo>
                      <a:pt x="23577" y="14077"/>
                    </a:lnTo>
                    <a:lnTo>
                      <a:pt x="23579" y="14081"/>
                    </a:lnTo>
                    <a:lnTo>
                      <a:pt x="23579" y="14081"/>
                    </a:lnTo>
                    <a:cubicBezTo>
                      <a:pt x="23566" y="14262"/>
                      <a:pt x="23548" y="14442"/>
                      <a:pt x="23525" y="14621"/>
                    </a:cubicBezTo>
                    <a:lnTo>
                      <a:pt x="23525" y="14703"/>
                    </a:lnTo>
                    <a:lnTo>
                      <a:pt x="23595" y="14755"/>
                    </a:lnTo>
                    <a:lnTo>
                      <a:pt x="25668" y="16175"/>
                    </a:lnTo>
                    <a:lnTo>
                      <a:pt x="25668" y="16175"/>
                    </a:lnTo>
                    <a:lnTo>
                      <a:pt x="24208" y="19849"/>
                    </a:lnTo>
                    <a:lnTo>
                      <a:pt x="24208" y="19849"/>
                    </a:lnTo>
                    <a:lnTo>
                      <a:pt x="21658" y="19425"/>
                    </a:lnTo>
                    <a:lnTo>
                      <a:pt x="21577" y="19425"/>
                    </a:lnTo>
                    <a:lnTo>
                      <a:pt x="21531" y="19489"/>
                    </a:lnTo>
                    <a:cubicBezTo>
                      <a:pt x="20948" y="20286"/>
                      <a:pt x="20257" y="20999"/>
                      <a:pt x="19478" y="21605"/>
                    </a:cubicBezTo>
                    <a:lnTo>
                      <a:pt x="19414" y="21652"/>
                    </a:lnTo>
                    <a:lnTo>
                      <a:pt x="19414" y="21727"/>
                    </a:lnTo>
                    <a:cubicBezTo>
                      <a:pt x="19575" y="22596"/>
                      <a:pt x="19726" y="23411"/>
                      <a:pt x="19876" y="24211"/>
                    </a:cubicBezTo>
                    <a:lnTo>
                      <a:pt x="19876" y="24211"/>
                    </a:lnTo>
                    <a:lnTo>
                      <a:pt x="16225" y="25793"/>
                    </a:lnTo>
                    <a:lnTo>
                      <a:pt x="16225" y="25793"/>
                    </a:lnTo>
                    <a:lnTo>
                      <a:pt x="15062" y="24201"/>
                    </a:lnTo>
                    <a:lnTo>
                      <a:pt x="15062" y="24201"/>
                    </a:lnTo>
                    <a:lnTo>
                      <a:pt x="15112" y="24195"/>
                    </a:lnTo>
                    <a:lnTo>
                      <a:pt x="15032" y="24161"/>
                    </a:lnTo>
                    <a:lnTo>
                      <a:pt x="14733" y="23751"/>
                    </a:lnTo>
                    <a:lnTo>
                      <a:pt x="14693" y="23693"/>
                    </a:lnTo>
                    <a:lnTo>
                      <a:pt x="14623" y="23693"/>
                    </a:lnTo>
                    <a:cubicBezTo>
                      <a:pt x="14080" y="23779"/>
                      <a:pt x="13532" y="23822"/>
                      <a:pt x="12984" y="23822"/>
                    </a:cubicBezTo>
                    <a:cubicBezTo>
                      <a:pt x="12545" y="23822"/>
                      <a:pt x="12106" y="23794"/>
                      <a:pt x="11669" y="23739"/>
                    </a:cubicBezTo>
                    <a:lnTo>
                      <a:pt x="11606" y="23739"/>
                    </a:lnTo>
                    <a:lnTo>
                      <a:pt x="11565" y="23798"/>
                    </a:lnTo>
                    <a:lnTo>
                      <a:pt x="10132" y="25890"/>
                    </a:lnTo>
                    <a:lnTo>
                      <a:pt x="10132" y="25890"/>
                    </a:lnTo>
                    <a:lnTo>
                      <a:pt x="6406" y="24421"/>
                    </a:lnTo>
                    <a:lnTo>
                      <a:pt x="6406" y="24421"/>
                    </a:lnTo>
                    <a:lnTo>
                      <a:pt x="6727" y="22327"/>
                    </a:lnTo>
                    <a:lnTo>
                      <a:pt x="6727" y="22327"/>
                    </a:lnTo>
                    <a:lnTo>
                      <a:pt x="6798" y="22380"/>
                    </a:lnTo>
                    <a:lnTo>
                      <a:pt x="6741" y="22240"/>
                    </a:lnTo>
                    <a:lnTo>
                      <a:pt x="6792" y="21908"/>
                    </a:lnTo>
                    <a:lnTo>
                      <a:pt x="6792" y="21844"/>
                    </a:lnTo>
                    <a:lnTo>
                      <a:pt x="6745" y="21810"/>
                    </a:lnTo>
                    <a:cubicBezTo>
                      <a:pt x="6660" y="21748"/>
                      <a:pt x="6576" y="21684"/>
                      <a:pt x="6492" y="21619"/>
                    </a:cubicBezTo>
                    <a:lnTo>
                      <a:pt x="6492" y="21619"/>
                    </a:lnTo>
                    <a:lnTo>
                      <a:pt x="6490" y="21613"/>
                    </a:lnTo>
                    <a:lnTo>
                      <a:pt x="6489" y="21617"/>
                    </a:lnTo>
                    <a:lnTo>
                      <a:pt x="6489" y="21617"/>
                    </a:lnTo>
                    <a:cubicBezTo>
                      <a:pt x="5925" y="21179"/>
                      <a:pt x="5406" y="20686"/>
                      <a:pt x="4939" y="20145"/>
                    </a:cubicBezTo>
                    <a:lnTo>
                      <a:pt x="4939" y="20145"/>
                    </a:lnTo>
                    <a:lnTo>
                      <a:pt x="4960" y="20142"/>
                    </a:lnTo>
                    <a:lnTo>
                      <a:pt x="4925" y="20128"/>
                    </a:lnTo>
                    <a:lnTo>
                      <a:pt x="4925" y="20128"/>
                    </a:lnTo>
                    <a:cubicBezTo>
                      <a:pt x="4824" y="20011"/>
                      <a:pt x="4725" y="19891"/>
                      <a:pt x="4629" y="19769"/>
                    </a:cubicBezTo>
                    <a:lnTo>
                      <a:pt x="4594" y="19721"/>
                    </a:lnTo>
                    <a:lnTo>
                      <a:pt x="4542" y="19721"/>
                    </a:lnTo>
                    <a:lnTo>
                      <a:pt x="2022" y="20205"/>
                    </a:lnTo>
                    <a:lnTo>
                      <a:pt x="2022" y="20205"/>
                    </a:lnTo>
                    <a:lnTo>
                      <a:pt x="424" y="16524"/>
                    </a:lnTo>
                    <a:lnTo>
                      <a:pt x="442" y="16454"/>
                    </a:lnTo>
                    <a:lnTo>
                      <a:pt x="418" y="16454"/>
                    </a:lnTo>
                    <a:lnTo>
                      <a:pt x="2304" y="15062"/>
                    </a:lnTo>
                    <a:lnTo>
                      <a:pt x="2320" y="15164"/>
                    </a:lnTo>
                    <a:lnTo>
                      <a:pt x="2388" y="15000"/>
                    </a:lnTo>
                    <a:lnTo>
                      <a:pt x="2388" y="15000"/>
                    </a:lnTo>
                    <a:lnTo>
                      <a:pt x="2446" y="14957"/>
                    </a:lnTo>
                    <a:lnTo>
                      <a:pt x="2446" y="14957"/>
                    </a:lnTo>
                    <a:cubicBezTo>
                      <a:pt x="2447" y="14960"/>
                      <a:pt x="2447" y="14963"/>
                      <a:pt x="2448" y="14966"/>
                    </a:cubicBezTo>
                    <a:lnTo>
                      <a:pt x="2454" y="14951"/>
                    </a:lnTo>
                    <a:lnTo>
                      <a:pt x="2483" y="14930"/>
                    </a:lnTo>
                    <a:lnTo>
                      <a:pt x="2517" y="14901"/>
                    </a:lnTo>
                    <a:lnTo>
                      <a:pt x="2517" y="14860"/>
                    </a:lnTo>
                    <a:cubicBezTo>
                      <a:pt x="2511" y="14818"/>
                      <a:pt x="2504" y="14776"/>
                      <a:pt x="2498" y="14733"/>
                    </a:cubicBezTo>
                    <a:lnTo>
                      <a:pt x="2498" y="14733"/>
                    </a:lnTo>
                    <a:lnTo>
                      <a:pt x="2553" y="14606"/>
                    </a:lnTo>
                    <a:lnTo>
                      <a:pt x="2553" y="14606"/>
                    </a:lnTo>
                    <a:lnTo>
                      <a:pt x="2487" y="14653"/>
                    </a:lnTo>
                    <a:lnTo>
                      <a:pt x="2487" y="14653"/>
                    </a:lnTo>
                    <a:cubicBezTo>
                      <a:pt x="2376" y="13847"/>
                      <a:pt x="2357" y="13030"/>
                      <a:pt x="2432" y="12219"/>
                    </a:cubicBezTo>
                    <a:lnTo>
                      <a:pt x="2432" y="12219"/>
                    </a:lnTo>
                    <a:lnTo>
                      <a:pt x="2500" y="12268"/>
                    </a:lnTo>
                    <a:lnTo>
                      <a:pt x="2440" y="12134"/>
                    </a:lnTo>
                    <a:lnTo>
                      <a:pt x="2440" y="12134"/>
                    </a:lnTo>
                    <a:cubicBezTo>
                      <a:pt x="2446" y="12074"/>
                      <a:pt x="2453" y="12014"/>
                      <a:pt x="2460" y="11954"/>
                    </a:cubicBezTo>
                    <a:lnTo>
                      <a:pt x="2460" y="11913"/>
                    </a:lnTo>
                    <a:lnTo>
                      <a:pt x="2291" y="11798"/>
                    </a:lnTo>
                    <a:lnTo>
                      <a:pt x="2291" y="11798"/>
                    </a:lnTo>
                    <a:lnTo>
                      <a:pt x="2280" y="11773"/>
                    </a:lnTo>
                    <a:lnTo>
                      <a:pt x="2280" y="11791"/>
                    </a:lnTo>
                    <a:lnTo>
                      <a:pt x="286" y="10441"/>
                    </a:lnTo>
                    <a:lnTo>
                      <a:pt x="286" y="10441"/>
                    </a:lnTo>
                    <a:cubicBezTo>
                      <a:pt x="938" y="8782"/>
                      <a:pt x="1425" y="7507"/>
                      <a:pt x="1804" y="6534"/>
                    </a:cubicBezTo>
                    <a:lnTo>
                      <a:pt x="1820" y="6534"/>
                    </a:lnTo>
                    <a:lnTo>
                      <a:pt x="1808" y="6524"/>
                    </a:lnTo>
                    <a:lnTo>
                      <a:pt x="1808" y="6524"/>
                    </a:lnTo>
                    <a:cubicBezTo>
                      <a:pt x="1808" y="6523"/>
                      <a:pt x="1808" y="6522"/>
                      <a:pt x="1809" y="6521"/>
                    </a:cubicBezTo>
                    <a:lnTo>
                      <a:pt x="1809" y="6521"/>
                    </a:lnTo>
                    <a:lnTo>
                      <a:pt x="3745" y="6813"/>
                    </a:lnTo>
                    <a:cubicBezTo>
                      <a:pt x="3940" y="6845"/>
                      <a:pt x="4137" y="6866"/>
                      <a:pt x="4334" y="6875"/>
                    </a:cubicBezTo>
                    <a:lnTo>
                      <a:pt x="4334" y="6875"/>
                    </a:lnTo>
                    <a:cubicBezTo>
                      <a:pt x="4367" y="6904"/>
                      <a:pt x="4424" y="6941"/>
                      <a:pt x="4469" y="6941"/>
                    </a:cubicBezTo>
                    <a:cubicBezTo>
                      <a:pt x="4486" y="6941"/>
                      <a:pt x="4501" y="6936"/>
                      <a:pt x="4512" y="6923"/>
                    </a:cubicBezTo>
                    <a:lnTo>
                      <a:pt x="4547" y="6923"/>
                    </a:lnTo>
                    <a:lnTo>
                      <a:pt x="4547" y="6895"/>
                    </a:lnTo>
                    <a:lnTo>
                      <a:pt x="4571" y="6867"/>
                    </a:lnTo>
                    <a:lnTo>
                      <a:pt x="4617" y="6867"/>
                    </a:lnTo>
                    <a:lnTo>
                      <a:pt x="4739" y="6710"/>
                    </a:lnTo>
                    <a:cubicBezTo>
                      <a:pt x="4838" y="6581"/>
                      <a:pt x="4940" y="6455"/>
                      <a:pt x="5046" y="6332"/>
                    </a:cubicBezTo>
                    <a:lnTo>
                      <a:pt x="5046" y="6332"/>
                    </a:lnTo>
                    <a:cubicBezTo>
                      <a:pt x="5147" y="6222"/>
                      <a:pt x="5251" y="6111"/>
                      <a:pt x="5355" y="5999"/>
                    </a:cubicBezTo>
                    <a:cubicBezTo>
                      <a:pt x="5615" y="5722"/>
                      <a:pt x="5889" y="5460"/>
                      <a:pt x="6176" y="5213"/>
                    </a:cubicBezTo>
                    <a:lnTo>
                      <a:pt x="6176" y="5213"/>
                    </a:lnTo>
                    <a:cubicBezTo>
                      <a:pt x="6220" y="5176"/>
                      <a:pt x="6263" y="5140"/>
                      <a:pt x="6308" y="5104"/>
                    </a:cubicBezTo>
                    <a:lnTo>
                      <a:pt x="6308" y="5104"/>
                    </a:lnTo>
                    <a:lnTo>
                      <a:pt x="6344" y="5295"/>
                    </a:lnTo>
                    <a:lnTo>
                      <a:pt x="6464" y="4980"/>
                    </a:lnTo>
                    <a:lnTo>
                      <a:pt x="6464" y="4980"/>
                    </a:lnTo>
                    <a:cubicBezTo>
                      <a:pt x="6471" y="4975"/>
                      <a:pt x="6477" y="4970"/>
                      <a:pt x="6483" y="4965"/>
                    </a:cubicBezTo>
                    <a:lnTo>
                      <a:pt x="6478" y="4961"/>
                    </a:lnTo>
                    <a:lnTo>
                      <a:pt x="6478" y="4961"/>
                    </a:lnTo>
                    <a:cubicBezTo>
                      <a:pt x="6491" y="4951"/>
                      <a:pt x="6505" y="4940"/>
                      <a:pt x="6518" y="4929"/>
                    </a:cubicBezTo>
                    <a:lnTo>
                      <a:pt x="6587" y="4870"/>
                    </a:lnTo>
                    <a:lnTo>
                      <a:pt x="6587" y="4784"/>
                    </a:lnTo>
                    <a:cubicBezTo>
                      <a:pt x="6580" y="4746"/>
                      <a:pt x="6573" y="4708"/>
                      <a:pt x="6566" y="4670"/>
                    </a:cubicBezTo>
                    <a:lnTo>
                      <a:pt x="6566" y="4670"/>
                    </a:lnTo>
                    <a:lnTo>
                      <a:pt x="6727" y="4237"/>
                    </a:lnTo>
                    <a:lnTo>
                      <a:pt x="6727" y="4237"/>
                    </a:lnTo>
                    <a:lnTo>
                      <a:pt x="6518" y="4404"/>
                    </a:lnTo>
                    <a:lnTo>
                      <a:pt x="6518" y="4404"/>
                    </a:lnTo>
                    <a:cubicBezTo>
                      <a:pt x="6391" y="3707"/>
                      <a:pt x="6268" y="3018"/>
                      <a:pt x="6144" y="2335"/>
                    </a:cubicBezTo>
                    <a:lnTo>
                      <a:pt x="6144" y="2335"/>
                    </a:lnTo>
                    <a:lnTo>
                      <a:pt x="6161" y="2307"/>
                    </a:lnTo>
                    <a:lnTo>
                      <a:pt x="9841" y="717"/>
                    </a:lnTo>
                    <a:lnTo>
                      <a:pt x="9841" y="717"/>
                    </a:lnTo>
                    <a:cubicBezTo>
                      <a:pt x="10243" y="1270"/>
                      <a:pt x="10640" y="1823"/>
                      <a:pt x="11038" y="2373"/>
                    </a:cubicBezTo>
                    <a:lnTo>
                      <a:pt x="11038" y="2373"/>
                    </a:lnTo>
                    <a:lnTo>
                      <a:pt x="11002" y="2378"/>
                    </a:lnTo>
                    <a:lnTo>
                      <a:pt x="11060" y="2403"/>
                    </a:lnTo>
                    <a:lnTo>
                      <a:pt x="11060" y="2403"/>
                    </a:lnTo>
                    <a:cubicBezTo>
                      <a:pt x="11151" y="2528"/>
                      <a:pt x="11241" y="2653"/>
                      <a:pt x="11332" y="2777"/>
                    </a:cubicBezTo>
                    <a:lnTo>
                      <a:pt x="11384" y="2847"/>
                    </a:lnTo>
                    <a:lnTo>
                      <a:pt x="11477" y="2847"/>
                    </a:lnTo>
                    <a:cubicBezTo>
                      <a:pt x="11639" y="2823"/>
                      <a:pt x="11802" y="2802"/>
                      <a:pt x="11966" y="2785"/>
                    </a:cubicBezTo>
                    <a:lnTo>
                      <a:pt x="11966" y="2785"/>
                    </a:lnTo>
                    <a:lnTo>
                      <a:pt x="12077" y="2832"/>
                    </a:lnTo>
                    <a:lnTo>
                      <a:pt x="12077" y="2832"/>
                    </a:lnTo>
                    <a:lnTo>
                      <a:pt x="12038" y="2778"/>
                    </a:lnTo>
                    <a:lnTo>
                      <a:pt x="12038" y="2778"/>
                    </a:lnTo>
                    <a:cubicBezTo>
                      <a:pt x="12376" y="2745"/>
                      <a:pt x="12716" y="2729"/>
                      <a:pt x="13056" y="2729"/>
                    </a:cubicBezTo>
                    <a:cubicBezTo>
                      <a:pt x="13346" y="2729"/>
                      <a:pt x="13636" y="2741"/>
                      <a:pt x="13925" y="2765"/>
                    </a:cubicBezTo>
                    <a:lnTo>
                      <a:pt x="13925" y="2765"/>
                    </a:lnTo>
                    <a:lnTo>
                      <a:pt x="13903" y="2797"/>
                    </a:lnTo>
                    <a:lnTo>
                      <a:pt x="13967" y="2768"/>
                    </a:lnTo>
                    <a:lnTo>
                      <a:pt x="13967" y="2768"/>
                    </a:lnTo>
                    <a:cubicBezTo>
                      <a:pt x="14106" y="2780"/>
                      <a:pt x="14246" y="2795"/>
                      <a:pt x="14385" y="2813"/>
                    </a:cubicBezTo>
                    <a:lnTo>
                      <a:pt x="14471" y="2813"/>
                    </a:lnTo>
                    <a:lnTo>
                      <a:pt x="14523" y="2737"/>
                    </a:lnTo>
                    <a:cubicBezTo>
                      <a:pt x="14596" y="2630"/>
                      <a:pt x="14670" y="2523"/>
                      <a:pt x="14743" y="2417"/>
                    </a:cubicBezTo>
                    <a:lnTo>
                      <a:pt x="14743" y="2417"/>
                    </a:lnTo>
                    <a:lnTo>
                      <a:pt x="14973" y="2314"/>
                    </a:lnTo>
                    <a:lnTo>
                      <a:pt x="14826" y="2297"/>
                    </a:lnTo>
                    <a:lnTo>
                      <a:pt x="14826" y="2297"/>
                    </a:lnTo>
                    <a:cubicBezTo>
                      <a:pt x="15201" y="1753"/>
                      <a:pt x="15574" y="1211"/>
                      <a:pt x="15945" y="674"/>
                    </a:cubicBezTo>
                    <a:close/>
                    <a:moveTo>
                      <a:pt x="11685" y="24275"/>
                    </a:moveTo>
                    <a:lnTo>
                      <a:pt x="11701" y="24277"/>
                    </a:lnTo>
                    <a:lnTo>
                      <a:pt x="10494" y="26035"/>
                    </a:lnTo>
                    <a:lnTo>
                      <a:pt x="10494" y="26035"/>
                    </a:lnTo>
                    <a:lnTo>
                      <a:pt x="10481" y="26029"/>
                    </a:lnTo>
                    <a:lnTo>
                      <a:pt x="10481" y="26029"/>
                    </a:lnTo>
                    <a:lnTo>
                      <a:pt x="11685" y="24275"/>
                    </a:lnTo>
                    <a:close/>
                    <a:moveTo>
                      <a:pt x="19939" y="24554"/>
                    </a:moveTo>
                    <a:lnTo>
                      <a:pt x="19950" y="24617"/>
                    </a:lnTo>
                    <a:lnTo>
                      <a:pt x="19950" y="24617"/>
                    </a:lnTo>
                    <a:lnTo>
                      <a:pt x="16467" y="26124"/>
                    </a:lnTo>
                    <a:lnTo>
                      <a:pt x="16467" y="26124"/>
                    </a:lnTo>
                    <a:lnTo>
                      <a:pt x="16430" y="26072"/>
                    </a:lnTo>
                    <a:lnTo>
                      <a:pt x="16430" y="26072"/>
                    </a:lnTo>
                    <a:lnTo>
                      <a:pt x="19939" y="24554"/>
                    </a:lnTo>
                    <a:close/>
                    <a:moveTo>
                      <a:pt x="6373" y="24631"/>
                    </a:moveTo>
                    <a:lnTo>
                      <a:pt x="10004" y="26078"/>
                    </a:lnTo>
                    <a:lnTo>
                      <a:pt x="10004" y="26078"/>
                    </a:lnTo>
                    <a:lnTo>
                      <a:pt x="9948" y="26162"/>
                    </a:lnTo>
                    <a:lnTo>
                      <a:pt x="9948" y="26162"/>
                    </a:lnTo>
                    <a:lnTo>
                      <a:pt x="6357" y="24736"/>
                    </a:lnTo>
                    <a:lnTo>
                      <a:pt x="6357" y="24736"/>
                    </a:lnTo>
                    <a:lnTo>
                      <a:pt x="6373" y="24631"/>
                    </a:lnTo>
                    <a:close/>
                    <a:moveTo>
                      <a:pt x="16183" y="26132"/>
                    </a:moveTo>
                    <a:lnTo>
                      <a:pt x="16215" y="26140"/>
                    </a:lnTo>
                    <a:lnTo>
                      <a:pt x="16346" y="26177"/>
                    </a:lnTo>
                    <a:lnTo>
                      <a:pt x="16346" y="26177"/>
                    </a:lnTo>
                    <a:lnTo>
                      <a:pt x="16247" y="26220"/>
                    </a:lnTo>
                    <a:lnTo>
                      <a:pt x="16247" y="26220"/>
                    </a:lnTo>
                    <a:lnTo>
                      <a:pt x="16183" y="26132"/>
                    </a:lnTo>
                    <a:close/>
                    <a:moveTo>
                      <a:pt x="10429" y="26130"/>
                    </a:moveTo>
                    <a:lnTo>
                      <a:pt x="10367" y="26220"/>
                    </a:lnTo>
                    <a:lnTo>
                      <a:pt x="10367" y="26195"/>
                    </a:lnTo>
                    <a:lnTo>
                      <a:pt x="10407" y="26137"/>
                    </a:lnTo>
                    <a:lnTo>
                      <a:pt x="10407" y="26137"/>
                    </a:lnTo>
                    <a:lnTo>
                      <a:pt x="10429" y="26130"/>
                    </a:lnTo>
                    <a:close/>
                    <a:moveTo>
                      <a:pt x="10262" y="26181"/>
                    </a:moveTo>
                    <a:lnTo>
                      <a:pt x="10328" y="26208"/>
                    </a:lnTo>
                    <a:lnTo>
                      <a:pt x="10328" y="26208"/>
                    </a:lnTo>
                    <a:lnTo>
                      <a:pt x="10344" y="26229"/>
                    </a:lnTo>
                    <a:lnTo>
                      <a:pt x="10352" y="26217"/>
                    </a:lnTo>
                    <a:lnTo>
                      <a:pt x="10352" y="26217"/>
                    </a:lnTo>
                    <a:lnTo>
                      <a:pt x="10365" y="26222"/>
                    </a:lnTo>
                    <a:lnTo>
                      <a:pt x="10365" y="26222"/>
                    </a:lnTo>
                    <a:lnTo>
                      <a:pt x="10308" y="26306"/>
                    </a:lnTo>
                    <a:lnTo>
                      <a:pt x="10308" y="26306"/>
                    </a:lnTo>
                    <a:lnTo>
                      <a:pt x="10114" y="26228"/>
                    </a:lnTo>
                    <a:lnTo>
                      <a:pt x="10114" y="26228"/>
                    </a:lnTo>
                    <a:lnTo>
                      <a:pt x="10152" y="26217"/>
                    </a:lnTo>
                    <a:lnTo>
                      <a:pt x="10262" y="26181"/>
                    </a:lnTo>
                    <a:close/>
                    <a:moveTo>
                      <a:pt x="15810" y="0"/>
                    </a:moveTo>
                    <a:lnTo>
                      <a:pt x="15746" y="99"/>
                    </a:lnTo>
                    <a:lnTo>
                      <a:pt x="15550" y="385"/>
                    </a:lnTo>
                    <a:lnTo>
                      <a:pt x="15550" y="385"/>
                    </a:lnTo>
                    <a:lnTo>
                      <a:pt x="15366" y="440"/>
                    </a:lnTo>
                    <a:lnTo>
                      <a:pt x="15481" y="486"/>
                    </a:lnTo>
                    <a:lnTo>
                      <a:pt x="14287" y="2234"/>
                    </a:lnTo>
                    <a:lnTo>
                      <a:pt x="14287" y="2234"/>
                    </a:lnTo>
                    <a:cubicBezTo>
                      <a:pt x="13912" y="2195"/>
                      <a:pt x="13535" y="2176"/>
                      <a:pt x="13158" y="2176"/>
                    </a:cubicBezTo>
                    <a:cubicBezTo>
                      <a:pt x="12660" y="2176"/>
                      <a:pt x="12163" y="2209"/>
                      <a:pt x="11669" y="2277"/>
                    </a:cubicBezTo>
                    <a:lnTo>
                      <a:pt x="11669" y="2277"/>
                    </a:lnTo>
                    <a:lnTo>
                      <a:pt x="10364" y="493"/>
                    </a:lnTo>
                    <a:lnTo>
                      <a:pt x="10364" y="493"/>
                    </a:lnTo>
                    <a:lnTo>
                      <a:pt x="10419" y="469"/>
                    </a:lnTo>
                    <a:lnTo>
                      <a:pt x="10328" y="443"/>
                    </a:lnTo>
                    <a:lnTo>
                      <a:pt x="10328" y="443"/>
                    </a:lnTo>
                    <a:lnTo>
                      <a:pt x="10152" y="204"/>
                    </a:lnTo>
                    <a:lnTo>
                      <a:pt x="10083" y="111"/>
                    </a:lnTo>
                    <a:lnTo>
                      <a:pt x="9967" y="157"/>
                    </a:lnTo>
                    <a:lnTo>
                      <a:pt x="9670" y="286"/>
                    </a:lnTo>
                    <a:lnTo>
                      <a:pt x="9670" y="286"/>
                    </a:lnTo>
                    <a:lnTo>
                      <a:pt x="9495" y="237"/>
                    </a:lnTo>
                    <a:lnTo>
                      <a:pt x="9495" y="237"/>
                    </a:lnTo>
                    <a:lnTo>
                      <a:pt x="9564" y="333"/>
                    </a:lnTo>
                    <a:lnTo>
                      <a:pt x="9564" y="333"/>
                    </a:lnTo>
                    <a:lnTo>
                      <a:pt x="6060" y="1860"/>
                    </a:lnTo>
                    <a:lnTo>
                      <a:pt x="6035" y="1719"/>
                    </a:lnTo>
                    <a:lnTo>
                      <a:pt x="5930" y="1916"/>
                    </a:lnTo>
                    <a:lnTo>
                      <a:pt x="5844" y="1954"/>
                    </a:lnTo>
                    <a:lnTo>
                      <a:pt x="5734" y="2000"/>
                    </a:lnTo>
                    <a:lnTo>
                      <a:pt x="5734" y="2122"/>
                    </a:lnTo>
                    <a:cubicBezTo>
                      <a:pt x="5741" y="2162"/>
                      <a:pt x="5749" y="2201"/>
                      <a:pt x="5757" y="2241"/>
                    </a:cubicBezTo>
                    <a:lnTo>
                      <a:pt x="5757" y="2241"/>
                    </a:lnTo>
                    <a:lnTo>
                      <a:pt x="5593" y="2545"/>
                    </a:lnTo>
                    <a:lnTo>
                      <a:pt x="5799" y="2460"/>
                    </a:lnTo>
                    <a:lnTo>
                      <a:pt x="5799" y="2460"/>
                    </a:lnTo>
                    <a:cubicBezTo>
                      <a:pt x="5935" y="3159"/>
                      <a:pt x="6077" y="3896"/>
                      <a:pt x="6220" y="4642"/>
                    </a:cubicBezTo>
                    <a:lnTo>
                      <a:pt x="6220" y="4642"/>
                    </a:lnTo>
                    <a:cubicBezTo>
                      <a:pt x="5588" y="5153"/>
                      <a:pt x="5018" y="5737"/>
                      <a:pt x="4524" y="6383"/>
                    </a:cubicBezTo>
                    <a:lnTo>
                      <a:pt x="4396" y="6551"/>
                    </a:lnTo>
                    <a:cubicBezTo>
                      <a:pt x="4359" y="6603"/>
                      <a:pt x="4333" y="6660"/>
                      <a:pt x="4314" y="6720"/>
                    </a:cubicBezTo>
                    <a:cubicBezTo>
                      <a:pt x="4312" y="6749"/>
                      <a:pt x="4312" y="6779"/>
                      <a:pt x="4314" y="6807"/>
                    </a:cubicBezTo>
                    <a:lnTo>
                      <a:pt x="4314" y="6830"/>
                    </a:lnTo>
                    <a:lnTo>
                      <a:pt x="4390" y="6843"/>
                    </a:lnTo>
                    <a:lnTo>
                      <a:pt x="4390" y="6843"/>
                    </a:lnTo>
                    <a:lnTo>
                      <a:pt x="4314" y="6832"/>
                    </a:lnTo>
                    <a:lnTo>
                      <a:pt x="4314" y="6832"/>
                    </a:lnTo>
                    <a:lnTo>
                      <a:pt x="4314" y="6836"/>
                    </a:lnTo>
                    <a:cubicBezTo>
                      <a:pt x="4313" y="6836"/>
                      <a:pt x="4312" y="6836"/>
                      <a:pt x="4312" y="6836"/>
                    </a:cubicBezTo>
                    <a:cubicBezTo>
                      <a:pt x="4301" y="6836"/>
                      <a:pt x="4308" y="6849"/>
                      <a:pt x="4325" y="6866"/>
                    </a:cubicBezTo>
                    <a:lnTo>
                      <a:pt x="4325" y="6866"/>
                    </a:lnTo>
                    <a:lnTo>
                      <a:pt x="1823" y="6484"/>
                    </a:lnTo>
                    <a:lnTo>
                      <a:pt x="1823" y="6484"/>
                    </a:lnTo>
                    <a:cubicBezTo>
                      <a:pt x="1824" y="6481"/>
                      <a:pt x="1825" y="6479"/>
                      <a:pt x="1826" y="6476"/>
                    </a:cubicBezTo>
                    <a:lnTo>
                      <a:pt x="1842" y="6435"/>
                    </a:lnTo>
                    <a:lnTo>
                      <a:pt x="1842" y="6435"/>
                    </a:lnTo>
                    <a:lnTo>
                      <a:pt x="4077" y="6793"/>
                    </a:lnTo>
                    <a:lnTo>
                      <a:pt x="4077" y="6793"/>
                    </a:lnTo>
                    <a:lnTo>
                      <a:pt x="3721" y="6727"/>
                    </a:lnTo>
                    <a:lnTo>
                      <a:pt x="1859" y="6392"/>
                    </a:lnTo>
                    <a:lnTo>
                      <a:pt x="1859" y="6392"/>
                    </a:lnTo>
                    <a:lnTo>
                      <a:pt x="1861" y="6388"/>
                    </a:lnTo>
                    <a:lnTo>
                      <a:pt x="1861" y="6388"/>
                    </a:lnTo>
                    <a:lnTo>
                      <a:pt x="1855" y="6392"/>
                    </a:lnTo>
                    <a:lnTo>
                      <a:pt x="1745" y="6372"/>
                    </a:lnTo>
                    <a:lnTo>
                      <a:pt x="1698" y="6372"/>
                    </a:lnTo>
                    <a:lnTo>
                      <a:pt x="1698" y="6402"/>
                    </a:lnTo>
                    <a:lnTo>
                      <a:pt x="1655" y="6506"/>
                    </a:lnTo>
                    <a:lnTo>
                      <a:pt x="1655" y="6506"/>
                    </a:lnTo>
                    <a:lnTo>
                      <a:pt x="1646" y="6511"/>
                    </a:lnTo>
                    <a:lnTo>
                      <a:pt x="1653" y="6511"/>
                    </a:lnTo>
                    <a:lnTo>
                      <a:pt x="0" y="10541"/>
                    </a:lnTo>
                    <a:lnTo>
                      <a:pt x="0" y="10582"/>
                    </a:lnTo>
                    <a:lnTo>
                      <a:pt x="34" y="10582"/>
                    </a:lnTo>
                    <a:lnTo>
                      <a:pt x="192" y="10689"/>
                    </a:lnTo>
                    <a:lnTo>
                      <a:pt x="192" y="10689"/>
                    </a:lnTo>
                    <a:lnTo>
                      <a:pt x="192" y="10691"/>
                    </a:lnTo>
                    <a:lnTo>
                      <a:pt x="193" y="10690"/>
                    </a:lnTo>
                    <a:lnTo>
                      <a:pt x="2226" y="12075"/>
                    </a:lnTo>
                    <a:lnTo>
                      <a:pt x="2226" y="12075"/>
                    </a:lnTo>
                    <a:lnTo>
                      <a:pt x="2250" y="12128"/>
                    </a:lnTo>
                    <a:lnTo>
                      <a:pt x="2265" y="12115"/>
                    </a:lnTo>
                    <a:lnTo>
                      <a:pt x="2265" y="12115"/>
                    </a:lnTo>
                    <a:cubicBezTo>
                      <a:pt x="2156" y="13010"/>
                      <a:pt x="2156" y="13916"/>
                      <a:pt x="2267" y="14812"/>
                    </a:cubicBezTo>
                    <a:lnTo>
                      <a:pt x="2267" y="14812"/>
                    </a:lnTo>
                    <a:lnTo>
                      <a:pt x="296" y="16234"/>
                    </a:lnTo>
                    <a:lnTo>
                      <a:pt x="296" y="16234"/>
                    </a:lnTo>
                    <a:lnTo>
                      <a:pt x="246" y="16123"/>
                    </a:lnTo>
                    <a:lnTo>
                      <a:pt x="194" y="16307"/>
                    </a:lnTo>
                    <a:lnTo>
                      <a:pt x="194" y="16307"/>
                    </a:lnTo>
                    <a:lnTo>
                      <a:pt x="134" y="16351"/>
                    </a:lnTo>
                    <a:lnTo>
                      <a:pt x="82" y="16385"/>
                    </a:lnTo>
                    <a:lnTo>
                      <a:pt x="82" y="16443"/>
                    </a:lnTo>
                    <a:lnTo>
                      <a:pt x="147" y="16596"/>
                    </a:lnTo>
                    <a:lnTo>
                      <a:pt x="147" y="16596"/>
                    </a:lnTo>
                    <a:lnTo>
                      <a:pt x="128" y="16663"/>
                    </a:lnTo>
                    <a:lnTo>
                      <a:pt x="128" y="16663"/>
                    </a:lnTo>
                    <a:lnTo>
                      <a:pt x="165" y="16638"/>
                    </a:lnTo>
                    <a:lnTo>
                      <a:pt x="1711" y="20263"/>
                    </a:lnTo>
                    <a:lnTo>
                      <a:pt x="1623" y="20280"/>
                    </a:lnTo>
                    <a:lnTo>
                      <a:pt x="1746" y="20344"/>
                    </a:lnTo>
                    <a:lnTo>
                      <a:pt x="1867" y="20629"/>
                    </a:lnTo>
                    <a:lnTo>
                      <a:pt x="1867" y="20693"/>
                    </a:lnTo>
                    <a:lnTo>
                      <a:pt x="1936" y="20693"/>
                    </a:lnTo>
                    <a:lnTo>
                      <a:pt x="4508" y="20226"/>
                    </a:lnTo>
                    <a:lnTo>
                      <a:pt x="4508" y="20226"/>
                    </a:lnTo>
                    <a:cubicBezTo>
                      <a:pt x="5064" y="20923"/>
                      <a:pt x="5703" y="21549"/>
                      <a:pt x="6412" y="22090"/>
                    </a:cubicBezTo>
                    <a:lnTo>
                      <a:pt x="6412" y="22090"/>
                    </a:lnTo>
                    <a:cubicBezTo>
                      <a:pt x="6302" y="22769"/>
                      <a:pt x="6184" y="23514"/>
                      <a:pt x="6059" y="24283"/>
                    </a:cubicBezTo>
                    <a:lnTo>
                      <a:pt x="6059" y="24283"/>
                    </a:lnTo>
                    <a:lnTo>
                      <a:pt x="5966" y="24245"/>
                    </a:lnTo>
                    <a:lnTo>
                      <a:pt x="5966" y="24245"/>
                    </a:lnTo>
                    <a:lnTo>
                      <a:pt x="6043" y="24381"/>
                    </a:lnTo>
                    <a:lnTo>
                      <a:pt x="6043" y="24381"/>
                    </a:lnTo>
                    <a:cubicBezTo>
                      <a:pt x="6027" y="24477"/>
                      <a:pt x="6012" y="24574"/>
                      <a:pt x="5996" y="24671"/>
                    </a:cubicBezTo>
                    <a:lnTo>
                      <a:pt x="5996" y="24753"/>
                    </a:lnTo>
                    <a:lnTo>
                      <a:pt x="6071" y="24787"/>
                    </a:lnTo>
                    <a:lnTo>
                      <a:pt x="9855" y="26302"/>
                    </a:lnTo>
                    <a:lnTo>
                      <a:pt x="9855" y="26302"/>
                    </a:lnTo>
                    <a:lnTo>
                      <a:pt x="9850" y="26309"/>
                    </a:lnTo>
                    <a:lnTo>
                      <a:pt x="9863" y="26305"/>
                    </a:lnTo>
                    <a:lnTo>
                      <a:pt x="9863" y="26305"/>
                    </a:lnTo>
                    <a:lnTo>
                      <a:pt x="10327" y="26491"/>
                    </a:lnTo>
                    <a:lnTo>
                      <a:pt x="10409" y="26526"/>
                    </a:lnTo>
                    <a:lnTo>
                      <a:pt x="10455" y="26450"/>
                    </a:lnTo>
                    <a:lnTo>
                      <a:pt x="11940" y="24304"/>
                    </a:lnTo>
                    <a:lnTo>
                      <a:pt x="11940" y="24304"/>
                    </a:lnTo>
                    <a:cubicBezTo>
                      <a:pt x="12330" y="24346"/>
                      <a:pt x="12721" y="24367"/>
                      <a:pt x="13113" y="24367"/>
                    </a:cubicBezTo>
                    <a:cubicBezTo>
                      <a:pt x="13592" y="24367"/>
                      <a:pt x="14072" y="24336"/>
                      <a:pt x="14548" y="24273"/>
                    </a:cubicBezTo>
                    <a:lnTo>
                      <a:pt x="14548" y="24273"/>
                    </a:lnTo>
                    <a:lnTo>
                      <a:pt x="15788" y="25980"/>
                    </a:lnTo>
                    <a:lnTo>
                      <a:pt x="15788" y="25980"/>
                    </a:lnTo>
                    <a:lnTo>
                      <a:pt x="15727" y="26007"/>
                    </a:lnTo>
                    <a:lnTo>
                      <a:pt x="15828" y="26035"/>
                    </a:lnTo>
                    <a:lnTo>
                      <a:pt x="16084" y="26387"/>
                    </a:lnTo>
                    <a:lnTo>
                      <a:pt x="16136" y="26462"/>
                    </a:lnTo>
                    <a:lnTo>
                      <a:pt x="16229" y="26427"/>
                    </a:lnTo>
                    <a:lnTo>
                      <a:pt x="20450" y="24612"/>
                    </a:lnTo>
                    <a:lnTo>
                      <a:pt x="20544" y="24573"/>
                    </a:lnTo>
                    <a:lnTo>
                      <a:pt x="20544" y="24473"/>
                    </a:lnTo>
                    <a:cubicBezTo>
                      <a:pt x="20400" y="23691"/>
                      <a:pt x="20236" y="22811"/>
                      <a:pt x="20071" y="21915"/>
                    </a:cubicBezTo>
                    <a:lnTo>
                      <a:pt x="20071" y="21915"/>
                    </a:lnTo>
                    <a:cubicBezTo>
                      <a:pt x="20754" y="21368"/>
                      <a:pt x="21367" y="20740"/>
                      <a:pt x="21898" y="20046"/>
                    </a:cubicBezTo>
                    <a:lnTo>
                      <a:pt x="21898" y="20046"/>
                    </a:lnTo>
                    <a:lnTo>
                      <a:pt x="23999" y="20377"/>
                    </a:lnTo>
                    <a:lnTo>
                      <a:pt x="23990" y="20401"/>
                    </a:lnTo>
                    <a:lnTo>
                      <a:pt x="23990" y="20401"/>
                    </a:lnTo>
                    <a:lnTo>
                      <a:pt x="24025" y="20381"/>
                    </a:lnTo>
                    <a:lnTo>
                      <a:pt x="24025" y="20381"/>
                    </a:lnTo>
                    <a:lnTo>
                      <a:pt x="24462" y="20450"/>
                    </a:lnTo>
                    <a:lnTo>
                      <a:pt x="24566" y="20450"/>
                    </a:lnTo>
                    <a:lnTo>
                      <a:pt x="24607" y="20352"/>
                    </a:lnTo>
                    <a:cubicBezTo>
                      <a:pt x="24660" y="20221"/>
                      <a:pt x="24714" y="20090"/>
                      <a:pt x="24768" y="19956"/>
                    </a:cubicBezTo>
                    <a:lnTo>
                      <a:pt x="24768" y="19956"/>
                    </a:lnTo>
                    <a:lnTo>
                      <a:pt x="24792" y="19943"/>
                    </a:lnTo>
                    <a:lnTo>
                      <a:pt x="24775" y="19940"/>
                    </a:lnTo>
                    <a:lnTo>
                      <a:pt x="24775" y="19940"/>
                    </a:lnTo>
                    <a:cubicBezTo>
                      <a:pt x="25215" y="18858"/>
                      <a:pt x="25679" y="17690"/>
                      <a:pt x="26145" y="16500"/>
                    </a:cubicBezTo>
                    <a:lnTo>
                      <a:pt x="26145" y="16500"/>
                    </a:lnTo>
                    <a:lnTo>
                      <a:pt x="26171" y="16517"/>
                    </a:lnTo>
                    <a:lnTo>
                      <a:pt x="26156" y="16471"/>
                    </a:lnTo>
                    <a:lnTo>
                      <a:pt x="26156" y="16471"/>
                    </a:lnTo>
                    <a:cubicBezTo>
                      <a:pt x="26208" y="16340"/>
                      <a:pt x="26259" y="16209"/>
                      <a:pt x="26310" y="16077"/>
                    </a:cubicBezTo>
                    <a:lnTo>
                      <a:pt x="26346" y="15979"/>
                    </a:lnTo>
                    <a:lnTo>
                      <a:pt x="26258" y="15915"/>
                    </a:lnTo>
                    <a:lnTo>
                      <a:pt x="25910" y="15676"/>
                    </a:lnTo>
                    <a:lnTo>
                      <a:pt x="25910" y="15676"/>
                    </a:lnTo>
                    <a:lnTo>
                      <a:pt x="25891" y="15616"/>
                    </a:lnTo>
                    <a:lnTo>
                      <a:pt x="25877" y="15653"/>
                    </a:lnTo>
                    <a:lnTo>
                      <a:pt x="25877" y="15653"/>
                    </a:lnTo>
                    <a:lnTo>
                      <a:pt x="24158" y="14475"/>
                    </a:lnTo>
                    <a:lnTo>
                      <a:pt x="24158" y="14475"/>
                    </a:lnTo>
                    <a:cubicBezTo>
                      <a:pt x="24257" y="13581"/>
                      <a:pt x="24248" y="12678"/>
                      <a:pt x="24130" y="11788"/>
                    </a:cubicBezTo>
                    <a:lnTo>
                      <a:pt x="24130" y="11788"/>
                    </a:lnTo>
                    <a:lnTo>
                      <a:pt x="25805" y="10568"/>
                    </a:lnTo>
                    <a:lnTo>
                      <a:pt x="25805" y="10568"/>
                    </a:lnTo>
                    <a:lnTo>
                      <a:pt x="25833" y="10633"/>
                    </a:lnTo>
                    <a:lnTo>
                      <a:pt x="25861" y="10527"/>
                    </a:lnTo>
                    <a:lnTo>
                      <a:pt x="26223" y="10263"/>
                    </a:lnTo>
                    <a:lnTo>
                      <a:pt x="26317" y="10194"/>
                    </a:lnTo>
                    <a:lnTo>
                      <a:pt x="26269" y="10089"/>
                    </a:lnTo>
                    <a:cubicBezTo>
                      <a:pt x="25706" y="8786"/>
                      <a:pt x="25084" y="7338"/>
                      <a:pt x="24450" y="5879"/>
                    </a:cubicBezTo>
                    <a:lnTo>
                      <a:pt x="24403" y="5775"/>
                    </a:lnTo>
                    <a:lnTo>
                      <a:pt x="24293" y="5775"/>
                    </a:lnTo>
                    <a:lnTo>
                      <a:pt x="23796" y="5868"/>
                    </a:lnTo>
                    <a:lnTo>
                      <a:pt x="23796" y="5868"/>
                    </a:lnTo>
                    <a:lnTo>
                      <a:pt x="23769" y="5853"/>
                    </a:lnTo>
                    <a:lnTo>
                      <a:pt x="23776" y="5871"/>
                    </a:lnTo>
                    <a:lnTo>
                      <a:pt x="21744" y="6251"/>
                    </a:lnTo>
                    <a:lnTo>
                      <a:pt x="21744" y="6251"/>
                    </a:lnTo>
                    <a:cubicBezTo>
                      <a:pt x="21195" y="5573"/>
                      <a:pt x="20567" y="4963"/>
                      <a:pt x="19874" y="4434"/>
                    </a:cubicBezTo>
                    <a:lnTo>
                      <a:pt x="19874" y="4434"/>
                    </a:lnTo>
                    <a:lnTo>
                      <a:pt x="20193" y="2377"/>
                    </a:lnTo>
                    <a:lnTo>
                      <a:pt x="20193" y="2377"/>
                    </a:lnTo>
                    <a:lnTo>
                      <a:pt x="20221" y="2388"/>
                    </a:lnTo>
                    <a:lnTo>
                      <a:pt x="20198" y="2348"/>
                    </a:lnTo>
                    <a:lnTo>
                      <a:pt x="20269" y="1884"/>
                    </a:lnTo>
                    <a:lnTo>
                      <a:pt x="20269" y="1768"/>
                    </a:lnTo>
                    <a:lnTo>
                      <a:pt x="20159" y="1722"/>
                    </a:lnTo>
                    <a:lnTo>
                      <a:pt x="19747" y="1559"/>
                    </a:lnTo>
                    <a:lnTo>
                      <a:pt x="19747" y="1559"/>
                    </a:lnTo>
                    <a:lnTo>
                      <a:pt x="19732" y="1534"/>
                    </a:lnTo>
                    <a:lnTo>
                      <a:pt x="19729" y="1552"/>
                    </a:lnTo>
                    <a:lnTo>
                      <a:pt x="19729" y="1552"/>
                    </a:lnTo>
                    <a:lnTo>
                      <a:pt x="16279" y="188"/>
                    </a:lnTo>
                    <a:lnTo>
                      <a:pt x="16302" y="155"/>
                    </a:lnTo>
                    <a:lnTo>
                      <a:pt x="16242" y="174"/>
                    </a:lnTo>
                    <a:lnTo>
                      <a:pt x="16242" y="174"/>
                    </a:lnTo>
                    <a:lnTo>
                      <a:pt x="15920" y="47"/>
                    </a:lnTo>
                    <a:lnTo>
                      <a:pt x="1581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4" name="Google Shape;804;p50"/>
              <p:cNvSpPr/>
              <p:nvPr/>
            </p:nvSpPr>
            <p:spPr>
              <a:xfrm rot="7849021">
                <a:off x="187339" y="3492651"/>
                <a:ext cx="554726" cy="556721"/>
              </a:xfrm>
              <a:custGeom>
                <a:avLst/>
                <a:gdLst/>
                <a:ahLst/>
                <a:cxnLst/>
                <a:rect l="l" t="t" r="r" b="b"/>
                <a:pathLst>
                  <a:path w="10910" h="10950" extrusionOk="0">
                    <a:moveTo>
                      <a:pt x="5475" y="3387"/>
                    </a:moveTo>
                    <a:cubicBezTo>
                      <a:pt x="5716" y="3387"/>
                      <a:pt x="5961" y="3431"/>
                      <a:pt x="6199" y="3524"/>
                    </a:cubicBezTo>
                    <a:lnTo>
                      <a:pt x="6202" y="3525"/>
                    </a:lnTo>
                    <a:cubicBezTo>
                      <a:pt x="6949" y="3824"/>
                      <a:pt x="7443" y="4542"/>
                      <a:pt x="7453" y="5346"/>
                    </a:cubicBezTo>
                    <a:cubicBezTo>
                      <a:pt x="7463" y="6151"/>
                      <a:pt x="6988" y="6882"/>
                      <a:pt x="6249" y="7199"/>
                    </a:cubicBezTo>
                    <a:cubicBezTo>
                      <a:pt x="5996" y="7307"/>
                      <a:pt x="5729" y="7360"/>
                      <a:pt x="5465" y="7360"/>
                    </a:cubicBezTo>
                    <a:cubicBezTo>
                      <a:pt x="4956" y="7360"/>
                      <a:pt x="4456" y="7165"/>
                      <a:pt x="4077" y="6795"/>
                    </a:cubicBezTo>
                    <a:cubicBezTo>
                      <a:pt x="3501" y="6235"/>
                      <a:pt x="3319" y="5381"/>
                      <a:pt x="3618" y="4634"/>
                    </a:cubicBezTo>
                    <a:lnTo>
                      <a:pt x="3629" y="4634"/>
                    </a:lnTo>
                    <a:cubicBezTo>
                      <a:pt x="3940" y="3859"/>
                      <a:pt x="4686" y="3387"/>
                      <a:pt x="5475" y="3387"/>
                    </a:cubicBezTo>
                    <a:close/>
                    <a:moveTo>
                      <a:pt x="6612" y="1"/>
                    </a:moveTo>
                    <a:lnTo>
                      <a:pt x="5973" y="925"/>
                    </a:lnTo>
                    <a:cubicBezTo>
                      <a:pt x="5772" y="898"/>
                      <a:pt x="5570" y="885"/>
                      <a:pt x="5368" y="885"/>
                    </a:cubicBezTo>
                    <a:cubicBezTo>
                      <a:pt x="5166" y="885"/>
                      <a:pt x="4964" y="898"/>
                      <a:pt x="4763" y="925"/>
                    </a:cubicBezTo>
                    <a:lnTo>
                      <a:pt x="4107" y="18"/>
                    </a:lnTo>
                    <a:lnTo>
                      <a:pt x="2403" y="757"/>
                    </a:lnTo>
                    <a:lnTo>
                      <a:pt x="2606" y="1856"/>
                    </a:lnTo>
                    <a:cubicBezTo>
                      <a:pt x="2296" y="2101"/>
                      <a:pt x="2019" y="2385"/>
                      <a:pt x="1782" y="2701"/>
                    </a:cubicBezTo>
                    <a:lnTo>
                      <a:pt x="1782" y="2701"/>
                    </a:lnTo>
                    <a:lnTo>
                      <a:pt x="687" y="2529"/>
                    </a:lnTo>
                    <a:lnTo>
                      <a:pt x="0" y="4274"/>
                    </a:lnTo>
                    <a:lnTo>
                      <a:pt x="925" y="4907"/>
                    </a:lnTo>
                    <a:cubicBezTo>
                      <a:pt x="872" y="5308"/>
                      <a:pt x="872" y="5715"/>
                      <a:pt x="925" y="6117"/>
                    </a:cubicBezTo>
                    <a:lnTo>
                      <a:pt x="18" y="6780"/>
                    </a:lnTo>
                    <a:lnTo>
                      <a:pt x="727" y="8513"/>
                    </a:lnTo>
                    <a:lnTo>
                      <a:pt x="1826" y="8309"/>
                    </a:lnTo>
                    <a:cubicBezTo>
                      <a:pt x="2078" y="8626"/>
                      <a:pt x="2369" y="8909"/>
                      <a:pt x="2693" y="9152"/>
                    </a:cubicBezTo>
                    <a:lnTo>
                      <a:pt x="2523" y="10262"/>
                    </a:lnTo>
                    <a:lnTo>
                      <a:pt x="4268" y="10949"/>
                    </a:lnTo>
                    <a:lnTo>
                      <a:pt x="4896" y="10019"/>
                    </a:lnTo>
                    <a:cubicBezTo>
                      <a:pt x="5097" y="10045"/>
                      <a:pt x="5299" y="10058"/>
                      <a:pt x="5501" y="10058"/>
                    </a:cubicBezTo>
                    <a:cubicBezTo>
                      <a:pt x="5703" y="10058"/>
                      <a:pt x="5905" y="10045"/>
                      <a:pt x="6105" y="10019"/>
                    </a:cubicBezTo>
                    <a:lnTo>
                      <a:pt x="6769" y="10926"/>
                    </a:lnTo>
                    <a:lnTo>
                      <a:pt x="8472" y="10187"/>
                    </a:lnTo>
                    <a:lnTo>
                      <a:pt x="8269" y="9088"/>
                    </a:lnTo>
                    <a:cubicBezTo>
                      <a:pt x="8587" y="8836"/>
                      <a:pt x="8870" y="8542"/>
                      <a:pt x="9113" y="8216"/>
                    </a:cubicBezTo>
                    <a:lnTo>
                      <a:pt x="10223" y="8391"/>
                    </a:lnTo>
                    <a:lnTo>
                      <a:pt x="10909" y="6646"/>
                    </a:lnTo>
                    <a:lnTo>
                      <a:pt x="9984" y="6007"/>
                    </a:lnTo>
                    <a:cubicBezTo>
                      <a:pt x="10037" y="5605"/>
                      <a:pt x="10037" y="5199"/>
                      <a:pt x="9984" y="4798"/>
                    </a:cubicBezTo>
                    <a:lnTo>
                      <a:pt x="10886" y="4140"/>
                    </a:lnTo>
                    <a:lnTo>
                      <a:pt x="10153" y="2436"/>
                    </a:lnTo>
                    <a:lnTo>
                      <a:pt x="9048" y="2640"/>
                    </a:lnTo>
                    <a:cubicBezTo>
                      <a:pt x="8800" y="2320"/>
                      <a:pt x="8508" y="2037"/>
                      <a:pt x="8182" y="1797"/>
                    </a:cubicBezTo>
                    <a:lnTo>
                      <a:pt x="8356" y="686"/>
                    </a:lnTo>
                    <a:lnTo>
                      <a:pt x="6612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5" name="Google Shape;805;p50"/>
              <p:cNvSpPr/>
              <p:nvPr/>
            </p:nvSpPr>
            <p:spPr>
              <a:xfrm rot="7849021">
                <a:off x="354129" y="3674558"/>
                <a:ext cx="219195" cy="208605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4103" extrusionOk="0">
                    <a:moveTo>
                      <a:pt x="2067" y="0"/>
                    </a:moveTo>
                    <a:cubicBezTo>
                      <a:pt x="1877" y="0"/>
                      <a:pt x="1686" y="28"/>
                      <a:pt x="1502" y="82"/>
                    </a:cubicBezTo>
                    <a:cubicBezTo>
                      <a:pt x="1063" y="209"/>
                      <a:pt x="680" y="482"/>
                      <a:pt x="416" y="856"/>
                    </a:cubicBezTo>
                    <a:cubicBezTo>
                      <a:pt x="320" y="991"/>
                      <a:pt x="249" y="1140"/>
                      <a:pt x="200" y="1298"/>
                    </a:cubicBezTo>
                    <a:cubicBezTo>
                      <a:pt x="200" y="1298"/>
                      <a:pt x="200" y="1298"/>
                      <a:pt x="201" y="1298"/>
                    </a:cubicBezTo>
                    <a:cubicBezTo>
                      <a:pt x="214" y="1298"/>
                      <a:pt x="273" y="1131"/>
                      <a:pt x="503" y="907"/>
                    </a:cubicBezTo>
                    <a:cubicBezTo>
                      <a:pt x="770" y="552"/>
                      <a:pt x="1149" y="295"/>
                      <a:pt x="1579" y="180"/>
                    </a:cubicBezTo>
                    <a:cubicBezTo>
                      <a:pt x="1744" y="135"/>
                      <a:pt x="1915" y="112"/>
                      <a:pt x="2086" y="112"/>
                    </a:cubicBezTo>
                    <a:cubicBezTo>
                      <a:pt x="2216" y="112"/>
                      <a:pt x="2346" y="125"/>
                      <a:pt x="2474" y="152"/>
                    </a:cubicBezTo>
                    <a:cubicBezTo>
                      <a:pt x="2815" y="220"/>
                      <a:pt x="3130" y="379"/>
                      <a:pt x="3387" y="610"/>
                    </a:cubicBezTo>
                    <a:cubicBezTo>
                      <a:pt x="3528" y="732"/>
                      <a:pt x="3648" y="875"/>
                      <a:pt x="3742" y="1035"/>
                    </a:cubicBezTo>
                    <a:cubicBezTo>
                      <a:pt x="3846" y="1201"/>
                      <a:pt x="3925" y="1381"/>
                      <a:pt x="3974" y="1570"/>
                    </a:cubicBezTo>
                    <a:cubicBezTo>
                      <a:pt x="4074" y="1969"/>
                      <a:pt x="4047" y="2389"/>
                      <a:pt x="3899" y="2774"/>
                    </a:cubicBezTo>
                    <a:cubicBezTo>
                      <a:pt x="3744" y="3155"/>
                      <a:pt x="3474" y="3479"/>
                      <a:pt x="3125" y="3698"/>
                    </a:cubicBezTo>
                    <a:cubicBezTo>
                      <a:pt x="2962" y="3803"/>
                      <a:pt x="2784" y="3882"/>
                      <a:pt x="2596" y="3930"/>
                    </a:cubicBezTo>
                    <a:cubicBezTo>
                      <a:pt x="2429" y="3974"/>
                      <a:pt x="2257" y="3996"/>
                      <a:pt x="2084" y="3996"/>
                    </a:cubicBezTo>
                    <a:cubicBezTo>
                      <a:pt x="2061" y="3996"/>
                      <a:pt x="2038" y="3995"/>
                      <a:pt x="2014" y="3995"/>
                    </a:cubicBezTo>
                    <a:cubicBezTo>
                      <a:pt x="1666" y="3985"/>
                      <a:pt x="1328" y="3882"/>
                      <a:pt x="1031" y="3698"/>
                    </a:cubicBezTo>
                    <a:cubicBezTo>
                      <a:pt x="776" y="3539"/>
                      <a:pt x="560" y="3322"/>
                      <a:pt x="403" y="3065"/>
                    </a:cubicBezTo>
                    <a:cubicBezTo>
                      <a:pt x="170" y="2688"/>
                      <a:pt x="69" y="2243"/>
                      <a:pt x="119" y="1802"/>
                    </a:cubicBezTo>
                    <a:cubicBezTo>
                      <a:pt x="145" y="1640"/>
                      <a:pt x="180" y="1478"/>
                      <a:pt x="223" y="1320"/>
                    </a:cubicBezTo>
                    <a:lnTo>
                      <a:pt x="223" y="1320"/>
                    </a:lnTo>
                    <a:cubicBezTo>
                      <a:pt x="148" y="1469"/>
                      <a:pt x="99" y="1631"/>
                      <a:pt x="78" y="1797"/>
                    </a:cubicBezTo>
                    <a:cubicBezTo>
                      <a:pt x="1" y="2247"/>
                      <a:pt x="84" y="2709"/>
                      <a:pt x="310" y="3105"/>
                    </a:cubicBezTo>
                    <a:cubicBezTo>
                      <a:pt x="660" y="3704"/>
                      <a:pt x="1293" y="4080"/>
                      <a:pt x="1985" y="4100"/>
                    </a:cubicBezTo>
                    <a:cubicBezTo>
                      <a:pt x="2017" y="4101"/>
                      <a:pt x="2048" y="4102"/>
                      <a:pt x="2080" y="4102"/>
                    </a:cubicBezTo>
                    <a:cubicBezTo>
                      <a:pt x="2244" y="4102"/>
                      <a:pt x="2408" y="4080"/>
                      <a:pt x="2567" y="4036"/>
                    </a:cubicBezTo>
                    <a:cubicBezTo>
                      <a:pt x="3657" y="3748"/>
                      <a:pt x="4310" y="2633"/>
                      <a:pt x="4026" y="1541"/>
                    </a:cubicBezTo>
                    <a:cubicBezTo>
                      <a:pt x="3979" y="1335"/>
                      <a:pt x="3896" y="1138"/>
                      <a:pt x="3782" y="960"/>
                    </a:cubicBezTo>
                    <a:cubicBezTo>
                      <a:pt x="3680" y="790"/>
                      <a:pt x="3553" y="637"/>
                      <a:pt x="3404" y="507"/>
                    </a:cubicBezTo>
                    <a:cubicBezTo>
                      <a:pt x="3130" y="268"/>
                      <a:pt x="2796" y="105"/>
                      <a:pt x="2439" y="36"/>
                    </a:cubicBezTo>
                    <a:cubicBezTo>
                      <a:pt x="2316" y="12"/>
                      <a:pt x="2192" y="0"/>
                      <a:pt x="2067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6" name="Google Shape;806;p50"/>
              <p:cNvSpPr/>
              <p:nvPr/>
            </p:nvSpPr>
            <p:spPr>
              <a:xfrm rot="7849021">
                <a:off x="189823" y="3488687"/>
                <a:ext cx="554624" cy="562669"/>
              </a:xfrm>
              <a:custGeom>
                <a:avLst/>
                <a:gdLst/>
                <a:ahLst/>
                <a:cxnLst/>
                <a:rect l="l" t="t" r="r" b="b"/>
                <a:pathLst>
                  <a:path w="10908" h="11067" extrusionOk="0">
                    <a:moveTo>
                      <a:pt x="8380" y="763"/>
                    </a:moveTo>
                    <a:cubicBezTo>
                      <a:pt x="8378" y="779"/>
                      <a:pt x="8375" y="795"/>
                      <a:pt x="8372" y="811"/>
                    </a:cubicBezTo>
                    <a:lnTo>
                      <a:pt x="8372" y="811"/>
                    </a:lnTo>
                    <a:lnTo>
                      <a:pt x="8332" y="796"/>
                    </a:lnTo>
                    <a:lnTo>
                      <a:pt x="8332" y="796"/>
                    </a:lnTo>
                    <a:lnTo>
                      <a:pt x="8181" y="1791"/>
                    </a:lnTo>
                    <a:lnTo>
                      <a:pt x="8181" y="1791"/>
                    </a:lnTo>
                    <a:cubicBezTo>
                      <a:pt x="8179" y="1789"/>
                      <a:pt x="8177" y="1788"/>
                      <a:pt x="8175" y="1786"/>
                    </a:cubicBezTo>
                    <a:lnTo>
                      <a:pt x="8175" y="1833"/>
                    </a:lnTo>
                    <a:lnTo>
                      <a:pt x="8181" y="1791"/>
                    </a:lnTo>
                    <a:lnTo>
                      <a:pt x="8181" y="1791"/>
                    </a:lnTo>
                    <a:cubicBezTo>
                      <a:pt x="8192" y="1799"/>
                      <a:pt x="8203" y="1807"/>
                      <a:pt x="8214" y="1815"/>
                    </a:cubicBezTo>
                    <a:lnTo>
                      <a:pt x="8214" y="1815"/>
                    </a:lnTo>
                    <a:cubicBezTo>
                      <a:pt x="8267" y="1472"/>
                      <a:pt x="8319" y="1140"/>
                      <a:pt x="8372" y="811"/>
                    </a:cubicBezTo>
                    <a:lnTo>
                      <a:pt x="8372" y="811"/>
                    </a:lnTo>
                    <a:lnTo>
                      <a:pt x="8380" y="814"/>
                    </a:lnTo>
                    <a:lnTo>
                      <a:pt x="8380" y="763"/>
                    </a:lnTo>
                    <a:close/>
                    <a:moveTo>
                      <a:pt x="6564" y="1"/>
                    </a:moveTo>
                    <a:lnTo>
                      <a:pt x="6564" y="31"/>
                    </a:lnTo>
                    <a:lnTo>
                      <a:pt x="5939" y="951"/>
                    </a:lnTo>
                    <a:lnTo>
                      <a:pt x="5939" y="951"/>
                    </a:lnTo>
                    <a:cubicBezTo>
                      <a:pt x="5747" y="927"/>
                      <a:pt x="5553" y="915"/>
                      <a:pt x="5360" y="915"/>
                    </a:cubicBezTo>
                    <a:cubicBezTo>
                      <a:pt x="5169" y="915"/>
                      <a:pt x="4977" y="927"/>
                      <a:pt x="4787" y="950"/>
                    </a:cubicBezTo>
                    <a:lnTo>
                      <a:pt x="4787" y="950"/>
                    </a:lnTo>
                    <a:lnTo>
                      <a:pt x="4123" y="47"/>
                    </a:lnTo>
                    <a:lnTo>
                      <a:pt x="2427" y="791"/>
                    </a:lnTo>
                    <a:cubicBezTo>
                      <a:pt x="2514" y="1232"/>
                      <a:pt x="2584" y="1594"/>
                      <a:pt x="2641" y="1896"/>
                    </a:cubicBezTo>
                    <a:cubicBezTo>
                      <a:pt x="2401" y="2086"/>
                      <a:pt x="2184" y="2299"/>
                      <a:pt x="1990" y="2536"/>
                    </a:cubicBezTo>
                    <a:cubicBezTo>
                      <a:pt x="1926" y="2611"/>
                      <a:pt x="1851" y="2675"/>
                      <a:pt x="1851" y="2715"/>
                    </a:cubicBezTo>
                    <a:lnTo>
                      <a:pt x="1810" y="2779"/>
                    </a:lnTo>
                    <a:lnTo>
                      <a:pt x="1856" y="2722"/>
                    </a:lnTo>
                    <a:lnTo>
                      <a:pt x="2002" y="2547"/>
                    </a:lnTo>
                    <a:cubicBezTo>
                      <a:pt x="2201" y="2318"/>
                      <a:pt x="2424" y="2109"/>
                      <a:pt x="2666" y="1924"/>
                    </a:cubicBezTo>
                    <a:cubicBezTo>
                      <a:pt x="2614" y="1629"/>
                      <a:pt x="2552" y="1277"/>
                      <a:pt x="2473" y="847"/>
                    </a:cubicBezTo>
                    <a:lnTo>
                      <a:pt x="2473" y="847"/>
                    </a:lnTo>
                    <a:lnTo>
                      <a:pt x="4146" y="135"/>
                    </a:lnTo>
                    <a:lnTo>
                      <a:pt x="4146" y="135"/>
                    </a:lnTo>
                    <a:lnTo>
                      <a:pt x="4776" y="952"/>
                    </a:lnTo>
                    <a:lnTo>
                      <a:pt x="4776" y="952"/>
                    </a:lnTo>
                    <a:cubicBezTo>
                      <a:pt x="4767" y="953"/>
                      <a:pt x="4758" y="954"/>
                      <a:pt x="4750" y="955"/>
                    </a:cubicBezTo>
                    <a:lnTo>
                      <a:pt x="4778" y="955"/>
                    </a:lnTo>
                    <a:lnTo>
                      <a:pt x="4845" y="1041"/>
                    </a:lnTo>
                    <a:cubicBezTo>
                      <a:pt x="5044" y="1013"/>
                      <a:pt x="5245" y="1000"/>
                      <a:pt x="5447" y="1000"/>
                    </a:cubicBezTo>
                    <a:cubicBezTo>
                      <a:pt x="5648" y="1000"/>
                      <a:pt x="5849" y="1013"/>
                      <a:pt x="6049" y="1041"/>
                    </a:cubicBezTo>
                    <a:cubicBezTo>
                      <a:pt x="6249" y="755"/>
                      <a:pt x="6454" y="452"/>
                      <a:pt x="6677" y="139"/>
                    </a:cubicBezTo>
                    <a:lnTo>
                      <a:pt x="6677" y="139"/>
                    </a:lnTo>
                    <a:lnTo>
                      <a:pt x="8332" y="796"/>
                    </a:lnTo>
                    <a:lnTo>
                      <a:pt x="8332" y="796"/>
                    </a:lnTo>
                    <a:lnTo>
                      <a:pt x="8343" y="728"/>
                    </a:lnTo>
                    <a:lnTo>
                      <a:pt x="8343" y="687"/>
                    </a:lnTo>
                    <a:lnTo>
                      <a:pt x="8308" y="687"/>
                    </a:lnTo>
                    <a:lnTo>
                      <a:pt x="6564" y="1"/>
                    </a:lnTo>
                    <a:close/>
                    <a:moveTo>
                      <a:pt x="1546" y="2809"/>
                    </a:moveTo>
                    <a:lnTo>
                      <a:pt x="1722" y="2843"/>
                    </a:lnTo>
                    <a:lnTo>
                      <a:pt x="1808" y="2809"/>
                    </a:lnTo>
                    <a:close/>
                    <a:moveTo>
                      <a:pt x="8214" y="1815"/>
                    </a:moveTo>
                    <a:cubicBezTo>
                      <a:pt x="8211" y="1832"/>
                      <a:pt x="8208" y="1850"/>
                      <a:pt x="8206" y="1867"/>
                    </a:cubicBezTo>
                    <a:lnTo>
                      <a:pt x="8206" y="1901"/>
                    </a:lnTo>
                    <a:cubicBezTo>
                      <a:pt x="8494" y="2184"/>
                      <a:pt x="8744" y="2503"/>
                      <a:pt x="8950" y="2850"/>
                    </a:cubicBezTo>
                    <a:lnTo>
                      <a:pt x="8980" y="2850"/>
                    </a:lnTo>
                    <a:lnTo>
                      <a:pt x="10044" y="2654"/>
                    </a:lnTo>
                    <a:lnTo>
                      <a:pt x="10044" y="2654"/>
                    </a:lnTo>
                    <a:lnTo>
                      <a:pt x="10737" y="4266"/>
                    </a:lnTo>
                    <a:lnTo>
                      <a:pt x="9950" y="4841"/>
                    </a:lnTo>
                    <a:lnTo>
                      <a:pt x="9950" y="4841"/>
                    </a:lnTo>
                    <a:cubicBezTo>
                      <a:pt x="9949" y="4837"/>
                      <a:pt x="9949" y="4832"/>
                      <a:pt x="9948" y="4828"/>
                    </a:cubicBezTo>
                    <a:lnTo>
                      <a:pt x="9948" y="4843"/>
                    </a:lnTo>
                    <a:lnTo>
                      <a:pt x="9948" y="4843"/>
                    </a:lnTo>
                    <a:lnTo>
                      <a:pt x="9851" y="4914"/>
                    </a:lnTo>
                    <a:lnTo>
                      <a:pt x="9822" y="4914"/>
                    </a:lnTo>
                    <a:lnTo>
                      <a:pt x="9822" y="4949"/>
                    </a:lnTo>
                    <a:cubicBezTo>
                      <a:pt x="9872" y="5335"/>
                      <a:pt x="9872" y="5727"/>
                      <a:pt x="9822" y="6112"/>
                    </a:cubicBezTo>
                    <a:lnTo>
                      <a:pt x="9822" y="6147"/>
                    </a:lnTo>
                    <a:lnTo>
                      <a:pt x="9851" y="6147"/>
                    </a:lnTo>
                    <a:lnTo>
                      <a:pt x="10755" y="6772"/>
                    </a:lnTo>
                    <a:lnTo>
                      <a:pt x="10755" y="6772"/>
                    </a:lnTo>
                    <a:cubicBezTo>
                      <a:pt x="10540" y="7321"/>
                      <a:pt x="10320" y="7870"/>
                      <a:pt x="10101" y="8419"/>
                    </a:cubicBezTo>
                    <a:lnTo>
                      <a:pt x="10101" y="8419"/>
                    </a:lnTo>
                    <a:lnTo>
                      <a:pt x="9043" y="8253"/>
                    </a:lnTo>
                    <a:lnTo>
                      <a:pt x="9008" y="8253"/>
                    </a:lnTo>
                    <a:cubicBezTo>
                      <a:pt x="8768" y="8572"/>
                      <a:pt x="8489" y="8859"/>
                      <a:pt x="8177" y="9107"/>
                    </a:cubicBezTo>
                    <a:lnTo>
                      <a:pt x="8177" y="9142"/>
                    </a:lnTo>
                    <a:cubicBezTo>
                      <a:pt x="8243" y="9498"/>
                      <a:pt x="8309" y="9855"/>
                      <a:pt x="8374" y="10188"/>
                    </a:cubicBezTo>
                    <a:lnTo>
                      <a:pt x="8374" y="10188"/>
                    </a:lnTo>
                    <a:lnTo>
                      <a:pt x="6735" y="10899"/>
                    </a:lnTo>
                    <a:lnTo>
                      <a:pt x="6735" y="10899"/>
                    </a:lnTo>
                    <a:lnTo>
                      <a:pt x="6146" y="10092"/>
                    </a:lnTo>
                    <a:lnTo>
                      <a:pt x="6146" y="10092"/>
                    </a:lnTo>
                    <a:cubicBezTo>
                      <a:pt x="6154" y="10091"/>
                      <a:pt x="6161" y="10090"/>
                      <a:pt x="6169" y="10089"/>
                    </a:cubicBezTo>
                    <a:lnTo>
                      <a:pt x="6143" y="10089"/>
                    </a:lnTo>
                    <a:lnTo>
                      <a:pt x="6088" y="10014"/>
                    </a:lnTo>
                    <a:lnTo>
                      <a:pt x="6053" y="10014"/>
                    </a:lnTo>
                    <a:cubicBezTo>
                      <a:pt x="5855" y="10042"/>
                      <a:pt x="5655" y="10055"/>
                      <a:pt x="5454" y="10055"/>
                    </a:cubicBezTo>
                    <a:cubicBezTo>
                      <a:pt x="5254" y="10055"/>
                      <a:pt x="5054" y="10042"/>
                      <a:pt x="4856" y="10014"/>
                    </a:cubicBezTo>
                    <a:lnTo>
                      <a:pt x="4235" y="10919"/>
                    </a:lnTo>
                    <a:lnTo>
                      <a:pt x="2578" y="10267"/>
                    </a:lnTo>
                    <a:lnTo>
                      <a:pt x="2578" y="10267"/>
                    </a:lnTo>
                    <a:cubicBezTo>
                      <a:pt x="2638" y="9897"/>
                      <a:pt x="2694" y="9530"/>
                      <a:pt x="2744" y="9200"/>
                    </a:cubicBezTo>
                    <a:lnTo>
                      <a:pt x="2744" y="9171"/>
                    </a:lnTo>
                    <a:cubicBezTo>
                      <a:pt x="2421" y="8935"/>
                      <a:pt x="2132" y="8655"/>
                      <a:pt x="1884" y="8340"/>
                    </a:cubicBezTo>
                    <a:lnTo>
                      <a:pt x="1855" y="8340"/>
                    </a:lnTo>
                    <a:lnTo>
                      <a:pt x="798" y="8540"/>
                    </a:lnTo>
                    <a:lnTo>
                      <a:pt x="798" y="8540"/>
                    </a:lnTo>
                    <a:lnTo>
                      <a:pt x="80" y="6885"/>
                    </a:lnTo>
                    <a:lnTo>
                      <a:pt x="80" y="6885"/>
                    </a:lnTo>
                    <a:lnTo>
                      <a:pt x="953" y="6234"/>
                    </a:lnTo>
                    <a:cubicBezTo>
                      <a:pt x="901" y="5837"/>
                      <a:pt x="901" y="5434"/>
                      <a:pt x="953" y="5037"/>
                    </a:cubicBezTo>
                    <a:lnTo>
                      <a:pt x="33" y="4410"/>
                    </a:lnTo>
                    <a:lnTo>
                      <a:pt x="698" y="2693"/>
                    </a:lnTo>
                    <a:lnTo>
                      <a:pt x="1529" y="2809"/>
                    </a:lnTo>
                    <a:lnTo>
                      <a:pt x="1546" y="2809"/>
                    </a:lnTo>
                    <a:lnTo>
                      <a:pt x="1513" y="2802"/>
                    </a:lnTo>
                    <a:lnTo>
                      <a:pt x="692" y="2669"/>
                    </a:lnTo>
                    <a:cubicBezTo>
                      <a:pt x="518" y="3134"/>
                      <a:pt x="280" y="3715"/>
                      <a:pt x="0" y="4413"/>
                    </a:cubicBezTo>
                    <a:lnTo>
                      <a:pt x="22" y="4428"/>
                    </a:lnTo>
                    <a:lnTo>
                      <a:pt x="22" y="4437"/>
                    </a:lnTo>
                    <a:lnTo>
                      <a:pt x="25" y="4430"/>
                    </a:lnTo>
                    <a:lnTo>
                      <a:pt x="25" y="4430"/>
                    </a:lnTo>
                    <a:lnTo>
                      <a:pt x="922" y="5051"/>
                    </a:lnTo>
                    <a:lnTo>
                      <a:pt x="922" y="5051"/>
                    </a:lnTo>
                    <a:cubicBezTo>
                      <a:pt x="872" y="5435"/>
                      <a:pt x="871" y="5823"/>
                      <a:pt x="921" y="6207"/>
                    </a:cubicBezTo>
                    <a:lnTo>
                      <a:pt x="921" y="6207"/>
                    </a:lnTo>
                    <a:cubicBezTo>
                      <a:pt x="643" y="6415"/>
                      <a:pt x="336" y="6635"/>
                      <a:pt x="18" y="6861"/>
                    </a:cubicBezTo>
                    <a:lnTo>
                      <a:pt x="18" y="6891"/>
                    </a:lnTo>
                    <a:cubicBezTo>
                      <a:pt x="244" y="7431"/>
                      <a:pt x="489" y="8013"/>
                      <a:pt x="751" y="8594"/>
                    </a:cubicBezTo>
                    <a:lnTo>
                      <a:pt x="751" y="8629"/>
                    </a:lnTo>
                    <a:lnTo>
                      <a:pt x="785" y="8629"/>
                    </a:lnTo>
                    <a:lnTo>
                      <a:pt x="1849" y="8433"/>
                    </a:lnTo>
                    <a:lnTo>
                      <a:pt x="1849" y="8433"/>
                    </a:lnTo>
                    <a:cubicBezTo>
                      <a:pt x="2097" y="8750"/>
                      <a:pt x="2386" y="9034"/>
                      <a:pt x="2709" y="9275"/>
                    </a:cubicBezTo>
                    <a:lnTo>
                      <a:pt x="2709" y="9275"/>
                    </a:lnTo>
                    <a:cubicBezTo>
                      <a:pt x="2662" y="9583"/>
                      <a:pt x="2606" y="9917"/>
                      <a:pt x="2553" y="10258"/>
                    </a:cubicBezTo>
                    <a:lnTo>
                      <a:pt x="2553" y="10258"/>
                    </a:lnTo>
                    <a:lnTo>
                      <a:pt x="2541" y="10253"/>
                    </a:lnTo>
                    <a:lnTo>
                      <a:pt x="2551" y="10272"/>
                    </a:lnTo>
                    <a:lnTo>
                      <a:pt x="2551" y="10272"/>
                    </a:lnTo>
                    <a:cubicBezTo>
                      <a:pt x="2547" y="10294"/>
                      <a:pt x="2544" y="10316"/>
                      <a:pt x="2541" y="10338"/>
                    </a:cubicBezTo>
                    <a:lnTo>
                      <a:pt x="2541" y="10380"/>
                    </a:lnTo>
                    <a:lnTo>
                      <a:pt x="2576" y="10380"/>
                    </a:lnTo>
                    <a:lnTo>
                      <a:pt x="4321" y="11066"/>
                    </a:lnTo>
                    <a:lnTo>
                      <a:pt x="4362" y="11066"/>
                    </a:lnTo>
                    <a:lnTo>
                      <a:pt x="4362" y="11031"/>
                    </a:lnTo>
                    <a:lnTo>
                      <a:pt x="4991" y="10095"/>
                    </a:lnTo>
                    <a:lnTo>
                      <a:pt x="4991" y="10095"/>
                    </a:lnTo>
                    <a:cubicBezTo>
                      <a:pt x="5179" y="10119"/>
                      <a:pt x="5367" y="10131"/>
                      <a:pt x="5556" y="10131"/>
                    </a:cubicBezTo>
                    <a:cubicBezTo>
                      <a:pt x="5745" y="10131"/>
                      <a:pt x="5934" y="10119"/>
                      <a:pt x="6122" y="10095"/>
                    </a:cubicBezTo>
                    <a:lnTo>
                      <a:pt x="6122" y="10095"/>
                    </a:lnTo>
                    <a:lnTo>
                      <a:pt x="6711" y="10909"/>
                    </a:lnTo>
                    <a:lnTo>
                      <a:pt x="6711" y="10909"/>
                    </a:lnTo>
                    <a:lnTo>
                      <a:pt x="6682" y="10922"/>
                    </a:lnTo>
                    <a:lnTo>
                      <a:pt x="6720" y="10922"/>
                    </a:lnTo>
                    <a:lnTo>
                      <a:pt x="6774" y="10997"/>
                    </a:lnTo>
                    <a:lnTo>
                      <a:pt x="6804" y="11031"/>
                    </a:lnTo>
                    <a:lnTo>
                      <a:pt x="6842" y="11031"/>
                    </a:lnTo>
                    <a:lnTo>
                      <a:pt x="8430" y="10258"/>
                    </a:lnTo>
                    <a:lnTo>
                      <a:pt x="8471" y="10258"/>
                    </a:lnTo>
                    <a:lnTo>
                      <a:pt x="8471" y="10212"/>
                    </a:lnTo>
                    <a:lnTo>
                      <a:pt x="8276" y="9158"/>
                    </a:lnTo>
                    <a:lnTo>
                      <a:pt x="8276" y="9158"/>
                    </a:lnTo>
                    <a:cubicBezTo>
                      <a:pt x="8594" y="8911"/>
                      <a:pt x="8878" y="8619"/>
                      <a:pt x="9117" y="8294"/>
                    </a:cubicBezTo>
                    <a:lnTo>
                      <a:pt x="9117" y="8294"/>
                    </a:lnTo>
                    <a:lnTo>
                      <a:pt x="10089" y="8449"/>
                    </a:lnTo>
                    <a:lnTo>
                      <a:pt x="10089" y="8449"/>
                    </a:lnTo>
                    <a:cubicBezTo>
                      <a:pt x="10087" y="8453"/>
                      <a:pt x="10086" y="8457"/>
                      <a:pt x="10084" y="8462"/>
                    </a:cubicBezTo>
                    <a:lnTo>
                      <a:pt x="10103" y="8451"/>
                    </a:lnTo>
                    <a:lnTo>
                      <a:pt x="10103" y="8451"/>
                    </a:lnTo>
                    <a:lnTo>
                      <a:pt x="10176" y="8463"/>
                    </a:lnTo>
                    <a:lnTo>
                      <a:pt x="10221" y="8463"/>
                    </a:lnTo>
                    <a:lnTo>
                      <a:pt x="10221" y="8422"/>
                    </a:lnTo>
                    <a:lnTo>
                      <a:pt x="10908" y="6677"/>
                    </a:lnTo>
                    <a:lnTo>
                      <a:pt x="10908" y="6636"/>
                    </a:lnTo>
                    <a:lnTo>
                      <a:pt x="10872" y="6636"/>
                    </a:lnTo>
                    <a:lnTo>
                      <a:pt x="9954" y="6007"/>
                    </a:lnTo>
                    <a:lnTo>
                      <a:pt x="9954" y="6007"/>
                    </a:lnTo>
                    <a:cubicBezTo>
                      <a:pt x="10001" y="5632"/>
                      <a:pt x="10001" y="5252"/>
                      <a:pt x="9954" y="4876"/>
                    </a:cubicBezTo>
                    <a:lnTo>
                      <a:pt x="9954" y="4876"/>
                    </a:lnTo>
                    <a:lnTo>
                      <a:pt x="10750" y="4294"/>
                    </a:lnTo>
                    <a:lnTo>
                      <a:pt x="10750" y="4294"/>
                    </a:lnTo>
                    <a:lnTo>
                      <a:pt x="10758" y="4315"/>
                    </a:lnTo>
                    <a:lnTo>
                      <a:pt x="10758" y="4288"/>
                    </a:lnTo>
                    <a:lnTo>
                      <a:pt x="10855" y="4217"/>
                    </a:lnTo>
                    <a:lnTo>
                      <a:pt x="10890" y="4217"/>
                    </a:lnTo>
                    <a:lnTo>
                      <a:pt x="10890" y="4177"/>
                    </a:lnTo>
                    <a:cubicBezTo>
                      <a:pt x="10640" y="3595"/>
                      <a:pt x="10396" y="3026"/>
                      <a:pt x="10151" y="2473"/>
                    </a:cubicBezTo>
                    <a:lnTo>
                      <a:pt x="10151" y="2432"/>
                    </a:lnTo>
                    <a:lnTo>
                      <a:pt x="10105" y="2432"/>
                    </a:lnTo>
                    <a:lnTo>
                      <a:pt x="9047" y="2628"/>
                    </a:lnTo>
                    <a:lnTo>
                      <a:pt x="9047" y="2628"/>
                    </a:lnTo>
                    <a:cubicBezTo>
                      <a:pt x="8805" y="2322"/>
                      <a:pt x="8525" y="2049"/>
                      <a:pt x="8214" y="1815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7" name="Google Shape;807;p50"/>
              <p:cNvSpPr/>
              <p:nvPr/>
            </p:nvSpPr>
            <p:spPr>
              <a:xfrm rot="7849021">
                <a:off x="1051291" y="3820907"/>
                <a:ext cx="930119" cy="928580"/>
              </a:xfrm>
              <a:custGeom>
                <a:avLst/>
                <a:gdLst/>
                <a:ahLst/>
                <a:cxnLst/>
                <a:rect l="l" t="t" r="r" b="b"/>
                <a:pathLst>
                  <a:path w="18293" h="18264" extrusionOk="0">
                    <a:moveTo>
                      <a:pt x="9226" y="5681"/>
                    </a:moveTo>
                    <a:cubicBezTo>
                      <a:pt x="9631" y="5681"/>
                      <a:pt x="10043" y="5756"/>
                      <a:pt x="10443" y="5913"/>
                    </a:cubicBezTo>
                    <a:lnTo>
                      <a:pt x="10453" y="5918"/>
                    </a:lnTo>
                    <a:cubicBezTo>
                      <a:pt x="12162" y="6601"/>
                      <a:pt x="12992" y="8540"/>
                      <a:pt x="12310" y="10248"/>
                    </a:cubicBezTo>
                    <a:cubicBezTo>
                      <a:pt x="11789" y="11552"/>
                      <a:pt x="10537" y="12344"/>
                      <a:pt x="9214" y="12344"/>
                    </a:cubicBezTo>
                    <a:cubicBezTo>
                      <a:pt x="8803" y="12344"/>
                      <a:pt x="8384" y="12267"/>
                      <a:pt x="7979" y="12105"/>
                    </a:cubicBezTo>
                    <a:cubicBezTo>
                      <a:pt x="6271" y="11422"/>
                      <a:pt x="5439" y="9483"/>
                      <a:pt x="6122" y="7774"/>
                    </a:cubicBezTo>
                    <a:lnTo>
                      <a:pt x="6122" y="7774"/>
                    </a:lnTo>
                    <a:lnTo>
                      <a:pt x="6123" y="7797"/>
                    </a:lnTo>
                    <a:cubicBezTo>
                      <a:pt x="6123" y="7797"/>
                      <a:pt x="6123" y="7796"/>
                      <a:pt x="6123" y="7796"/>
                    </a:cubicBezTo>
                    <a:cubicBezTo>
                      <a:pt x="6639" y="6483"/>
                      <a:pt x="7896" y="5681"/>
                      <a:pt x="9226" y="5681"/>
                    </a:cubicBezTo>
                    <a:close/>
                    <a:moveTo>
                      <a:pt x="11129" y="1"/>
                    </a:moveTo>
                    <a:lnTo>
                      <a:pt x="10070" y="1547"/>
                    </a:lnTo>
                    <a:cubicBezTo>
                      <a:pt x="9769" y="1511"/>
                      <a:pt x="9466" y="1493"/>
                      <a:pt x="9163" y="1493"/>
                    </a:cubicBezTo>
                    <a:cubicBezTo>
                      <a:pt x="8790" y="1493"/>
                      <a:pt x="8417" y="1520"/>
                      <a:pt x="8047" y="1576"/>
                    </a:cubicBezTo>
                    <a:lnTo>
                      <a:pt x="6943" y="58"/>
                    </a:lnTo>
                    <a:lnTo>
                      <a:pt x="4094" y="1285"/>
                    </a:lnTo>
                    <a:lnTo>
                      <a:pt x="4436" y="3134"/>
                    </a:lnTo>
                    <a:cubicBezTo>
                      <a:pt x="3901" y="3549"/>
                      <a:pt x="3426" y="4037"/>
                      <a:pt x="3023" y="4582"/>
                    </a:cubicBezTo>
                    <a:lnTo>
                      <a:pt x="3012" y="4529"/>
                    </a:lnTo>
                    <a:lnTo>
                      <a:pt x="1164" y="4239"/>
                    </a:lnTo>
                    <a:lnTo>
                      <a:pt x="1" y="7146"/>
                    </a:lnTo>
                    <a:lnTo>
                      <a:pt x="1548" y="8205"/>
                    </a:lnTo>
                    <a:cubicBezTo>
                      <a:pt x="1467" y="8877"/>
                      <a:pt x="1477" y="9558"/>
                      <a:pt x="1576" y="10228"/>
                    </a:cubicBezTo>
                    <a:lnTo>
                      <a:pt x="65" y="11333"/>
                    </a:lnTo>
                    <a:lnTo>
                      <a:pt x="1290" y="14183"/>
                    </a:lnTo>
                    <a:lnTo>
                      <a:pt x="3133" y="13840"/>
                    </a:lnTo>
                    <a:cubicBezTo>
                      <a:pt x="3552" y="14370"/>
                      <a:pt x="4039" y="14843"/>
                      <a:pt x="4581" y="15246"/>
                    </a:cubicBezTo>
                    <a:lnTo>
                      <a:pt x="4292" y="17101"/>
                    </a:lnTo>
                    <a:lnTo>
                      <a:pt x="7198" y="18263"/>
                    </a:lnTo>
                    <a:lnTo>
                      <a:pt x="8233" y="16747"/>
                    </a:lnTo>
                    <a:cubicBezTo>
                      <a:pt x="8533" y="16782"/>
                      <a:pt x="8835" y="16800"/>
                      <a:pt x="9137" y="16800"/>
                    </a:cubicBezTo>
                    <a:cubicBezTo>
                      <a:pt x="9511" y="16800"/>
                      <a:pt x="9886" y="16772"/>
                      <a:pt x="10257" y="16717"/>
                    </a:cubicBezTo>
                    <a:lnTo>
                      <a:pt x="11362" y="18235"/>
                    </a:lnTo>
                    <a:lnTo>
                      <a:pt x="14211" y="17009"/>
                    </a:lnTo>
                    <a:lnTo>
                      <a:pt x="13868" y="15166"/>
                    </a:lnTo>
                    <a:cubicBezTo>
                      <a:pt x="14403" y="14748"/>
                      <a:pt x="14878" y="14258"/>
                      <a:pt x="15281" y="13712"/>
                    </a:cubicBezTo>
                    <a:lnTo>
                      <a:pt x="17129" y="14001"/>
                    </a:lnTo>
                    <a:lnTo>
                      <a:pt x="18292" y="11124"/>
                    </a:lnTo>
                    <a:lnTo>
                      <a:pt x="16751" y="10059"/>
                    </a:lnTo>
                    <a:cubicBezTo>
                      <a:pt x="16839" y="9388"/>
                      <a:pt x="16839" y="8708"/>
                      <a:pt x="16751" y="8036"/>
                    </a:cubicBezTo>
                    <a:lnTo>
                      <a:pt x="18264" y="6931"/>
                    </a:lnTo>
                    <a:lnTo>
                      <a:pt x="17037" y="4082"/>
                    </a:lnTo>
                    <a:lnTo>
                      <a:pt x="15194" y="4425"/>
                    </a:lnTo>
                    <a:cubicBezTo>
                      <a:pt x="14775" y="3894"/>
                      <a:pt x="14288" y="3421"/>
                      <a:pt x="13746" y="3018"/>
                    </a:cubicBezTo>
                    <a:lnTo>
                      <a:pt x="14036" y="1162"/>
                    </a:lnTo>
                    <a:lnTo>
                      <a:pt x="11129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8" name="Google Shape;808;p50"/>
              <p:cNvSpPr/>
              <p:nvPr/>
            </p:nvSpPr>
            <p:spPr>
              <a:xfrm rot="7849021">
                <a:off x="1046889" y="3817560"/>
                <a:ext cx="938915" cy="942053"/>
              </a:xfrm>
              <a:custGeom>
                <a:avLst/>
                <a:gdLst/>
                <a:ahLst/>
                <a:cxnLst/>
                <a:rect l="l" t="t" r="r" b="b"/>
                <a:pathLst>
                  <a:path w="18466" h="18529" extrusionOk="0">
                    <a:moveTo>
                      <a:pt x="11147" y="1"/>
                    </a:moveTo>
                    <a:lnTo>
                      <a:pt x="11117" y="47"/>
                    </a:lnTo>
                    <a:lnTo>
                      <a:pt x="10082" y="1561"/>
                    </a:lnTo>
                    <a:lnTo>
                      <a:pt x="10082" y="1561"/>
                    </a:lnTo>
                    <a:cubicBezTo>
                      <a:pt x="9800" y="1530"/>
                      <a:pt x="9518" y="1515"/>
                      <a:pt x="9236" y="1515"/>
                    </a:cubicBezTo>
                    <a:cubicBezTo>
                      <a:pt x="8861" y="1515"/>
                      <a:pt x="8487" y="1542"/>
                      <a:pt x="8116" y="1596"/>
                    </a:cubicBezTo>
                    <a:lnTo>
                      <a:pt x="8116" y="1596"/>
                    </a:lnTo>
                    <a:lnTo>
                      <a:pt x="7035" y="117"/>
                    </a:lnTo>
                    <a:lnTo>
                      <a:pt x="7006" y="77"/>
                    </a:lnTo>
                    <a:lnTo>
                      <a:pt x="6965" y="77"/>
                    </a:lnTo>
                    <a:lnTo>
                      <a:pt x="4122" y="1321"/>
                    </a:lnTo>
                    <a:lnTo>
                      <a:pt x="4088" y="1321"/>
                    </a:lnTo>
                    <a:lnTo>
                      <a:pt x="4088" y="1355"/>
                    </a:lnTo>
                    <a:cubicBezTo>
                      <a:pt x="4232" y="2088"/>
                      <a:pt x="4349" y="2693"/>
                      <a:pt x="4448" y="3194"/>
                    </a:cubicBezTo>
                    <a:cubicBezTo>
                      <a:pt x="4048" y="3512"/>
                      <a:pt x="3684" y="3872"/>
                      <a:pt x="3360" y="4269"/>
                    </a:cubicBezTo>
                    <a:cubicBezTo>
                      <a:pt x="3277" y="4363"/>
                      <a:pt x="3200" y="4462"/>
                      <a:pt x="3128" y="4566"/>
                    </a:cubicBezTo>
                    <a:lnTo>
                      <a:pt x="3058" y="4670"/>
                    </a:lnTo>
                    <a:lnTo>
                      <a:pt x="3058" y="4670"/>
                    </a:lnTo>
                    <a:lnTo>
                      <a:pt x="3140" y="4577"/>
                    </a:lnTo>
                    <a:lnTo>
                      <a:pt x="3385" y="4287"/>
                    </a:lnTo>
                    <a:cubicBezTo>
                      <a:pt x="3720" y="3906"/>
                      <a:pt x="4089" y="3557"/>
                      <a:pt x="4489" y="3246"/>
                    </a:cubicBezTo>
                    <a:cubicBezTo>
                      <a:pt x="4398" y="2750"/>
                      <a:pt x="4295" y="2159"/>
                      <a:pt x="4165" y="1440"/>
                    </a:cubicBezTo>
                    <a:lnTo>
                      <a:pt x="4165" y="1440"/>
                    </a:lnTo>
                    <a:lnTo>
                      <a:pt x="6959" y="251"/>
                    </a:lnTo>
                    <a:lnTo>
                      <a:pt x="8042" y="1746"/>
                    </a:lnTo>
                    <a:lnTo>
                      <a:pt x="8042" y="1781"/>
                    </a:lnTo>
                    <a:lnTo>
                      <a:pt x="8078" y="1781"/>
                    </a:lnTo>
                    <a:cubicBezTo>
                      <a:pt x="8410" y="1735"/>
                      <a:pt x="8745" y="1713"/>
                      <a:pt x="9080" y="1713"/>
                    </a:cubicBezTo>
                    <a:cubicBezTo>
                      <a:pt x="9415" y="1713"/>
                      <a:pt x="9750" y="1735"/>
                      <a:pt x="10083" y="1781"/>
                    </a:cubicBezTo>
                    <a:lnTo>
                      <a:pt x="10124" y="1781"/>
                    </a:lnTo>
                    <a:lnTo>
                      <a:pt x="10124" y="1752"/>
                    </a:lnTo>
                    <a:lnTo>
                      <a:pt x="11153" y="255"/>
                    </a:lnTo>
                    <a:lnTo>
                      <a:pt x="11153" y="255"/>
                    </a:lnTo>
                    <a:lnTo>
                      <a:pt x="13945" y="1372"/>
                    </a:lnTo>
                    <a:lnTo>
                      <a:pt x="13945" y="1372"/>
                    </a:lnTo>
                    <a:cubicBezTo>
                      <a:pt x="13856" y="1956"/>
                      <a:pt x="13760" y="2548"/>
                      <a:pt x="13665" y="3165"/>
                    </a:cubicBezTo>
                    <a:lnTo>
                      <a:pt x="13665" y="3211"/>
                    </a:lnTo>
                    <a:lnTo>
                      <a:pt x="13706" y="3240"/>
                    </a:lnTo>
                    <a:cubicBezTo>
                      <a:pt x="14242" y="3640"/>
                      <a:pt x="14724" y="4110"/>
                      <a:pt x="15137" y="4636"/>
                    </a:cubicBezTo>
                    <a:lnTo>
                      <a:pt x="15172" y="4677"/>
                    </a:lnTo>
                    <a:lnTo>
                      <a:pt x="15224" y="4677"/>
                    </a:lnTo>
                    <a:lnTo>
                      <a:pt x="16997" y="4347"/>
                    </a:lnTo>
                    <a:lnTo>
                      <a:pt x="16997" y="4347"/>
                    </a:lnTo>
                    <a:lnTo>
                      <a:pt x="18166" y="7068"/>
                    </a:lnTo>
                    <a:lnTo>
                      <a:pt x="16707" y="8124"/>
                    </a:lnTo>
                    <a:lnTo>
                      <a:pt x="16660" y="8160"/>
                    </a:lnTo>
                    <a:lnTo>
                      <a:pt x="16660" y="8218"/>
                    </a:lnTo>
                    <a:cubicBezTo>
                      <a:pt x="16754" y="8878"/>
                      <a:pt x="16764" y="9548"/>
                      <a:pt x="16689" y="10213"/>
                    </a:cubicBezTo>
                    <a:lnTo>
                      <a:pt x="16689" y="10270"/>
                    </a:lnTo>
                    <a:lnTo>
                      <a:pt x="16735" y="10299"/>
                    </a:lnTo>
                    <a:lnTo>
                      <a:pt x="18243" y="11338"/>
                    </a:lnTo>
                    <a:lnTo>
                      <a:pt x="18243" y="11338"/>
                    </a:lnTo>
                    <a:cubicBezTo>
                      <a:pt x="17867" y="12236"/>
                      <a:pt x="17506" y="13154"/>
                      <a:pt x="17136" y="14078"/>
                    </a:cubicBezTo>
                    <a:lnTo>
                      <a:pt x="17136" y="14078"/>
                    </a:lnTo>
                    <a:lnTo>
                      <a:pt x="15358" y="13800"/>
                    </a:lnTo>
                    <a:lnTo>
                      <a:pt x="15306" y="13800"/>
                    </a:lnTo>
                    <a:lnTo>
                      <a:pt x="15270" y="13847"/>
                    </a:lnTo>
                    <a:cubicBezTo>
                      <a:pt x="14872" y="14383"/>
                      <a:pt x="14405" y="14864"/>
                      <a:pt x="13881" y="15277"/>
                    </a:cubicBezTo>
                    <a:lnTo>
                      <a:pt x="13834" y="15312"/>
                    </a:lnTo>
                    <a:lnTo>
                      <a:pt x="13834" y="15370"/>
                    </a:lnTo>
                    <a:cubicBezTo>
                      <a:pt x="13946" y="15977"/>
                      <a:pt x="14057" y="16579"/>
                      <a:pt x="14163" y="17140"/>
                    </a:cubicBezTo>
                    <a:lnTo>
                      <a:pt x="14163" y="17140"/>
                    </a:lnTo>
                    <a:lnTo>
                      <a:pt x="11455" y="18306"/>
                    </a:lnTo>
                    <a:lnTo>
                      <a:pt x="11455" y="18306"/>
                    </a:lnTo>
                    <a:cubicBezTo>
                      <a:pt x="11091" y="17803"/>
                      <a:pt x="10728" y="17306"/>
                      <a:pt x="10393" y="16853"/>
                    </a:cubicBezTo>
                    <a:lnTo>
                      <a:pt x="10357" y="16806"/>
                    </a:lnTo>
                    <a:lnTo>
                      <a:pt x="10305" y="16806"/>
                    </a:lnTo>
                    <a:cubicBezTo>
                      <a:pt x="9931" y="16863"/>
                      <a:pt x="9554" y="16892"/>
                      <a:pt x="9176" y="16892"/>
                    </a:cubicBezTo>
                    <a:cubicBezTo>
                      <a:pt x="8885" y="16892"/>
                      <a:pt x="8594" y="16875"/>
                      <a:pt x="8304" y="16841"/>
                    </a:cubicBezTo>
                    <a:lnTo>
                      <a:pt x="8252" y="16841"/>
                    </a:lnTo>
                    <a:lnTo>
                      <a:pt x="8252" y="16882"/>
                    </a:lnTo>
                    <a:lnTo>
                      <a:pt x="7228" y="18371"/>
                    </a:lnTo>
                    <a:lnTo>
                      <a:pt x="7228" y="18371"/>
                    </a:lnTo>
                    <a:lnTo>
                      <a:pt x="4454" y="17261"/>
                    </a:lnTo>
                    <a:lnTo>
                      <a:pt x="4454" y="17261"/>
                    </a:lnTo>
                    <a:lnTo>
                      <a:pt x="4729" y="15481"/>
                    </a:lnTo>
                    <a:lnTo>
                      <a:pt x="4729" y="15428"/>
                    </a:lnTo>
                    <a:lnTo>
                      <a:pt x="4688" y="15399"/>
                    </a:lnTo>
                    <a:cubicBezTo>
                      <a:pt x="4148" y="15001"/>
                      <a:pt x="3665" y="14531"/>
                      <a:pt x="3252" y="14004"/>
                    </a:cubicBezTo>
                    <a:lnTo>
                      <a:pt x="3218" y="13968"/>
                    </a:lnTo>
                    <a:lnTo>
                      <a:pt x="3177" y="13968"/>
                    </a:lnTo>
                    <a:lnTo>
                      <a:pt x="1395" y="14306"/>
                    </a:lnTo>
                    <a:lnTo>
                      <a:pt x="1395" y="14306"/>
                    </a:lnTo>
                    <a:lnTo>
                      <a:pt x="208" y="11576"/>
                    </a:lnTo>
                    <a:lnTo>
                      <a:pt x="1694" y="10491"/>
                    </a:lnTo>
                    <a:lnTo>
                      <a:pt x="1723" y="10491"/>
                    </a:lnTo>
                    <a:lnTo>
                      <a:pt x="1723" y="10451"/>
                    </a:lnTo>
                    <a:cubicBezTo>
                      <a:pt x="1621" y="9786"/>
                      <a:pt x="1610" y="9112"/>
                      <a:pt x="1687" y="8445"/>
                    </a:cubicBezTo>
                    <a:lnTo>
                      <a:pt x="1687" y="8410"/>
                    </a:lnTo>
                    <a:lnTo>
                      <a:pt x="1659" y="8410"/>
                    </a:lnTo>
                    <a:lnTo>
                      <a:pt x="1645" y="8401"/>
                    </a:lnTo>
                    <a:lnTo>
                      <a:pt x="1645" y="8400"/>
                    </a:lnTo>
                    <a:cubicBezTo>
                      <a:pt x="1645" y="8400"/>
                      <a:pt x="1645" y="8400"/>
                      <a:pt x="1645" y="8401"/>
                    </a:cubicBezTo>
                    <a:lnTo>
                      <a:pt x="1645" y="8401"/>
                    </a:lnTo>
                    <a:lnTo>
                      <a:pt x="124" y="7369"/>
                    </a:lnTo>
                    <a:lnTo>
                      <a:pt x="124" y="7369"/>
                    </a:lnTo>
                    <a:cubicBezTo>
                      <a:pt x="574" y="6195"/>
                      <a:pt x="951" y="5241"/>
                      <a:pt x="1238" y="4513"/>
                    </a:cubicBezTo>
                    <a:lnTo>
                      <a:pt x="1238" y="4513"/>
                    </a:lnTo>
                    <a:lnTo>
                      <a:pt x="2594" y="4712"/>
                    </a:lnTo>
                    <a:lnTo>
                      <a:pt x="2943" y="4758"/>
                    </a:lnTo>
                    <a:lnTo>
                      <a:pt x="3059" y="4758"/>
                    </a:lnTo>
                    <a:lnTo>
                      <a:pt x="2914" y="4743"/>
                    </a:lnTo>
                    <a:lnTo>
                      <a:pt x="2559" y="4678"/>
                    </a:lnTo>
                    <a:lnTo>
                      <a:pt x="1192" y="4452"/>
                    </a:lnTo>
                    <a:lnTo>
                      <a:pt x="1163" y="4452"/>
                    </a:lnTo>
                    <a:cubicBezTo>
                      <a:pt x="867" y="5219"/>
                      <a:pt x="471" y="6196"/>
                      <a:pt x="0" y="7359"/>
                    </a:cubicBezTo>
                    <a:lnTo>
                      <a:pt x="0" y="7394"/>
                    </a:lnTo>
                    <a:lnTo>
                      <a:pt x="36" y="7394"/>
                    </a:lnTo>
                    <a:lnTo>
                      <a:pt x="1639" y="8447"/>
                    </a:lnTo>
                    <a:lnTo>
                      <a:pt x="1639" y="8447"/>
                    </a:lnTo>
                    <a:cubicBezTo>
                      <a:pt x="1555" y="9090"/>
                      <a:pt x="1555" y="9739"/>
                      <a:pt x="1638" y="10382"/>
                    </a:cubicBezTo>
                    <a:lnTo>
                      <a:pt x="1638" y="10382"/>
                    </a:lnTo>
                    <a:lnTo>
                      <a:pt x="129" y="11475"/>
                    </a:lnTo>
                    <a:lnTo>
                      <a:pt x="82" y="11511"/>
                    </a:lnTo>
                    <a:lnTo>
                      <a:pt x="82" y="11557"/>
                    </a:lnTo>
                    <a:cubicBezTo>
                      <a:pt x="466" y="12460"/>
                      <a:pt x="873" y="13412"/>
                      <a:pt x="1303" y="14412"/>
                    </a:cubicBezTo>
                    <a:lnTo>
                      <a:pt x="1303" y="14465"/>
                    </a:lnTo>
                    <a:lnTo>
                      <a:pt x="1361" y="14465"/>
                    </a:lnTo>
                    <a:lnTo>
                      <a:pt x="3158" y="14136"/>
                    </a:lnTo>
                    <a:lnTo>
                      <a:pt x="3158" y="14136"/>
                    </a:lnTo>
                    <a:cubicBezTo>
                      <a:pt x="3564" y="14646"/>
                      <a:pt x="4032" y="15103"/>
                      <a:pt x="4551" y="15497"/>
                    </a:cubicBezTo>
                    <a:lnTo>
                      <a:pt x="4551" y="15497"/>
                    </a:lnTo>
                    <a:cubicBezTo>
                      <a:pt x="4466" y="16059"/>
                      <a:pt x="4364" y="16675"/>
                      <a:pt x="4268" y="17302"/>
                    </a:cubicBezTo>
                    <a:lnTo>
                      <a:pt x="4268" y="17366"/>
                    </a:lnTo>
                    <a:lnTo>
                      <a:pt x="4332" y="17366"/>
                    </a:lnTo>
                    <a:lnTo>
                      <a:pt x="7211" y="18529"/>
                    </a:lnTo>
                    <a:lnTo>
                      <a:pt x="7279" y="18529"/>
                    </a:lnTo>
                    <a:lnTo>
                      <a:pt x="7320" y="18470"/>
                    </a:lnTo>
                    <a:cubicBezTo>
                      <a:pt x="7637" y="18002"/>
                      <a:pt x="7991" y="17490"/>
                      <a:pt x="8346" y="16971"/>
                    </a:cubicBezTo>
                    <a:lnTo>
                      <a:pt x="8346" y="16971"/>
                    </a:lnTo>
                    <a:cubicBezTo>
                      <a:pt x="8670" y="17011"/>
                      <a:pt x="8995" y="17032"/>
                      <a:pt x="9320" y="17032"/>
                    </a:cubicBezTo>
                    <a:cubicBezTo>
                      <a:pt x="9642" y="17032"/>
                      <a:pt x="9963" y="17012"/>
                      <a:pt x="10282" y="16972"/>
                    </a:cubicBezTo>
                    <a:lnTo>
                      <a:pt x="10282" y="16972"/>
                    </a:lnTo>
                    <a:cubicBezTo>
                      <a:pt x="10622" y="17432"/>
                      <a:pt x="10989" y="17934"/>
                      <a:pt x="11356" y="18442"/>
                    </a:cubicBezTo>
                    <a:lnTo>
                      <a:pt x="11424" y="18401"/>
                    </a:lnTo>
                    <a:lnTo>
                      <a:pt x="11488" y="18371"/>
                    </a:lnTo>
                    <a:lnTo>
                      <a:pt x="14344" y="17145"/>
                    </a:lnTo>
                    <a:lnTo>
                      <a:pt x="14413" y="17145"/>
                    </a:lnTo>
                    <a:lnTo>
                      <a:pt x="14413" y="17068"/>
                    </a:lnTo>
                    <a:cubicBezTo>
                      <a:pt x="14311" y="16504"/>
                      <a:pt x="14193" y="15896"/>
                      <a:pt x="14080" y="15282"/>
                    </a:cubicBezTo>
                    <a:lnTo>
                      <a:pt x="14080" y="15282"/>
                    </a:lnTo>
                    <a:cubicBezTo>
                      <a:pt x="14586" y="14880"/>
                      <a:pt x="15040" y="14414"/>
                      <a:pt x="15428" y="13896"/>
                    </a:cubicBezTo>
                    <a:lnTo>
                      <a:pt x="15428" y="13896"/>
                    </a:lnTo>
                    <a:lnTo>
                      <a:pt x="17227" y="14179"/>
                    </a:lnTo>
                    <a:lnTo>
                      <a:pt x="17302" y="14179"/>
                    </a:lnTo>
                    <a:lnTo>
                      <a:pt x="17302" y="14102"/>
                    </a:lnTo>
                    <a:cubicBezTo>
                      <a:pt x="17709" y="13132"/>
                      <a:pt x="18093" y="12166"/>
                      <a:pt x="18466" y="11224"/>
                    </a:cubicBezTo>
                    <a:lnTo>
                      <a:pt x="18466" y="11147"/>
                    </a:lnTo>
                    <a:lnTo>
                      <a:pt x="18407" y="11107"/>
                    </a:lnTo>
                    <a:lnTo>
                      <a:pt x="16908" y="10081"/>
                    </a:lnTo>
                    <a:lnTo>
                      <a:pt x="16908" y="10081"/>
                    </a:lnTo>
                    <a:cubicBezTo>
                      <a:pt x="16978" y="9438"/>
                      <a:pt x="16967" y="8787"/>
                      <a:pt x="16875" y="8145"/>
                    </a:cubicBezTo>
                    <a:lnTo>
                      <a:pt x="16875" y="8145"/>
                    </a:lnTo>
                    <a:lnTo>
                      <a:pt x="18344" y="7072"/>
                    </a:lnTo>
                    <a:lnTo>
                      <a:pt x="18408" y="7031"/>
                    </a:lnTo>
                    <a:lnTo>
                      <a:pt x="18408" y="6961"/>
                    </a:lnTo>
                    <a:cubicBezTo>
                      <a:pt x="17983" y="5990"/>
                      <a:pt x="17576" y="5042"/>
                      <a:pt x="17175" y="4112"/>
                    </a:cubicBezTo>
                    <a:lnTo>
                      <a:pt x="17147" y="4048"/>
                    </a:lnTo>
                    <a:lnTo>
                      <a:pt x="17077" y="4048"/>
                    </a:lnTo>
                    <a:lnTo>
                      <a:pt x="15290" y="4381"/>
                    </a:lnTo>
                    <a:lnTo>
                      <a:pt x="15290" y="4381"/>
                    </a:lnTo>
                    <a:cubicBezTo>
                      <a:pt x="14882" y="3874"/>
                      <a:pt x="14413" y="3420"/>
                      <a:pt x="13893" y="3028"/>
                    </a:cubicBezTo>
                    <a:lnTo>
                      <a:pt x="13893" y="3028"/>
                    </a:lnTo>
                    <a:cubicBezTo>
                      <a:pt x="13988" y="2410"/>
                      <a:pt x="14079" y="1789"/>
                      <a:pt x="14170" y="1222"/>
                    </a:cubicBezTo>
                    <a:lnTo>
                      <a:pt x="14170" y="1164"/>
                    </a:lnTo>
                    <a:lnTo>
                      <a:pt x="14112" y="1164"/>
                    </a:lnTo>
                    <a:lnTo>
                      <a:pt x="11204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  <p:grpSp>
          <p:nvGrpSpPr>
            <p:cNvPr id="809" name="Google Shape;809;p50"/>
            <p:cNvGrpSpPr/>
            <p:nvPr/>
          </p:nvGrpSpPr>
          <p:grpSpPr>
            <a:xfrm>
              <a:off x="1344902" y="1149880"/>
              <a:ext cx="2270194" cy="5379832"/>
              <a:chOff x="-4931700" y="-110062"/>
              <a:chExt cx="2022625" cy="4793150"/>
            </a:xfrm>
          </p:grpSpPr>
          <p:sp>
            <p:nvSpPr>
              <p:cNvPr id="810" name="Google Shape;810;p50"/>
              <p:cNvSpPr/>
              <p:nvPr/>
            </p:nvSpPr>
            <p:spPr>
              <a:xfrm>
                <a:off x="-4069700" y="3318088"/>
                <a:ext cx="362125" cy="1301100"/>
              </a:xfrm>
              <a:custGeom>
                <a:avLst/>
                <a:gdLst/>
                <a:ahLst/>
                <a:cxnLst/>
                <a:rect l="l" t="t" r="r" b="b"/>
                <a:pathLst>
                  <a:path w="14485" h="52044" extrusionOk="0">
                    <a:moveTo>
                      <a:pt x="14485" y="1"/>
                    </a:moveTo>
                    <a:lnTo>
                      <a:pt x="1" y="1157"/>
                    </a:lnTo>
                    <a:cubicBezTo>
                      <a:pt x="894" y="3252"/>
                      <a:pt x="4582" y="51260"/>
                      <a:pt x="4314" y="52034"/>
                    </a:cubicBezTo>
                    <a:lnTo>
                      <a:pt x="4314" y="52034"/>
                    </a:lnTo>
                    <a:lnTo>
                      <a:pt x="13863" y="51400"/>
                    </a:lnTo>
                    <a:lnTo>
                      <a:pt x="14485" y="1"/>
                    </a:lnTo>
                    <a:close/>
                    <a:moveTo>
                      <a:pt x="4314" y="52034"/>
                    </a:moveTo>
                    <a:lnTo>
                      <a:pt x="4298" y="52035"/>
                    </a:lnTo>
                    <a:cubicBezTo>
                      <a:pt x="4301" y="52041"/>
                      <a:pt x="4304" y="52044"/>
                      <a:pt x="4306" y="52044"/>
                    </a:cubicBezTo>
                    <a:cubicBezTo>
                      <a:pt x="4309" y="52044"/>
                      <a:pt x="4312" y="52040"/>
                      <a:pt x="4314" y="52034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1" name="Google Shape;811;p50"/>
              <p:cNvSpPr/>
              <p:nvPr/>
            </p:nvSpPr>
            <p:spPr>
              <a:xfrm>
                <a:off x="-3971275" y="4593188"/>
                <a:ext cx="472150" cy="79725"/>
              </a:xfrm>
              <a:custGeom>
                <a:avLst/>
                <a:gdLst/>
                <a:ahLst/>
                <a:cxnLst/>
                <a:rect l="l" t="t" r="r" b="b"/>
                <a:pathLst>
                  <a:path w="18886" h="3189" extrusionOk="0">
                    <a:moveTo>
                      <a:pt x="10193" y="1"/>
                    </a:moveTo>
                    <a:lnTo>
                      <a:pt x="1" y="186"/>
                    </a:lnTo>
                    <a:lnTo>
                      <a:pt x="65" y="3094"/>
                    </a:lnTo>
                    <a:lnTo>
                      <a:pt x="693" y="3094"/>
                    </a:lnTo>
                    <a:cubicBezTo>
                      <a:pt x="1990" y="3132"/>
                      <a:pt x="5145" y="3188"/>
                      <a:pt x="8342" y="3188"/>
                    </a:cubicBezTo>
                    <a:cubicBezTo>
                      <a:pt x="12049" y="3188"/>
                      <a:pt x="15815" y="3113"/>
                      <a:pt x="16811" y="2844"/>
                    </a:cubicBezTo>
                    <a:cubicBezTo>
                      <a:pt x="18886" y="2333"/>
                      <a:pt x="10223" y="885"/>
                      <a:pt x="10223" y="885"/>
                    </a:cubicBezTo>
                    <a:lnTo>
                      <a:pt x="1019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2" name="Google Shape;812;p50"/>
              <p:cNvSpPr/>
              <p:nvPr/>
            </p:nvSpPr>
            <p:spPr>
              <a:xfrm>
                <a:off x="-3971000" y="4609363"/>
                <a:ext cx="93225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3729" h="2338" extrusionOk="0">
                    <a:moveTo>
                      <a:pt x="292" y="1"/>
                    </a:moveTo>
                    <a:cubicBezTo>
                      <a:pt x="195" y="1"/>
                      <a:pt x="98" y="4"/>
                      <a:pt x="1" y="12"/>
                    </a:cubicBezTo>
                    <a:lnTo>
                      <a:pt x="59" y="2338"/>
                    </a:lnTo>
                    <a:lnTo>
                      <a:pt x="3729" y="2338"/>
                    </a:lnTo>
                    <a:cubicBezTo>
                      <a:pt x="3527" y="1604"/>
                      <a:pt x="3048" y="977"/>
                      <a:pt x="2391" y="593"/>
                    </a:cubicBezTo>
                    <a:cubicBezTo>
                      <a:pt x="1757" y="205"/>
                      <a:pt x="1031" y="1"/>
                      <a:pt x="29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3" name="Google Shape;813;p50"/>
              <p:cNvSpPr/>
              <p:nvPr/>
            </p:nvSpPr>
            <p:spPr>
              <a:xfrm>
                <a:off x="-3969675" y="4636088"/>
                <a:ext cx="4359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438" h="1527" extrusionOk="0">
                    <a:moveTo>
                      <a:pt x="14397" y="1"/>
                    </a:moveTo>
                    <a:cubicBezTo>
                      <a:pt x="13804" y="30"/>
                      <a:pt x="13513" y="1088"/>
                      <a:pt x="13513" y="1088"/>
                    </a:cubicBezTo>
                    <a:lnTo>
                      <a:pt x="1" y="1210"/>
                    </a:lnTo>
                    <a:lnTo>
                      <a:pt x="1" y="1397"/>
                    </a:lnTo>
                    <a:cubicBezTo>
                      <a:pt x="1705" y="1486"/>
                      <a:pt x="4126" y="1527"/>
                      <a:pt x="6612" y="1527"/>
                    </a:cubicBezTo>
                    <a:cubicBezTo>
                      <a:pt x="11591" y="1527"/>
                      <a:pt x="16828" y="1362"/>
                      <a:pt x="17072" y="1083"/>
                    </a:cubicBezTo>
                    <a:cubicBezTo>
                      <a:pt x="17438" y="664"/>
                      <a:pt x="14397" y="1"/>
                      <a:pt x="14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4" name="Google Shape;814;p50"/>
              <p:cNvSpPr/>
              <p:nvPr/>
            </p:nvSpPr>
            <p:spPr>
              <a:xfrm>
                <a:off x="-3973450" y="4659663"/>
                <a:ext cx="426250" cy="7575"/>
              </a:xfrm>
              <a:custGeom>
                <a:avLst/>
                <a:gdLst/>
                <a:ahLst/>
                <a:cxnLst/>
                <a:rect l="l" t="t" r="r" b="b"/>
                <a:pathLst>
                  <a:path w="17050" h="303" extrusionOk="0">
                    <a:moveTo>
                      <a:pt x="16544" y="1"/>
                    </a:moveTo>
                    <a:lnTo>
                      <a:pt x="14700" y="58"/>
                    </a:lnTo>
                    <a:cubicBezTo>
                      <a:pt x="13142" y="111"/>
                      <a:pt x="10991" y="169"/>
                      <a:pt x="8613" y="204"/>
                    </a:cubicBezTo>
                    <a:cubicBezTo>
                      <a:pt x="6599" y="233"/>
                      <a:pt x="4748" y="246"/>
                      <a:pt x="3282" y="246"/>
                    </a:cubicBezTo>
                    <a:cubicBezTo>
                      <a:pt x="3016" y="246"/>
                      <a:pt x="2763" y="246"/>
                      <a:pt x="2524" y="245"/>
                    </a:cubicBezTo>
                    <a:lnTo>
                      <a:pt x="1" y="245"/>
                    </a:lnTo>
                    <a:lnTo>
                      <a:pt x="0" y="262"/>
                    </a:lnTo>
                    <a:lnTo>
                      <a:pt x="681" y="262"/>
                    </a:lnTo>
                    <a:lnTo>
                      <a:pt x="2524" y="302"/>
                    </a:lnTo>
                    <a:lnTo>
                      <a:pt x="8618" y="302"/>
                    </a:lnTo>
                    <a:cubicBezTo>
                      <a:pt x="10996" y="302"/>
                      <a:pt x="13148" y="192"/>
                      <a:pt x="14707" y="122"/>
                    </a:cubicBezTo>
                    <a:lnTo>
                      <a:pt x="16549" y="29"/>
                    </a:lnTo>
                    <a:lnTo>
                      <a:pt x="1704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5" name="Google Shape;815;p50"/>
              <p:cNvSpPr/>
              <p:nvPr/>
            </p:nvSpPr>
            <p:spPr>
              <a:xfrm>
                <a:off x="-3632600" y="4633763"/>
                <a:ext cx="24625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310" extrusionOk="0">
                    <a:moveTo>
                      <a:pt x="984" y="1"/>
                    </a:moveTo>
                    <a:lnTo>
                      <a:pt x="984" y="1"/>
                    </a:lnTo>
                    <a:cubicBezTo>
                      <a:pt x="691" y="94"/>
                      <a:pt x="437" y="281"/>
                      <a:pt x="263" y="536"/>
                    </a:cubicBezTo>
                    <a:cubicBezTo>
                      <a:pt x="81" y="749"/>
                      <a:pt x="0" y="1031"/>
                      <a:pt x="42" y="1310"/>
                    </a:cubicBezTo>
                    <a:cubicBezTo>
                      <a:pt x="121" y="1054"/>
                      <a:pt x="230" y="810"/>
                      <a:pt x="367" y="582"/>
                    </a:cubicBezTo>
                    <a:cubicBezTo>
                      <a:pt x="550" y="366"/>
                      <a:pt x="756" y="170"/>
                      <a:pt x="98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6" name="Google Shape;816;p50"/>
              <p:cNvSpPr/>
              <p:nvPr/>
            </p:nvSpPr>
            <p:spPr>
              <a:xfrm>
                <a:off x="-3707875" y="4619038"/>
                <a:ext cx="14400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576" h="701" extrusionOk="0">
                    <a:moveTo>
                      <a:pt x="543" y="1"/>
                    </a:moveTo>
                    <a:cubicBezTo>
                      <a:pt x="508" y="1"/>
                      <a:pt x="374" y="137"/>
                      <a:pt x="238" y="328"/>
                    </a:cubicBezTo>
                    <a:cubicBezTo>
                      <a:pt x="99" y="526"/>
                      <a:pt x="1" y="689"/>
                      <a:pt x="29" y="700"/>
                    </a:cubicBezTo>
                    <a:cubicBezTo>
                      <a:pt x="58" y="700"/>
                      <a:pt x="199" y="572"/>
                      <a:pt x="343" y="380"/>
                    </a:cubicBezTo>
                    <a:cubicBezTo>
                      <a:pt x="489" y="188"/>
                      <a:pt x="576" y="14"/>
                      <a:pt x="547" y="2"/>
                    </a:cubicBezTo>
                    <a:cubicBezTo>
                      <a:pt x="546" y="1"/>
                      <a:pt x="545" y="1"/>
                      <a:pt x="54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7" name="Google Shape;817;p50"/>
              <p:cNvSpPr/>
              <p:nvPr/>
            </p:nvSpPr>
            <p:spPr>
              <a:xfrm>
                <a:off x="-3728525" y="4616138"/>
                <a:ext cx="1672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9" h="474" extrusionOk="0">
                    <a:moveTo>
                      <a:pt x="637" y="0"/>
                    </a:moveTo>
                    <a:cubicBezTo>
                      <a:pt x="596" y="0"/>
                      <a:pt x="451" y="83"/>
                      <a:pt x="292" y="199"/>
                    </a:cubicBezTo>
                    <a:cubicBezTo>
                      <a:pt x="117" y="328"/>
                      <a:pt x="1" y="457"/>
                      <a:pt x="24" y="474"/>
                    </a:cubicBezTo>
                    <a:cubicBezTo>
                      <a:pt x="149" y="422"/>
                      <a:pt x="268" y="355"/>
                      <a:pt x="379" y="276"/>
                    </a:cubicBezTo>
                    <a:cubicBezTo>
                      <a:pt x="554" y="147"/>
                      <a:pt x="669" y="20"/>
                      <a:pt x="646" y="3"/>
                    </a:cubicBezTo>
                    <a:cubicBezTo>
                      <a:pt x="644" y="1"/>
                      <a:pt x="641" y="0"/>
                      <a:pt x="63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8" name="Google Shape;818;p50"/>
              <p:cNvSpPr/>
              <p:nvPr/>
            </p:nvSpPr>
            <p:spPr>
              <a:xfrm>
                <a:off x="-3741450" y="4607088"/>
                <a:ext cx="26600" cy="290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6" extrusionOk="0">
                    <a:moveTo>
                      <a:pt x="682" y="1"/>
                    </a:moveTo>
                    <a:cubicBezTo>
                      <a:pt x="631" y="1"/>
                      <a:pt x="580" y="4"/>
                      <a:pt x="529" y="10"/>
                    </a:cubicBezTo>
                    <a:cubicBezTo>
                      <a:pt x="486" y="6"/>
                      <a:pt x="442" y="4"/>
                      <a:pt x="399" y="4"/>
                    </a:cubicBezTo>
                    <a:cubicBezTo>
                      <a:pt x="264" y="4"/>
                      <a:pt x="130" y="23"/>
                      <a:pt x="0" y="62"/>
                    </a:cubicBezTo>
                    <a:cubicBezTo>
                      <a:pt x="128" y="97"/>
                      <a:pt x="259" y="115"/>
                      <a:pt x="391" y="115"/>
                    </a:cubicBezTo>
                    <a:cubicBezTo>
                      <a:pt x="439" y="115"/>
                      <a:pt x="487" y="113"/>
                      <a:pt x="535" y="108"/>
                    </a:cubicBezTo>
                    <a:cubicBezTo>
                      <a:pt x="576" y="111"/>
                      <a:pt x="616" y="113"/>
                      <a:pt x="656" y="113"/>
                    </a:cubicBezTo>
                    <a:cubicBezTo>
                      <a:pt x="794" y="113"/>
                      <a:pt x="931" y="94"/>
                      <a:pt x="1064" y="56"/>
                    </a:cubicBezTo>
                    <a:cubicBezTo>
                      <a:pt x="939" y="20"/>
                      <a:pt x="811" y="1"/>
                      <a:pt x="68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9" name="Google Shape;819;p50"/>
              <p:cNvSpPr/>
              <p:nvPr/>
            </p:nvSpPr>
            <p:spPr>
              <a:xfrm>
                <a:off x="-3746250" y="4594813"/>
                <a:ext cx="2910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42" extrusionOk="0">
                    <a:moveTo>
                      <a:pt x="0" y="1"/>
                    </a:moveTo>
                    <a:cubicBezTo>
                      <a:pt x="168" y="89"/>
                      <a:pt x="354" y="135"/>
                      <a:pt x="544" y="135"/>
                    </a:cubicBezTo>
                    <a:cubicBezTo>
                      <a:pt x="556" y="135"/>
                      <a:pt x="569" y="135"/>
                      <a:pt x="582" y="135"/>
                    </a:cubicBezTo>
                    <a:cubicBezTo>
                      <a:pt x="626" y="139"/>
                      <a:pt x="671" y="142"/>
                      <a:pt x="715" y="142"/>
                    </a:cubicBezTo>
                    <a:cubicBezTo>
                      <a:pt x="868" y="142"/>
                      <a:pt x="1020" y="114"/>
                      <a:pt x="1163" y="58"/>
                    </a:cubicBezTo>
                    <a:cubicBezTo>
                      <a:pt x="1066" y="50"/>
                      <a:pt x="969" y="46"/>
                      <a:pt x="872" y="46"/>
                    </a:cubicBezTo>
                    <a:cubicBezTo>
                      <a:pt x="775" y="46"/>
                      <a:pt x="678" y="50"/>
                      <a:pt x="582" y="58"/>
                    </a:cubicBezTo>
                    <a:cubicBezTo>
                      <a:pt x="389" y="27"/>
                      <a:pt x="195" y="8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0" name="Google Shape;820;p50"/>
              <p:cNvSpPr/>
              <p:nvPr/>
            </p:nvSpPr>
            <p:spPr>
              <a:xfrm>
                <a:off x="-3699000" y="4599563"/>
                <a:ext cx="47775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1911" h="910" extrusionOk="0">
                    <a:moveTo>
                      <a:pt x="1295" y="102"/>
                    </a:moveTo>
                    <a:cubicBezTo>
                      <a:pt x="1442" y="102"/>
                      <a:pt x="1589" y="126"/>
                      <a:pt x="1732" y="177"/>
                    </a:cubicBezTo>
                    <a:cubicBezTo>
                      <a:pt x="1837" y="234"/>
                      <a:pt x="1796" y="339"/>
                      <a:pt x="1685" y="398"/>
                    </a:cubicBezTo>
                    <a:cubicBezTo>
                      <a:pt x="1568" y="453"/>
                      <a:pt x="1446" y="497"/>
                      <a:pt x="1319" y="532"/>
                    </a:cubicBezTo>
                    <a:cubicBezTo>
                      <a:pt x="1102" y="596"/>
                      <a:pt x="881" y="647"/>
                      <a:pt x="656" y="683"/>
                    </a:cubicBezTo>
                    <a:cubicBezTo>
                      <a:pt x="469" y="705"/>
                      <a:pt x="315" y="717"/>
                      <a:pt x="203" y="727"/>
                    </a:cubicBezTo>
                    <a:lnTo>
                      <a:pt x="203" y="727"/>
                    </a:lnTo>
                    <a:cubicBezTo>
                      <a:pt x="260" y="627"/>
                      <a:pt x="328" y="533"/>
                      <a:pt x="406" y="450"/>
                    </a:cubicBezTo>
                    <a:cubicBezTo>
                      <a:pt x="652" y="222"/>
                      <a:pt x="971" y="102"/>
                      <a:pt x="1295" y="102"/>
                    </a:cubicBezTo>
                    <a:close/>
                    <a:moveTo>
                      <a:pt x="1293" y="1"/>
                    </a:moveTo>
                    <a:cubicBezTo>
                      <a:pt x="934" y="1"/>
                      <a:pt x="581" y="143"/>
                      <a:pt x="320" y="409"/>
                    </a:cubicBezTo>
                    <a:cubicBezTo>
                      <a:pt x="230" y="501"/>
                      <a:pt x="164" y="611"/>
                      <a:pt x="126" y="733"/>
                    </a:cubicBezTo>
                    <a:lnTo>
                      <a:pt x="126" y="733"/>
                    </a:lnTo>
                    <a:cubicBezTo>
                      <a:pt x="45" y="740"/>
                      <a:pt x="1" y="745"/>
                      <a:pt x="1" y="753"/>
                    </a:cubicBezTo>
                    <a:cubicBezTo>
                      <a:pt x="39" y="758"/>
                      <a:pt x="77" y="763"/>
                      <a:pt x="116" y="766"/>
                    </a:cubicBezTo>
                    <a:lnTo>
                      <a:pt x="116" y="766"/>
                    </a:lnTo>
                    <a:cubicBezTo>
                      <a:pt x="104" y="813"/>
                      <a:pt x="105" y="862"/>
                      <a:pt x="117" y="910"/>
                    </a:cubicBezTo>
                    <a:cubicBezTo>
                      <a:pt x="135" y="862"/>
                      <a:pt x="156" y="816"/>
                      <a:pt x="179" y="771"/>
                    </a:cubicBezTo>
                    <a:lnTo>
                      <a:pt x="179" y="771"/>
                    </a:lnTo>
                    <a:cubicBezTo>
                      <a:pt x="228" y="774"/>
                      <a:pt x="277" y="775"/>
                      <a:pt x="326" y="775"/>
                    </a:cubicBezTo>
                    <a:cubicBezTo>
                      <a:pt x="434" y="775"/>
                      <a:pt x="543" y="768"/>
                      <a:pt x="652" y="753"/>
                    </a:cubicBezTo>
                    <a:cubicBezTo>
                      <a:pt x="885" y="725"/>
                      <a:pt x="1116" y="681"/>
                      <a:pt x="1343" y="619"/>
                    </a:cubicBezTo>
                    <a:cubicBezTo>
                      <a:pt x="1479" y="584"/>
                      <a:pt x="1611" y="537"/>
                      <a:pt x="1738" y="479"/>
                    </a:cubicBezTo>
                    <a:cubicBezTo>
                      <a:pt x="1810" y="444"/>
                      <a:pt x="1866" y="385"/>
                      <a:pt x="1895" y="311"/>
                    </a:cubicBezTo>
                    <a:cubicBezTo>
                      <a:pt x="1911" y="223"/>
                      <a:pt x="1869" y="137"/>
                      <a:pt x="1790" y="95"/>
                    </a:cubicBezTo>
                    <a:cubicBezTo>
                      <a:pt x="1629" y="31"/>
                      <a:pt x="1460" y="1"/>
                      <a:pt x="129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1" name="Google Shape;821;p50"/>
              <p:cNvSpPr/>
              <p:nvPr/>
            </p:nvSpPr>
            <p:spPr>
              <a:xfrm>
                <a:off x="-3716750" y="4593363"/>
                <a:ext cx="24550" cy="25625"/>
              </a:xfrm>
              <a:custGeom>
                <a:avLst/>
                <a:gdLst/>
                <a:ahLst/>
                <a:cxnLst/>
                <a:rect l="l" t="t" r="r" b="b"/>
                <a:pathLst>
                  <a:path w="982" h="1025" extrusionOk="0">
                    <a:moveTo>
                      <a:pt x="227" y="0"/>
                    </a:moveTo>
                    <a:cubicBezTo>
                      <a:pt x="221" y="0"/>
                      <a:pt x="215" y="0"/>
                      <a:pt x="210" y="0"/>
                    </a:cubicBezTo>
                    <a:cubicBezTo>
                      <a:pt x="90" y="8"/>
                      <a:pt x="1" y="111"/>
                      <a:pt x="10" y="229"/>
                    </a:cubicBezTo>
                    <a:cubicBezTo>
                      <a:pt x="10" y="237"/>
                      <a:pt x="11" y="244"/>
                      <a:pt x="12" y="250"/>
                    </a:cubicBezTo>
                    <a:cubicBezTo>
                      <a:pt x="32" y="338"/>
                      <a:pt x="72" y="419"/>
                      <a:pt x="128" y="489"/>
                    </a:cubicBezTo>
                    <a:cubicBezTo>
                      <a:pt x="221" y="606"/>
                      <a:pt x="328" y="712"/>
                      <a:pt x="447" y="803"/>
                    </a:cubicBezTo>
                    <a:cubicBezTo>
                      <a:pt x="556" y="901"/>
                      <a:pt x="685" y="973"/>
                      <a:pt x="826" y="1012"/>
                    </a:cubicBezTo>
                    <a:cubicBezTo>
                      <a:pt x="715" y="932"/>
                      <a:pt x="608" y="847"/>
                      <a:pt x="506" y="757"/>
                    </a:cubicBezTo>
                    <a:cubicBezTo>
                      <a:pt x="403" y="658"/>
                      <a:pt x="309" y="552"/>
                      <a:pt x="226" y="436"/>
                    </a:cubicBezTo>
                    <a:cubicBezTo>
                      <a:pt x="133" y="325"/>
                      <a:pt x="69" y="129"/>
                      <a:pt x="226" y="99"/>
                    </a:cubicBezTo>
                    <a:cubicBezTo>
                      <a:pt x="397" y="110"/>
                      <a:pt x="555" y="189"/>
                      <a:pt x="663" y="320"/>
                    </a:cubicBezTo>
                    <a:cubicBezTo>
                      <a:pt x="754" y="417"/>
                      <a:pt x="819" y="535"/>
                      <a:pt x="854" y="664"/>
                    </a:cubicBezTo>
                    <a:cubicBezTo>
                      <a:pt x="874" y="782"/>
                      <a:pt x="882" y="904"/>
                      <a:pt x="879" y="1024"/>
                    </a:cubicBezTo>
                    <a:cubicBezTo>
                      <a:pt x="956" y="916"/>
                      <a:pt x="981" y="780"/>
                      <a:pt x="948" y="652"/>
                    </a:cubicBezTo>
                    <a:cubicBezTo>
                      <a:pt x="919" y="507"/>
                      <a:pt x="853" y="373"/>
                      <a:pt x="756" y="262"/>
                    </a:cubicBezTo>
                    <a:cubicBezTo>
                      <a:pt x="629" y="97"/>
                      <a:pt x="434" y="0"/>
                      <a:pt x="22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2" name="Google Shape;822;p50"/>
              <p:cNvSpPr/>
              <p:nvPr/>
            </p:nvSpPr>
            <p:spPr>
              <a:xfrm>
                <a:off x="-3969675" y="4607038"/>
                <a:ext cx="91450" cy="5917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2367" extrusionOk="0">
                    <a:moveTo>
                      <a:pt x="443" y="0"/>
                    </a:moveTo>
                    <a:cubicBezTo>
                      <a:pt x="346" y="0"/>
                      <a:pt x="249" y="4"/>
                      <a:pt x="152" y="12"/>
                    </a:cubicBezTo>
                    <a:cubicBezTo>
                      <a:pt x="98" y="33"/>
                      <a:pt x="47" y="60"/>
                      <a:pt x="1" y="93"/>
                    </a:cubicBezTo>
                    <a:lnTo>
                      <a:pt x="751" y="93"/>
                    </a:lnTo>
                    <a:cubicBezTo>
                      <a:pt x="1335" y="139"/>
                      <a:pt x="1900" y="320"/>
                      <a:pt x="2402" y="622"/>
                    </a:cubicBezTo>
                    <a:cubicBezTo>
                      <a:pt x="2856" y="902"/>
                      <a:pt x="3221" y="1305"/>
                      <a:pt x="3455" y="1785"/>
                    </a:cubicBezTo>
                    <a:cubicBezTo>
                      <a:pt x="3535" y="1974"/>
                      <a:pt x="3604" y="2169"/>
                      <a:pt x="3658" y="2367"/>
                    </a:cubicBezTo>
                    <a:lnTo>
                      <a:pt x="3658" y="2197"/>
                    </a:lnTo>
                    <a:cubicBezTo>
                      <a:pt x="3631" y="2045"/>
                      <a:pt x="3591" y="1896"/>
                      <a:pt x="3536" y="1751"/>
                    </a:cubicBezTo>
                    <a:cubicBezTo>
                      <a:pt x="3319" y="1243"/>
                      <a:pt x="2949" y="816"/>
                      <a:pt x="2478" y="529"/>
                    </a:cubicBezTo>
                    <a:cubicBezTo>
                      <a:pt x="1950" y="211"/>
                      <a:pt x="1350" y="33"/>
                      <a:pt x="734" y="12"/>
                    </a:cubicBezTo>
                    <a:cubicBezTo>
                      <a:pt x="637" y="4"/>
                      <a:pt x="540" y="0"/>
                      <a:pt x="44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3" name="Google Shape;823;p50"/>
              <p:cNvSpPr/>
              <p:nvPr/>
            </p:nvSpPr>
            <p:spPr>
              <a:xfrm>
                <a:off x="-3846400" y="4646088"/>
                <a:ext cx="741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2966" h="142" extrusionOk="0">
                    <a:moveTo>
                      <a:pt x="2763" y="1"/>
                    </a:moveTo>
                    <a:cubicBezTo>
                      <a:pt x="2506" y="1"/>
                      <a:pt x="2029" y="14"/>
                      <a:pt x="1483" y="14"/>
                    </a:cubicBezTo>
                    <a:cubicBezTo>
                      <a:pt x="1231" y="14"/>
                      <a:pt x="994" y="13"/>
                      <a:pt x="787" y="13"/>
                    </a:cubicBezTo>
                    <a:cubicBezTo>
                      <a:pt x="321" y="13"/>
                      <a:pt x="4" y="17"/>
                      <a:pt x="1" y="37"/>
                    </a:cubicBezTo>
                    <a:cubicBezTo>
                      <a:pt x="396" y="107"/>
                      <a:pt x="797" y="142"/>
                      <a:pt x="1198" y="142"/>
                    </a:cubicBezTo>
                    <a:cubicBezTo>
                      <a:pt x="1295" y="142"/>
                      <a:pt x="1392" y="140"/>
                      <a:pt x="1489" y="136"/>
                    </a:cubicBezTo>
                    <a:cubicBezTo>
                      <a:pt x="1553" y="138"/>
                      <a:pt x="1618" y="138"/>
                      <a:pt x="1682" y="138"/>
                    </a:cubicBezTo>
                    <a:cubicBezTo>
                      <a:pt x="2113" y="138"/>
                      <a:pt x="2543" y="97"/>
                      <a:pt x="2966" y="14"/>
                    </a:cubicBezTo>
                    <a:cubicBezTo>
                      <a:pt x="2966" y="4"/>
                      <a:pt x="2892" y="1"/>
                      <a:pt x="276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4" name="Google Shape;824;p50"/>
              <p:cNvSpPr/>
              <p:nvPr/>
            </p:nvSpPr>
            <p:spPr>
              <a:xfrm>
                <a:off x="-3896125" y="4647663"/>
                <a:ext cx="8150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326" h="474" extrusionOk="0">
                    <a:moveTo>
                      <a:pt x="13" y="0"/>
                    </a:moveTo>
                    <a:cubicBezTo>
                      <a:pt x="8" y="0"/>
                      <a:pt x="4" y="1"/>
                      <a:pt x="1" y="3"/>
                    </a:cubicBezTo>
                    <a:cubicBezTo>
                      <a:pt x="1" y="3"/>
                      <a:pt x="58" y="119"/>
                      <a:pt x="129" y="242"/>
                    </a:cubicBezTo>
                    <a:cubicBezTo>
                      <a:pt x="199" y="363"/>
                      <a:pt x="239" y="474"/>
                      <a:pt x="274" y="474"/>
                    </a:cubicBezTo>
                    <a:cubicBezTo>
                      <a:pt x="309" y="474"/>
                      <a:pt x="326" y="340"/>
                      <a:pt x="239" y="201"/>
                    </a:cubicBezTo>
                    <a:cubicBezTo>
                      <a:pt x="160" y="75"/>
                      <a:pt x="57" y="0"/>
                      <a:pt x="1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5" name="Google Shape;825;p50"/>
              <p:cNvSpPr/>
              <p:nvPr/>
            </p:nvSpPr>
            <p:spPr>
              <a:xfrm>
                <a:off x="-3915300" y="4628888"/>
                <a:ext cx="10325" cy="7950"/>
              </a:xfrm>
              <a:custGeom>
                <a:avLst/>
                <a:gdLst/>
                <a:ahLst/>
                <a:cxnLst/>
                <a:rect l="l" t="t" r="r" b="b"/>
                <a:pathLst>
                  <a:path w="413" h="318" extrusionOk="0">
                    <a:moveTo>
                      <a:pt x="15" y="1"/>
                    </a:moveTo>
                    <a:cubicBezTo>
                      <a:pt x="9" y="1"/>
                      <a:pt x="4" y="2"/>
                      <a:pt x="0" y="4"/>
                    </a:cubicBezTo>
                    <a:cubicBezTo>
                      <a:pt x="37" y="77"/>
                      <a:pt x="88" y="143"/>
                      <a:pt x="151" y="196"/>
                    </a:cubicBezTo>
                    <a:cubicBezTo>
                      <a:pt x="239" y="269"/>
                      <a:pt x="331" y="317"/>
                      <a:pt x="372" y="317"/>
                    </a:cubicBezTo>
                    <a:cubicBezTo>
                      <a:pt x="380" y="317"/>
                      <a:pt x="386" y="316"/>
                      <a:pt x="390" y="312"/>
                    </a:cubicBezTo>
                    <a:cubicBezTo>
                      <a:pt x="413" y="289"/>
                      <a:pt x="343" y="208"/>
                      <a:pt x="238" y="120"/>
                    </a:cubicBezTo>
                    <a:cubicBezTo>
                      <a:pt x="149" y="46"/>
                      <a:pt x="55" y="1"/>
                      <a:pt x="1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6" name="Google Shape;826;p50"/>
              <p:cNvSpPr/>
              <p:nvPr/>
            </p:nvSpPr>
            <p:spPr>
              <a:xfrm>
                <a:off x="-3942525" y="4619463"/>
                <a:ext cx="154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05" extrusionOk="0">
                    <a:moveTo>
                      <a:pt x="172" y="0"/>
                    </a:moveTo>
                    <a:cubicBezTo>
                      <a:pt x="69" y="0"/>
                      <a:pt x="0" y="26"/>
                      <a:pt x="7" y="50"/>
                    </a:cubicBezTo>
                    <a:cubicBezTo>
                      <a:pt x="7" y="78"/>
                      <a:pt x="153" y="50"/>
                      <a:pt x="304" y="114"/>
                    </a:cubicBezTo>
                    <a:cubicBezTo>
                      <a:pt x="432" y="167"/>
                      <a:pt x="527" y="205"/>
                      <a:pt x="570" y="205"/>
                    </a:cubicBezTo>
                    <a:cubicBezTo>
                      <a:pt x="578" y="205"/>
                      <a:pt x="584" y="204"/>
                      <a:pt x="589" y="201"/>
                    </a:cubicBezTo>
                    <a:cubicBezTo>
                      <a:pt x="618" y="184"/>
                      <a:pt x="526" y="66"/>
                      <a:pt x="339" y="21"/>
                    </a:cubicBezTo>
                    <a:cubicBezTo>
                      <a:pt x="278" y="6"/>
                      <a:pt x="221" y="0"/>
                      <a:pt x="17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7" name="Google Shape;827;p50"/>
              <p:cNvSpPr/>
              <p:nvPr/>
            </p:nvSpPr>
            <p:spPr>
              <a:xfrm>
                <a:off x="-3961550" y="4616413"/>
                <a:ext cx="802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27" extrusionOk="0">
                    <a:moveTo>
                      <a:pt x="56" y="0"/>
                    </a:moveTo>
                    <a:cubicBezTo>
                      <a:pt x="27" y="0"/>
                      <a:pt x="7" y="7"/>
                      <a:pt x="1" y="20"/>
                    </a:cubicBezTo>
                    <a:cubicBezTo>
                      <a:pt x="36" y="63"/>
                      <a:pt x="83" y="95"/>
                      <a:pt x="135" y="113"/>
                    </a:cubicBezTo>
                    <a:cubicBezTo>
                      <a:pt x="164" y="123"/>
                      <a:pt x="191" y="126"/>
                      <a:pt x="216" y="126"/>
                    </a:cubicBezTo>
                    <a:cubicBezTo>
                      <a:pt x="265" y="126"/>
                      <a:pt x="301" y="113"/>
                      <a:pt x="309" y="113"/>
                    </a:cubicBezTo>
                    <a:cubicBezTo>
                      <a:pt x="320" y="113"/>
                      <a:pt x="263" y="45"/>
                      <a:pt x="175" y="20"/>
                    </a:cubicBezTo>
                    <a:cubicBezTo>
                      <a:pt x="130" y="8"/>
                      <a:pt x="88" y="0"/>
                      <a:pt x="5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8" name="Google Shape;828;p50"/>
              <p:cNvSpPr/>
              <p:nvPr/>
            </p:nvSpPr>
            <p:spPr>
              <a:xfrm>
                <a:off x="-4531375" y="3352963"/>
                <a:ext cx="386700" cy="1274875"/>
              </a:xfrm>
              <a:custGeom>
                <a:avLst/>
                <a:gdLst/>
                <a:ahLst/>
                <a:cxnLst/>
                <a:rect l="l" t="t" r="r" b="b"/>
                <a:pathLst>
                  <a:path w="15468" h="50995" extrusionOk="0">
                    <a:moveTo>
                      <a:pt x="0" y="1"/>
                    </a:moveTo>
                    <a:cubicBezTo>
                      <a:pt x="268" y="937"/>
                      <a:pt x="5279" y="50995"/>
                      <a:pt x="5279" y="50995"/>
                    </a:cubicBezTo>
                    <a:lnTo>
                      <a:pt x="14845" y="50367"/>
                    </a:lnTo>
                    <a:lnTo>
                      <a:pt x="15467" y="1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9" name="Google Shape;829;p50"/>
              <p:cNvSpPr/>
              <p:nvPr/>
            </p:nvSpPr>
            <p:spPr>
              <a:xfrm>
                <a:off x="-4408525" y="4602088"/>
                <a:ext cx="472025" cy="7985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3194" extrusionOk="0">
                    <a:moveTo>
                      <a:pt x="10187" y="1"/>
                    </a:moveTo>
                    <a:lnTo>
                      <a:pt x="1" y="192"/>
                    </a:lnTo>
                    <a:lnTo>
                      <a:pt x="58" y="3100"/>
                    </a:lnTo>
                    <a:lnTo>
                      <a:pt x="692" y="3100"/>
                    </a:lnTo>
                    <a:cubicBezTo>
                      <a:pt x="1997" y="3137"/>
                      <a:pt x="5179" y="3194"/>
                      <a:pt x="8395" y="3194"/>
                    </a:cubicBezTo>
                    <a:cubicBezTo>
                      <a:pt x="12083" y="3194"/>
                      <a:pt x="15816" y="3119"/>
                      <a:pt x="16810" y="2855"/>
                    </a:cubicBezTo>
                    <a:cubicBezTo>
                      <a:pt x="18880" y="2338"/>
                      <a:pt x="10223" y="890"/>
                      <a:pt x="10223" y="890"/>
                    </a:cubicBezTo>
                    <a:lnTo>
                      <a:pt x="1018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0" name="Google Shape;830;p50"/>
              <p:cNvSpPr/>
              <p:nvPr/>
            </p:nvSpPr>
            <p:spPr>
              <a:xfrm>
                <a:off x="-4408375" y="4618238"/>
                <a:ext cx="93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2338" extrusionOk="0">
                    <a:moveTo>
                      <a:pt x="295" y="1"/>
                    </a:moveTo>
                    <a:cubicBezTo>
                      <a:pt x="197" y="1"/>
                      <a:pt x="99" y="4"/>
                      <a:pt x="0" y="11"/>
                    </a:cubicBezTo>
                    <a:lnTo>
                      <a:pt x="59" y="2338"/>
                    </a:lnTo>
                    <a:lnTo>
                      <a:pt x="3734" y="2338"/>
                    </a:lnTo>
                    <a:cubicBezTo>
                      <a:pt x="3531" y="1602"/>
                      <a:pt x="3049" y="975"/>
                      <a:pt x="2390" y="593"/>
                    </a:cubicBezTo>
                    <a:cubicBezTo>
                      <a:pt x="1758" y="205"/>
                      <a:pt x="1033" y="1"/>
                      <a:pt x="2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1" name="Google Shape;831;p50"/>
              <p:cNvSpPr/>
              <p:nvPr/>
            </p:nvSpPr>
            <p:spPr>
              <a:xfrm>
                <a:off x="-4407075" y="4645088"/>
                <a:ext cx="435975" cy="38000"/>
              </a:xfrm>
              <a:custGeom>
                <a:avLst/>
                <a:gdLst/>
                <a:ahLst/>
                <a:cxnLst/>
                <a:rect l="l" t="t" r="r" b="b"/>
                <a:pathLst>
                  <a:path w="17439" h="1520" extrusionOk="0">
                    <a:moveTo>
                      <a:pt x="14397" y="1"/>
                    </a:moveTo>
                    <a:cubicBezTo>
                      <a:pt x="13810" y="31"/>
                      <a:pt x="13513" y="1083"/>
                      <a:pt x="13513" y="1083"/>
                    </a:cubicBezTo>
                    <a:lnTo>
                      <a:pt x="0" y="1206"/>
                    </a:lnTo>
                    <a:lnTo>
                      <a:pt x="0" y="1391"/>
                    </a:lnTo>
                    <a:cubicBezTo>
                      <a:pt x="1693" y="1479"/>
                      <a:pt x="4092" y="1520"/>
                      <a:pt x="6559" y="1520"/>
                    </a:cubicBezTo>
                    <a:cubicBezTo>
                      <a:pt x="11554" y="1520"/>
                      <a:pt x="16826" y="1353"/>
                      <a:pt x="17072" y="1077"/>
                    </a:cubicBezTo>
                    <a:cubicBezTo>
                      <a:pt x="17438" y="664"/>
                      <a:pt x="14397" y="1"/>
                      <a:pt x="14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2" name="Google Shape;832;p50"/>
              <p:cNvSpPr/>
              <p:nvPr/>
            </p:nvSpPr>
            <p:spPr>
              <a:xfrm>
                <a:off x="-4410700" y="4668388"/>
                <a:ext cx="430450" cy="7725"/>
              </a:xfrm>
              <a:custGeom>
                <a:avLst/>
                <a:gdLst/>
                <a:ahLst/>
                <a:cxnLst/>
                <a:rect l="l" t="t" r="r" b="b"/>
                <a:pathLst>
                  <a:path w="17218" h="309" extrusionOk="0">
                    <a:moveTo>
                      <a:pt x="17130" y="1"/>
                    </a:moveTo>
                    <a:cubicBezTo>
                      <a:pt x="17101" y="1"/>
                      <a:pt x="17072" y="3"/>
                      <a:pt x="17043" y="6"/>
                    </a:cubicBezTo>
                    <a:lnTo>
                      <a:pt x="17217" y="6"/>
                    </a:lnTo>
                    <a:cubicBezTo>
                      <a:pt x="17188" y="3"/>
                      <a:pt x="17159" y="1"/>
                      <a:pt x="17130" y="1"/>
                    </a:cubicBezTo>
                    <a:close/>
                    <a:moveTo>
                      <a:pt x="16537" y="6"/>
                    </a:moveTo>
                    <a:lnTo>
                      <a:pt x="14694" y="64"/>
                    </a:lnTo>
                    <a:cubicBezTo>
                      <a:pt x="13141" y="117"/>
                      <a:pt x="10991" y="175"/>
                      <a:pt x="8611" y="215"/>
                    </a:cubicBezTo>
                    <a:cubicBezTo>
                      <a:pt x="6233" y="256"/>
                      <a:pt x="4082" y="256"/>
                      <a:pt x="2524" y="256"/>
                    </a:cubicBezTo>
                    <a:lnTo>
                      <a:pt x="198" y="256"/>
                    </a:lnTo>
                    <a:lnTo>
                      <a:pt x="0" y="274"/>
                    </a:lnTo>
                    <a:lnTo>
                      <a:pt x="675" y="274"/>
                    </a:lnTo>
                    <a:lnTo>
                      <a:pt x="2518" y="308"/>
                    </a:lnTo>
                    <a:lnTo>
                      <a:pt x="8611" y="308"/>
                    </a:lnTo>
                    <a:cubicBezTo>
                      <a:pt x="10990" y="308"/>
                      <a:pt x="13141" y="198"/>
                      <a:pt x="14699" y="134"/>
                    </a:cubicBezTo>
                    <a:lnTo>
                      <a:pt x="16543" y="41"/>
                    </a:lnTo>
                    <a:lnTo>
                      <a:pt x="17043" y="6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3" name="Google Shape;833;p50"/>
              <p:cNvSpPr/>
              <p:nvPr/>
            </p:nvSpPr>
            <p:spPr>
              <a:xfrm>
                <a:off x="-4070250" y="4642638"/>
                <a:ext cx="24125" cy="32725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309" extrusionOk="0">
                    <a:moveTo>
                      <a:pt x="965" y="1"/>
                    </a:moveTo>
                    <a:lnTo>
                      <a:pt x="965" y="1"/>
                    </a:lnTo>
                    <a:cubicBezTo>
                      <a:pt x="671" y="95"/>
                      <a:pt x="416" y="285"/>
                      <a:pt x="244" y="541"/>
                    </a:cubicBezTo>
                    <a:cubicBezTo>
                      <a:pt x="69" y="756"/>
                      <a:pt x="1" y="1038"/>
                      <a:pt x="58" y="1308"/>
                    </a:cubicBezTo>
                    <a:cubicBezTo>
                      <a:pt x="131" y="1052"/>
                      <a:pt x="241" y="808"/>
                      <a:pt x="383" y="582"/>
                    </a:cubicBezTo>
                    <a:cubicBezTo>
                      <a:pt x="557" y="369"/>
                      <a:pt x="752" y="174"/>
                      <a:pt x="96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4" name="Google Shape;834;p50"/>
              <p:cNvSpPr/>
              <p:nvPr/>
            </p:nvSpPr>
            <p:spPr>
              <a:xfrm>
                <a:off x="-4145300" y="4627938"/>
                <a:ext cx="14425" cy="17625"/>
              </a:xfrm>
              <a:custGeom>
                <a:avLst/>
                <a:gdLst/>
                <a:ahLst/>
                <a:cxnLst/>
                <a:rect l="l" t="t" r="r" b="b"/>
                <a:pathLst>
                  <a:path w="577" h="705" extrusionOk="0">
                    <a:moveTo>
                      <a:pt x="543" y="0"/>
                    </a:moveTo>
                    <a:cubicBezTo>
                      <a:pt x="504" y="0"/>
                      <a:pt x="372" y="145"/>
                      <a:pt x="240" y="327"/>
                    </a:cubicBezTo>
                    <a:cubicBezTo>
                      <a:pt x="100" y="519"/>
                      <a:pt x="1" y="687"/>
                      <a:pt x="31" y="705"/>
                    </a:cubicBezTo>
                    <a:cubicBezTo>
                      <a:pt x="60" y="705"/>
                      <a:pt x="199" y="571"/>
                      <a:pt x="345" y="380"/>
                    </a:cubicBezTo>
                    <a:cubicBezTo>
                      <a:pt x="490" y="187"/>
                      <a:pt x="577" y="19"/>
                      <a:pt x="548" y="2"/>
                    </a:cubicBezTo>
                    <a:cubicBezTo>
                      <a:pt x="547" y="1"/>
                      <a:pt x="545" y="0"/>
                      <a:pt x="54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5" name="Google Shape;835;p50"/>
              <p:cNvSpPr/>
              <p:nvPr/>
            </p:nvSpPr>
            <p:spPr>
              <a:xfrm>
                <a:off x="-4165925" y="4625013"/>
                <a:ext cx="16725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669" h="479" extrusionOk="0">
                    <a:moveTo>
                      <a:pt x="637" y="0"/>
                    </a:moveTo>
                    <a:cubicBezTo>
                      <a:pt x="596" y="0"/>
                      <a:pt x="452" y="83"/>
                      <a:pt x="298" y="199"/>
                    </a:cubicBezTo>
                    <a:cubicBezTo>
                      <a:pt x="128" y="327"/>
                      <a:pt x="0" y="456"/>
                      <a:pt x="24" y="479"/>
                    </a:cubicBezTo>
                    <a:cubicBezTo>
                      <a:pt x="157" y="441"/>
                      <a:pt x="279" y="372"/>
                      <a:pt x="378" y="275"/>
                    </a:cubicBezTo>
                    <a:cubicBezTo>
                      <a:pt x="553" y="147"/>
                      <a:pt x="669" y="19"/>
                      <a:pt x="646" y="2"/>
                    </a:cubicBezTo>
                    <a:cubicBezTo>
                      <a:pt x="644" y="1"/>
                      <a:pt x="641" y="0"/>
                      <a:pt x="63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6" name="Google Shape;836;p50"/>
              <p:cNvSpPr/>
              <p:nvPr/>
            </p:nvSpPr>
            <p:spPr>
              <a:xfrm>
                <a:off x="-4178700" y="4616013"/>
                <a:ext cx="26475" cy="28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115" extrusionOk="0">
                    <a:moveTo>
                      <a:pt x="668" y="1"/>
                    </a:moveTo>
                    <a:cubicBezTo>
                      <a:pt x="622" y="1"/>
                      <a:pt x="575" y="3"/>
                      <a:pt x="529" y="8"/>
                    </a:cubicBezTo>
                    <a:cubicBezTo>
                      <a:pt x="489" y="4"/>
                      <a:pt x="449" y="3"/>
                      <a:pt x="409" y="3"/>
                    </a:cubicBezTo>
                    <a:cubicBezTo>
                      <a:pt x="271" y="3"/>
                      <a:pt x="133" y="22"/>
                      <a:pt x="0" y="59"/>
                    </a:cubicBezTo>
                    <a:cubicBezTo>
                      <a:pt x="123" y="96"/>
                      <a:pt x="251" y="115"/>
                      <a:pt x="378" y="115"/>
                    </a:cubicBezTo>
                    <a:cubicBezTo>
                      <a:pt x="428" y="115"/>
                      <a:pt x="479" y="112"/>
                      <a:pt x="529" y="106"/>
                    </a:cubicBezTo>
                    <a:cubicBezTo>
                      <a:pt x="572" y="110"/>
                      <a:pt x="615" y="112"/>
                      <a:pt x="659" y="112"/>
                    </a:cubicBezTo>
                    <a:cubicBezTo>
                      <a:pt x="794" y="112"/>
                      <a:pt x="929" y="92"/>
                      <a:pt x="1058" y="54"/>
                    </a:cubicBezTo>
                    <a:cubicBezTo>
                      <a:pt x="931" y="19"/>
                      <a:pt x="800" y="1"/>
                      <a:pt x="66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7" name="Google Shape;837;p50"/>
              <p:cNvSpPr/>
              <p:nvPr/>
            </p:nvSpPr>
            <p:spPr>
              <a:xfrm>
                <a:off x="-4183525" y="4603838"/>
                <a:ext cx="2912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130" extrusionOk="0">
                    <a:moveTo>
                      <a:pt x="1" y="0"/>
                    </a:moveTo>
                    <a:cubicBezTo>
                      <a:pt x="210" y="86"/>
                      <a:pt x="433" y="129"/>
                      <a:pt x="656" y="129"/>
                    </a:cubicBezTo>
                    <a:cubicBezTo>
                      <a:pt x="827" y="129"/>
                      <a:pt x="998" y="104"/>
                      <a:pt x="1164" y="52"/>
                    </a:cubicBezTo>
                    <a:cubicBezTo>
                      <a:pt x="1067" y="46"/>
                      <a:pt x="970" y="42"/>
                      <a:pt x="873" y="42"/>
                    </a:cubicBezTo>
                    <a:cubicBezTo>
                      <a:pt x="776" y="42"/>
                      <a:pt x="679" y="46"/>
                      <a:pt x="583" y="52"/>
                    </a:cubicBezTo>
                    <a:cubicBezTo>
                      <a:pt x="390" y="20"/>
                      <a:pt x="196" y="4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8" name="Google Shape;838;p50"/>
              <p:cNvSpPr/>
              <p:nvPr/>
            </p:nvSpPr>
            <p:spPr>
              <a:xfrm>
                <a:off x="-4136425" y="4608363"/>
                <a:ext cx="47850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913" extrusionOk="0">
                    <a:moveTo>
                      <a:pt x="1294" y="95"/>
                    </a:moveTo>
                    <a:cubicBezTo>
                      <a:pt x="1441" y="95"/>
                      <a:pt x="1588" y="122"/>
                      <a:pt x="1728" y="174"/>
                    </a:cubicBezTo>
                    <a:cubicBezTo>
                      <a:pt x="1833" y="237"/>
                      <a:pt x="1797" y="337"/>
                      <a:pt x="1681" y="395"/>
                    </a:cubicBezTo>
                    <a:cubicBezTo>
                      <a:pt x="1565" y="448"/>
                      <a:pt x="1445" y="494"/>
                      <a:pt x="1321" y="529"/>
                    </a:cubicBezTo>
                    <a:cubicBezTo>
                      <a:pt x="1101" y="594"/>
                      <a:pt x="878" y="646"/>
                      <a:pt x="652" y="686"/>
                    </a:cubicBezTo>
                    <a:cubicBezTo>
                      <a:pt x="465" y="707"/>
                      <a:pt x="311" y="720"/>
                      <a:pt x="199" y="729"/>
                    </a:cubicBezTo>
                    <a:lnTo>
                      <a:pt x="199" y="729"/>
                    </a:lnTo>
                    <a:cubicBezTo>
                      <a:pt x="254" y="629"/>
                      <a:pt x="322" y="536"/>
                      <a:pt x="402" y="453"/>
                    </a:cubicBezTo>
                    <a:cubicBezTo>
                      <a:pt x="553" y="302"/>
                      <a:pt x="742" y="195"/>
                      <a:pt x="948" y="144"/>
                    </a:cubicBezTo>
                    <a:cubicBezTo>
                      <a:pt x="1061" y="112"/>
                      <a:pt x="1178" y="95"/>
                      <a:pt x="1294" y="95"/>
                    </a:cubicBezTo>
                    <a:close/>
                    <a:moveTo>
                      <a:pt x="1288" y="1"/>
                    </a:moveTo>
                    <a:cubicBezTo>
                      <a:pt x="931" y="1"/>
                      <a:pt x="581" y="142"/>
                      <a:pt x="320" y="406"/>
                    </a:cubicBezTo>
                    <a:cubicBezTo>
                      <a:pt x="232" y="500"/>
                      <a:pt x="166" y="613"/>
                      <a:pt x="126" y="735"/>
                    </a:cubicBezTo>
                    <a:lnTo>
                      <a:pt x="126" y="735"/>
                    </a:lnTo>
                    <a:cubicBezTo>
                      <a:pt x="45" y="742"/>
                      <a:pt x="1" y="748"/>
                      <a:pt x="1" y="755"/>
                    </a:cubicBezTo>
                    <a:cubicBezTo>
                      <a:pt x="39" y="761"/>
                      <a:pt x="78" y="765"/>
                      <a:pt x="117" y="769"/>
                    </a:cubicBezTo>
                    <a:lnTo>
                      <a:pt x="117" y="769"/>
                    </a:lnTo>
                    <a:lnTo>
                      <a:pt x="117" y="913"/>
                    </a:lnTo>
                    <a:cubicBezTo>
                      <a:pt x="134" y="865"/>
                      <a:pt x="154" y="819"/>
                      <a:pt x="176" y="774"/>
                    </a:cubicBezTo>
                    <a:lnTo>
                      <a:pt x="176" y="774"/>
                    </a:lnTo>
                    <a:cubicBezTo>
                      <a:pt x="226" y="778"/>
                      <a:pt x="276" y="780"/>
                      <a:pt x="326" y="780"/>
                    </a:cubicBezTo>
                    <a:cubicBezTo>
                      <a:pt x="435" y="780"/>
                      <a:pt x="544" y="771"/>
                      <a:pt x="652" y="755"/>
                    </a:cubicBezTo>
                    <a:cubicBezTo>
                      <a:pt x="886" y="727"/>
                      <a:pt x="1117" y="679"/>
                      <a:pt x="1344" y="615"/>
                    </a:cubicBezTo>
                    <a:cubicBezTo>
                      <a:pt x="1480" y="581"/>
                      <a:pt x="1612" y="535"/>
                      <a:pt x="1740" y="476"/>
                    </a:cubicBezTo>
                    <a:cubicBezTo>
                      <a:pt x="1813" y="443"/>
                      <a:pt x="1869" y="382"/>
                      <a:pt x="1897" y="308"/>
                    </a:cubicBezTo>
                    <a:cubicBezTo>
                      <a:pt x="1914" y="222"/>
                      <a:pt x="1870" y="136"/>
                      <a:pt x="1792" y="98"/>
                    </a:cubicBezTo>
                    <a:cubicBezTo>
                      <a:pt x="1629" y="32"/>
                      <a:pt x="1458" y="1"/>
                      <a:pt x="128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9" name="Google Shape;839;p50"/>
              <p:cNvSpPr/>
              <p:nvPr/>
            </p:nvSpPr>
            <p:spPr>
              <a:xfrm>
                <a:off x="-4154175" y="4602238"/>
                <a:ext cx="24575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983" h="1024" extrusionOk="0">
                    <a:moveTo>
                      <a:pt x="222" y="0"/>
                    </a:moveTo>
                    <a:cubicBezTo>
                      <a:pt x="218" y="0"/>
                      <a:pt x="215" y="0"/>
                      <a:pt x="211" y="0"/>
                    </a:cubicBezTo>
                    <a:cubicBezTo>
                      <a:pt x="90" y="11"/>
                      <a:pt x="0" y="120"/>
                      <a:pt x="12" y="241"/>
                    </a:cubicBezTo>
                    <a:cubicBezTo>
                      <a:pt x="12" y="245"/>
                      <a:pt x="13" y="247"/>
                      <a:pt x="13" y="250"/>
                    </a:cubicBezTo>
                    <a:cubicBezTo>
                      <a:pt x="33" y="339"/>
                      <a:pt x="75" y="420"/>
                      <a:pt x="135" y="489"/>
                    </a:cubicBezTo>
                    <a:cubicBezTo>
                      <a:pt x="224" y="609"/>
                      <a:pt x="331" y="717"/>
                      <a:pt x="449" y="808"/>
                    </a:cubicBezTo>
                    <a:cubicBezTo>
                      <a:pt x="559" y="903"/>
                      <a:pt x="688" y="975"/>
                      <a:pt x="827" y="1017"/>
                    </a:cubicBezTo>
                    <a:cubicBezTo>
                      <a:pt x="718" y="937"/>
                      <a:pt x="612" y="849"/>
                      <a:pt x="513" y="755"/>
                    </a:cubicBezTo>
                    <a:cubicBezTo>
                      <a:pt x="407" y="662"/>
                      <a:pt x="312" y="556"/>
                      <a:pt x="229" y="441"/>
                    </a:cubicBezTo>
                    <a:cubicBezTo>
                      <a:pt x="135" y="331"/>
                      <a:pt x="72" y="127"/>
                      <a:pt x="229" y="99"/>
                    </a:cubicBezTo>
                    <a:cubicBezTo>
                      <a:pt x="397" y="112"/>
                      <a:pt x="554" y="191"/>
                      <a:pt x="664" y="320"/>
                    </a:cubicBezTo>
                    <a:cubicBezTo>
                      <a:pt x="754" y="418"/>
                      <a:pt x="819" y="535"/>
                      <a:pt x="857" y="664"/>
                    </a:cubicBezTo>
                    <a:cubicBezTo>
                      <a:pt x="882" y="782"/>
                      <a:pt x="891" y="902"/>
                      <a:pt x="880" y="1024"/>
                    </a:cubicBezTo>
                    <a:cubicBezTo>
                      <a:pt x="957" y="916"/>
                      <a:pt x="983" y="780"/>
                      <a:pt x="950" y="651"/>
                    </a:cubicBezTo>
                    <a:cubicBezTo>
                      <a:pt x="924" y="508"/>
                      <a:pt x="858" y="374"/>
                      <a:pt x="757" y="268"/>
                    </a:cubicBezTo>
                    <a:cubicBezTo>
                      <a:pt x="630" y="99"/>
                      <a:pt x="432" y="0"/>
                      <a:pt x="22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0" name="Google Shape;840;p50"/>
              <p:cNvSpPr/>
              <p:nvPr/>
            </p:nvSpPr>
            <p:spPr>
              <a:xfrm>
                <a:off x="-4407075" y="4615838"/>
                <a:ext cx="91825" cy="59075"/>
              </a:xfrm>
              <a:custGeom>
                <a:avLst/>
                <a:gdLst/>
                <a:ahLst/>
                <a:cxnLst/>
                <a:rect l="l" t="t" r="r" b="b"/>
                <a:pathLst>
                  <a:path w="3673" h="2363" extrusionOk="0">
                    <a:moveTo>
                      <a:pt x="448" y="0"/>
                    </a:moveTo>
                    <a:cubicBezTo>
                      <a:pt x="351" y="0"/>
                      <a:pt x="254" y="5"/>
                      <a:pt x="157" y="13"/>
                    </a:cubicBezTo>
                    <a:cubicBezTo>
                      <a:pt x="102" y="34"/>
                      <a:pt x="49" y="62"/>
                      <a:pt x="0" y="95"/>
                    </a:cubicBezTo>
                    <a:cubicBezTo>
                      <a:pt x="0" y="95"/>
                      <a:pt x="129" y="82"/>
                      <a:pt x="352" y="82"/>
                    </a:cubicBezTo>
                    <a:cubicBezTo>
                      <a:pt x="463" y="82"/>
                      <a:pt x="597" y="86"/>
                      <a:pt x="751" y="95"/>
                    </a:cubicBezTo>
                    <a:cubicBezTo>
                      <a:pt x="1335" y="138"/>
                      <a:pt x="1899" y="317"/>
                      <a:pt x="2401" y="618"/>
                    </a:cubicBezTo>
                    <a:cubicBezTo>
                      <a:pt x="2858" y="896"/>
                      <a:pt x="3224" y="1299"/>
                      <a:pt x="3454" y="1781"/>
                    </a:cubicBezTo>
                    <a:cubicBezTo>
                      <a:pt x="3617" y="2136"/>
                      <a:pt x="3641" y="2363"/>
                      <a:pt x="3664" y="2363"/>
                    </a:cubicBezTo>
                    <a:cubicBezTo>
                      <a:pt x="3673" y="2307"/>
                      <a:pt x="3673" y="2250"/>
                      <a:pt x="3664" y="2195"/>
                    </a:cubicBezTo>
                    <a:cubicBezTo>
                      <a:pt x="3644" y="2042"/>
                      <a:pt x="3602" y="1893"/>
                      <a:pt x="3541" y="1752"/>
                    </a:cubicBezTo>
                    <a:cubicBezTo>
                      <a:pt x="3327" y="1242"/>
                      <a:pt x="2956" y="813"/>
                      <a:pt x="2483" y="525"/>
                    </a:cubicBezTo>
                    <a:cubicBezTo>
                      <a:pt x="1955" y="208"/>
                      <a:pt x="1354" y="31"/>
                      <a:pt x="739" y="13"/>
                    </a:cubicBezTo>
                    <a:cubicBezTo>
                      <a:pt x="642" y="5"/>
                      <a:pt x="545" y="0"/>
                      <a:pt x="44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1" name="Google Shape;841;p50"/>
              <p:cNvSpPr/>
              <p:nvPr/>
            </p:nvSpPr>
            <p:spPr>
              <a:xfrm>
                <a:off x="-4283675" y="4654963"/>
                <a:ext cx="74175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2967" h="142" extrusionOk="0">
                    <a:moveTo>
                      <a:pt x="2763" y="1"/>
                    </a:moveTo>
                    <a:cubicBezTo>
                      <a:pt x="2505" y="1"/>
                      <a:pt x="2027" y="14"/>
                      <a:pt x="1484" y="14"/>
                    </a:cubicBezTo>
                    <a:cubicBezTo>
                      <a:pt x="669" y="14"/>
                      <a:pt x="0" y="14"/>
                      <a:pt x="0" y="43"/>
                    </a:cubicBezTo>
                    <a:cubicBezTo>
                      <a:pt x="391" y="109"/>
                      <a:pt x="787" y="142"/>
                      <a:pt x="1183" y="142"/>
                    </a:cubicBezTo>
                    <a:cubicBezTo>
                      <a:pt x="1283" y="142"/>
                      <a:pt x="1384" y="140"/>
                      <a:pt x="1484" y="136"/>
                    </a:cubicBezTo>
                    <a:cubicBezTo>
                      <a:pt x="1549" y="137"/>
                      <a:pt x="1613" y="138"/>
                      <a:pt x="1678" y="138"/>
                    </a:cubicBezTo>
                    <a:cubicBezTo>
                      <a:pt x="2110" y="138"/>
                      <a:pt x="2542" y="97"/>
                      <a:pt x="2967" y="14"/>
                    </a:cubicBezTo>
                    <a:cubicBezTo>
                      <a:pt x="2967" y="4"/>
                      <a:pt x="2892" y="1"/>
                      <a:pt x="276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2" name="Google Shape;842;p50"/>
              <p:cNvSpPr/>
              <p:nvPr/>
            </p:nvSpPr>
            <p:spPr>
              <a:xfrm>
                <a:off x="-4334100" y="4656638"/>
                <a:ext cx="8750" cy="11775"/>
              </a:xfrm>
              <a:custGeom>
                <a:avLst/>
                <a:gdLst/>
                <a:ahLst/>
                <a:cxnLst/>
                <a:rect l="l" t="t" r="r" b="b"/>
                <a:pathLst>
                  <a:path w="350" h="471" extrusionOk="0">
                    <a:moveTo>
                      <a:pt x="41" y="0"/>
                    </a:moveTo>
                    <a:cubicBezTo>
                      <a:pt x="36" y="0"/>
                      <a:pt x="32" y="2"/>
                      <a:pt x="30" y="4"/>
                    </a:cubicBezTo>
                    <a:cubicBezTo>
                      <a:pt x="1" y="4"/>
                      <a:pt x="82" y="115"/>
                      <a:pt x="158" y="243"/>
                    </a:cubicBezTo>
                    <a:cubicBezTo>
                      <a:pt x="231" y="367"/>
                      <a:pt x="267" y="470"/>
                      <a:pt x="300" y="470"/>
                    </a:cubicBezTo>
                    <a:cubicBezTo>
                      <a:pt x="301" y="470"/>
                      <a:pt x="302" y="470"/>
                      <a:pt x="303" y="470"/>
                    </a:cubicBezTo>
                    <a:cubicBezTo>
                      <a:pt x="338" y="464"/>
                      <a:pt x="349" y="336"/>
                      <a:pt x="268" y="197"/>
                    </a:cubicBezTo>
                    <a:cubicBezTo>
                      <a:pt x="196" y="73"/>
                      <a:pt x="80" y="0"/>
                      <a:pt x="4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3" name="Google Shape;843;p50"/>
              <p:cNvSpPr/>
              <p:nvPr/>
            </p:nvSpPr>
            <p:spPr>
              <a:xfrm>
                <a:off x="-4352725" y="4637763"/>
                <a:ext cx="10350" cy="80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21" extrusionOk="0">
                    <a:moveTo>
                      <a:pt x="12" y="0"/>
                    </a:moveTo>
                    <a:cubicBezTo>
                      <a:pt x="7" y="0"/>
                      <a:pt x="3" y="1"/>
                      <a:pt x="1" y="3"/>
                    </a:cubicBezTo>
                    <a:cubicBezTo>
                      <a:pt x="36" y="78"/>
                      <a:pt x="87" y="144"/>
                      <a:pt x="152" y="196"/>
                    </a:cubicBezTo>
                    <a:cubicBezTo>
                      <a:pt x="244" y="266"/>
                      <a:pt x="340" y="320"/>
                      <a:pt x="378" y="320"/>
                    </a:cubicBezTo>
                    <a:cubicBezTo>
                      <a:pt x="383" y="320"/>
                      <a:pt x="387" y="319"/>
                      <a:pt x="390" y="317"/>
                    </a:cubicBezTo>
                    <a:cubicBezTo>
                      <a:pt x="413" y="301"/>
                      <a:pt x="350" y="207"/>
                      <a:pt x="240" y="126"/>
                    </a:cubicBezTo>
                    <a:cubicBezTo>
                      <a:pt x="142" y="54"/>
                      <a:pt x="48" y="0"/>
                      <a:pt x="1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4" name="Google Shape;844;p50"/>
              <p:cNvSpPr/>
              <p:nvPr/>
            </p:nvSpPr>
            <p:spPr>
              <a:xfrm>
                <a:off x="-4379850" y="4628363"/>
                <a:ext cx="15375" cy="507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203" extrusionOk="0">
                    <a:moveTo>
                      <a:pt x="188" y="0"/>
                    </a:moveTo>
                    <a:cubicBezTo>
                      <a:pt x="76" y="0"/>
                      <a:pt x="1" y="32"/>
                      <a:pt x="4" y="49"/>
                    </a:cubicBezTo>
                    <a:cubicBezTo>
                      <a:pt x="4" y="77"/>
                      <a:pt x="149" y="77"/>
                      <a:pt x="301" y="117"/>
                    </a:cubicBezTo>
                    <a:cubicBezTo>
                      <a:pt x="433" y="152"/>
                      <a:pt x="531" y="202"/>
                      <a:pt x="572" y="202"/>
                    </a:cubicBezTo>
                    <a:cubicBezTo>
                      <a:pt x="578" y="202"/>
                      <a:pt x="582" y="201"/>
                      <a:pt x="586" y="199"/>
                    </a:cubicBezTo>
                    <a:cubicBezTo>
                      <a:pt x="615" y="181"/>
                      <a:pt x="522" y="65"/>
                      <a:pt x="336" y="19"/>
                    </a:cubicBezTo>
                    <a:cubicBezTo>
                      <a:pt x="283" y="5"/>
                      <a:pt x="232" y="0"/>
                      <a:pt x="18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5" name="Google Shape;845;p50"/>
              <p:cNvSpPr/>
              <p:nvPr/>
            </p:nvSpPr>
            <p:spPr>
              <a:xfrm>
                <a:off x="-4398925" y="4625338"/>
                <a:ext cx="8000" cy="3050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" extrusionOk="0">
                    <a:moveTo>
                      <a:pt x="60" y="0"/>
                    </a:moveTo>
                    <a:cubicBezTo>
                      <a:pt x="28" y="0"/>
                      <a:pt x="6" y="6"/>
                      <a:pt x="0" y="18"/>
                    </a:cubicBezTo>
                    <a:cubicBezTo>
                      <a:pt x="35" y="61"/>
                      <a:pt x="81" y="93"/>
                      <a:pt x="134" y="111"/>
                    </a:cubicBezTo>
                    <a:cubicBezTo>
                      <a:pt x="161" y="119"/>
                      <a:pt x="188" y="121"/>
                      <a:pt x="212" y="121"/>
                    </a:cubicBezTo>
                    <a:cubicBezTo>
                      <a:pt x="262" y="121"/>
                      <a:pt x="301" y="111"/>
                      <a:pt x="309" y="111"/>
                    </a:cubicBezTo>
                    <a:cubicBezTo>
                      <a:pt x="320" y="111"/>
                      <a:pt x="261" y="42"/>
                      <a:pt x="175" y="18"/>
                    </a:cubicBezTo>
                    <a:cubicBezTo>
                      <a:pt x="132" y="6"/>
                      <a:pt x="91" y="0"/>
                      <a:pt x="6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6" name="Google Shape;846;p50"/>
              <p:cNvSpPr/>
              <p:nvPr/>
            </p:nvSpPr>
            <p:spPr>
              <a:xfrm>
                <a:off x="-3473400" y="856738"/>
                <a:ext cx="564325" cy="736475"/>
              </a:xfrm>
              <a:custGeom>
                <a:avLst/>
                <a:gdLst/>
                <a:ahLst/>
                <a:cxnLst/>
                <a:rect l="l" t="t" r="r" b="b"/>
                <a:pathLst>
                  <a:path w="22573" h="29459" extrusionOk="0">
                    <a:moveTo>
                      <a:pt x="9781" y="0"/>
                    </a:moveTo>
                    <a:cubicBezTo>
                      <a:pt x="9400" y="0"/>
                      <a:pt x="9070" y="444"/>
                      <a:pt x="9258" y="903"/>
                    </a:cubicBezTo>
                    <a:cubicBezTo>
                      <a:pt x="9454" y="1543"/>
                      <a:pt x="9559" y="2206"/>
                      <a:pt x="9572" y="2874"/>
                    </a:cubicBezTo>
                    <a:cubicBezTo>
                      <a:pt x="9604" y="3408"/>
                      <a:pt x="9546" y="3942"/>
                      <a:pt x="9396" y="4456"/>
                    </a:cubicBezTo>
                    <a:cubicBezTo>
                      <a:pt x="9228" y="5036"/>
                      <a:pt x="9059" y="5548"/>
                      <a:pt x="8902" y="5962"/>
                    </a:cubicBezTo>
                    <a:lnTo>
                      <a:pt x="0" y="19917"/>
                    </a:lnTo>
                    <a:lnTo>
                      <a:pt x="3861" y="29458"/>
                    </a:lnTo>
                    <a:lnTo>
                      <a:pt x="14921" y="11369"/>
                    </a:lnTo>
                    <a:cubicBezTo>
                      <a:pt x="16851" y="10120"/>
                      <a:pt x="18054" y="9084"/>
                      <a:pt x="19363" y="8334"/>
                    </a:cubicBezTo>
                    <a:cubicBezTo>
                      <a:pt x="20974" y="7410"/>
                      <a:pt x="21572" y="6916"/>
                      <a:pt x="21381" y="6631"/>
                    </a:cubicBezTo>
                    <a:cubicBezTo>
                      <a:pt x="21299" y="6509"/>
                      <a:pt x="21254" y="6439"/>
                      <a:pt x="21133" y="6439"/>
                    </a:cubicBezTo>
                    <a:cubicBezTo>
                      <a:pt x="20869" y="6439"/>
                      <a:pt x="20243" y="6775"/>
                      <a:pt x="18072" y="7637"/>
                    </a:cubicBezTo>
                    <a:lnTo>
                      <a:pt x="18072" y="7637"/>
                    </a:lnTo>
                    <a:cubicBezTo>
                      <a:pt x="18072" y="7637"/>
                      <a:pt x="22572" y="5798"/>
                      <a:pt x="21288" y="5432"/>
                    </a:cubicBezTo>
                    <a:cubicBezTo>
                      <a:pt x="21258" y="5424"/>
                      <a:pt x="21219" y="5420"/>
                      <a:pt x="21173" y="5420"/>
                    </a:cubicBezTo>
                    <a:cubicBezTo>
                      <a:pt x="20872" y="5420"/>
                      <a:pt x="20251" y="5590"/>
                      <a:pt x="19576" y="5809"/>
                    </a:cubicBezTo>
                    <a:lnTo>
                      <a:pt x="19576" y="5809"/>
                    </a:lnTo>
                    <a:cubicBezTo>
                      <a:pt x="20677" y="5287"/>
                      <a:pt x="21060" y="4839"/>
                      <a:pt x="20956" y="4531"/>
                    </a:cubicBezTo>
                    <a:cubicBezTo>
                      <a:pt x="20919" y="4427"/>
                      <a:pt x="20779" y="4382"/>
                      <a:pt x="20568" y="4382"/>
                    </a:cubicBezTo>
                    <a:cubicBezTo>
                      <a:pt x="19724" y="4382"/>
                      <a:pt x="17752" y="5089"/>
                      <a:pt x="16761" y="5465"/>
                    </a:cubicBezTo>
                    <a:lnTo>
                      <a:pt x="16761" y="5465"/>
                    </a:lnTo>
                    <a:cubicBezTo>
                      <a:pt x="17780" y="5064"/>
                      <a:pt x="19802" y="4251"/>
                      <a:pt x="20207" y="3950"/>
                    </a:cubicBezTo>
                    <a:cubicBezTo>
                      <a:pt x="20753" y="3543"/>
                      <a:pt x="19933" y="3368"/>
                      <a:pt x="19224" y="3368"/>
                    </a:cubicBezTo>
                    <a:cubicBezTo>
                      <a:pt x="18421" y="3421"/>
                      <a:pt x="13827" y="4386"/>
                      <a:pt x="12484" y="4595"/>
                    </a:cubicBezTo>
                    <a:cubicBezTo>
                      <a:pt x="12412" y="4615"/>
                      <a:pt x="12340" y="4625"/>
                      <a:pt x="12269" y="4625"/>
                    </a:cubicBezTo>
                    <a:cubicBezTo>
                      <a:pt x="11874" y="4625"/>
                      <a:pt x="11521" y="4330"/>
                      <a:pt x="11473" y="3915"/>
                    </a:cubicBezTo>
                    <a:cubicBezTo>
                      <a:pt x="11537" y="1944"/>
                      <a:pt x="10531" y="380"/>
                      <a:pt x="10060" y="84"/>
                    </a:cubicBezTo>
                    <a:cubicBezTo>
                      <a:pt x="9968" y="26"/>
                      <a:pt x="9873" y="0"/>
                      <a:pt x="9781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7" name="Google Shape;847;p50"/>
              <p:cNvSpPr/>
              <p:nvPr/>
            </p:nvSpPr>
            <p:spPr>
              <a:xfrm>
                <a:off x="-3068850" y="1021913"/>
                <a:ext cx="107275" cy="45950"/>
              </a:xfrm>
              <a:custGeom>
                <a:avLst/>
                <a:gdLst/>
                <a:ahLst/>
                <a:cxnLst/>
                <a:rect l="l" t="t" r="r" b="b"/>
                <a:pathLst>
                  <a:path w="4291" h="1838" extrusionOk="0">
                    <a:moveTo>
                      <a:pt x="4291" y="0"/>
                    </a:moveTo>
                    <a:lnTo>
                      <a:pt x="4291" y="0"/>
                    </a:lnTo>
                    <a:cubicBezTo>
                      <a:pt x="3527" y="163"/>
                      <a:pt x="2786" y="424"/>
                      <a:pt x="2088" y="774"/>
                    </a:cubicBezTo>
                    <a:cubicBezTo>
                      <a:pt x="1348" y="1036"/>
                      <a:pt x="647" y="1393"/>
                      <a:pt x="0" y="1838"/>
                    </a:cubicBezTo>
                    <a:cubicBezTo>
                      <a:pt x="765" y="1674"/>
                      <a:pt x="1506" y="1412"/>
                      <a:pt x="2204" y="1058"/>
                    </a:cubicBezTo>
                    <a:cubicBezTo>
                      <a:pt x="2943" y="799"/>
                      <a:pt x="3645" y="444"/>
                      <a:pt x="4291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8" name="Google Shape;848;p50"/>
              <p:cNvSpPr/>
              <p:nvPr/>
            </p:nvSpPr>
            <p:spPr>
              <a:xfrm>
                <a:off x="-3084100" y="996763"/>
                <a:ext cx="1171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4687" h="1676" extrusionOk="0">
                    <a:moveTo>
                      <a:pt x="4687" y="0"/>
                    </a:moveTo>
                    <a:lnTo>
                      <a:pt x="4687" y="0"/>
                    </a:lnTo>
                    <a:cubicBezTo>
                      <a:pt x="3862" y="130"/>
                      <a:pt x="3057" y="363"/>
                      <a:pt x="2291" y="692"/>
                    </a:cubicBezTo>
                    <a:cubicBezTo>
                      <a:pt x="1488" y="922"/>
                      <a:pt x="719" y="1252"/>
                      <a:pt x="0" y="1675"/>
                    </a:cubicBezTo>
                    <a:cubicBezTo>
                      <a:pt x="824" y="1545"/>
                      <a:pt x="1629" y="1313"/>
                      <a:pt x="2396" y="983"/>
                    </a:cubicBezTo>
                    <a:cubicBezTo>
                      <a:pt x="3196" y="750"/>
                      <a:pt x="3966" y="421"/>
                      <a:pt x="4687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9" name="Google Shape;849;p50"/>
              <p:cNvSpPr/>
              <p:nvPr/>
            </p:nvSpPr>
            <p:spPr>
              <a:xfrm>
                <a:off x="-3099800" y="970163"/>
                <a:ext cx="111350" cy="38250"/>
              </a:xfrm>
              <a:custGeom>
                <a:avLst/>
                <a:gdLst/>
                <a:ahLst/>
                <a:cxnLst/>
                <a:rect l="l" t="t" r="r" b="b"/>
                <a:pathLst>
                  <a:path w="4454" h="1530" extrusionOk="0">
                    <a:moveTo>
                      <a:pt x="4453" y="1"/>
                    </a:moveTo>
                    <a:lnTo>
                      <a:pt x="4453" y="1"/>
                    </a:lnTo>
                    <a:cubicBezTo>
                      <a:pt x="3669" y="104"/>
                      <a:pt x="2903" y="312"/>
                      <a:pt x="2175" y="617"/>
                    </a:cubicBezTo>
                    <a:cubicBezTo>
                      <a:pt x="1413" y="826"/>
                      <a:pt x="682" y="1133"/>
                      <a:pt x="0" y="1530"/>
                    </a:cubicBezTo>
                    <a:cubicBezTo>
                      <a:pt x="783" y="1423"/>
                      <a:pt x="1549" y="1214"/>
                      <a:pt x="2279" y="907"/>
                    </a:cubicBezTo>
                    <a:cubicBezTo>
                      <a:pt x="3040" y="702"/>
                      <a:pt x="3771" y="397"/>
                      <a:pt x="4453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0" name="Google Shape;850;p50"/>
              <p:cNvSpPr/>
              <p:nvPr/>
            </p:nvSpPr>
            <p:spPr>
              <a:xfrm>
                <a:off x="-4446775" y="731763"/>
                <a:ext cx="721900" cy="1155225"/>
              </a:xfrm>
              <a:custGeom>
                <a:avLst/>
                <a:gdLst/>
                <a:ahLst/>
                <a:cxnLst/>
                <a:rect l="l" t="t" r="r" b="b"/>
                <a:pathLst>
                  <a:path w="28876" h="46209" extrusionOk="0">
                    <a:moveTo>
                      <a:pt x="19823" y="0"/>
                    </a:moveTo>
                    <a:lnTo>
                      <a:pt x="8775" y="128"/>
                    </a:lnTo>
                    <a:lnTo>
                      <a:pt x="0" y="2262"/>
                    </a:lnTo>
                    <a:cubicBezTo>
                      <a:pt x="0" y="2262"/>
                      <a:pt x="466" y="18723"/>
                      <a:pt x="466" y="18979"/>
                    </a:cubicBezTo>
                    <a:cubicBezTo>
                      <a:pt x="466" y="19235"/>
                      <a:pt x="5374" y="34580"/>
                      <a:pt x="5374" y="34580"/>
                    </a:cubicBezTo>
                    <a:lnTo>
                      <a:pt x="5135" y="46208"/>
                    </a:lnTo>
                    <a:lnTo>
                      <a:pt x="28876" y="38412"/>
                    </a:lnTo>
                    <a:lnTo>
                      <a:pt x="28765" y="23108"/>
                    </a:lnTo>
                    <a:lnTo>
                      <a:pt x="28765" y="1832"/>
                    </a:lnTo>
                    <a:lnTo>
                      <a:pt x="19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1" name="Google Shape;851;p50"/>
              <p:cNvSpPr/>
              <p:nvPr/>
            </p:nvSpPr>
            <p:spPr>
              <a:xfrm>
                <a:off x="-4931700" y="788163"/>
                <a:ext cx="587025" cy="1066575"/>
              </a:xfrm>
              <a:custGeom>
                <a:avLst/>
                <a:gdLst/>
                <a:ahLst/>
                <a:cxnLst/>
                <a:rect l="l" t="t" r="r" b="b"/>
                <a:pathLst>
                  <a:path w="23481" h="42663" extrusionOk="0">
                    <a:moveTo>
                      <a:pt x="19397" y="1"/>
                    </a:moveTo>
                    <a:cubicBezTo>
                      <a:pt x="19397" y="1"/>
                      <a:pt x="16299" y="1367"/>
                      <a:pt x="15048" y="2384"/>
                    </a:cubicBezTo>
                    <a:cubicBezTo>
                      <a:pt x="14211" y="3064"/>
                      <a:pt x="6908" y="16135"/>
                      <a:pt x="2168" y="24764"/>
                    </a:cubicBezTo>
                    <a:cubicBezTo>
                      <a:pt x="0" y="28703"/>
                      <a:pt x="1436" y="33654"/>
                      <a:pt x="5375" y="35821"/>
                    </a:cubicBezTo>
                    <a:cubicBezTo>
                      <a:pt x="5491" y="35885"/>
                      <a:pt x="5608" y="35946"/>
                      <a:pt x="5727" y="36005"/>
                    </a:cubicBezTo>
                    <a:lnTo>
                      <a:pt x="19362" y="42662"/>
                    </a:lnTo>
                    <a:lnTo>
                      <a:pt x="23480" y="31231"/>
                    </a:lnTo>
                    <a:lnTo>
                      <a:pt x="15676" y="27016"/>
                    </a:lnTo>
                    <a:lnTo>
                      <a:pt x="21572" y="16753"/>
                    </a:lnTo>
                    <a:lnTo>
                      <a:pt x="1939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2" name="Google Shape;852;p50"/>
              <p:cNvSpPr/>
              <p:nvPr/>
            </p:nvSpPr>
            <p:spPr>
              <a:xfrm>
                <a:off x="-4574550" y="1692013"/>
                <a:ext cx="185500" cy="162725"/>
              </a:xfrm>
              <a:custGeom>
                <a:avLst/>
                <a:gdLst/>
                <a:ahLst/>
                <a:cxnLst/>
                <a:rect l="l" t="t" r="r" b="b"/>
                <a:pathLst>
                  <a:path w="7420" h="6509" extrusionOk="0">
                    <a:moveTo>
                      <a:pt x="7420" y="1"/>
                    </a:moveTo>
                    <a:lnTo>
                      <a:pt x="0" y="1874"/>
                    </a:lnTo>
                    <a:lnTo>
                      <a:pt x="0" y="6130"/>
                    </a:lnTo>
                    <a:lnTo>
                      <a:pt x="5077" y="6508"/>
                    </a:lnTo>
                    <a:lnTo>
                      <a:pt x="74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3" name="Google Shape;853;p50"/>
              <p:cNvSpPr/>
              <p:nvPr/>
            </p:nvSpPr>
            <p:spPr>
              <a:xfrm>
                <a:off x="-4573525" y="1206063"/>
                <a:ext cx="168375" cy="255200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10208" extrusionOk="0">
                    <a:moveTo>
                      <a:pt x="6734" y="1"/>
                    </a:moveTo>
                    <a:cubicBezTo>
                      <a:pt x="4728" y="124"/>
                      <a:pt x="3047" y="1681"/>
                      <a:pt x="2181" y="3490"/>
                    </a:cubicBezTo>
                    <a:cubicBezTo>
                      <a:pt x="1315" y="5299"/>
                      <a:pt x="1123" y="7346"/>
                      <a:pt x="942" y="9340"/>
                    </a:cubicBezTo>
                    <a:lnTo>
                      <a:pt x="0" y="10112"/>
                    </a:lnTo>
                    <a:cubicBezTo>
                      <a:pt x="486" y="10176"/>
                      <a:pt x="976" y="10208"/>
                      <a:pt x="1466" y="10208"/>
                    </a:cubicBezTo>
                    <a:cubicBezTo>
                      <a:pt x="1811" y="10208"/>
                      <a:pt x="2157" y="10192"/>
                      <a:pt x="2501" y="10160"/>
                    </a:cubicBezTo>
                    <a:cubicBezTo>
                      <a:pt x="3339" y="10078"/>
                      <a:pt x="4125" y="9718"/>
                      <a:pt x="4733" y="9136"/>
                    </a:cubicBezTo>
                    <a:cubicBezTo>
                      <a:pt x="5536" y="8299"/>
                      <a:pt x="5734" y="7072"/>
                      <a:pt x="5896" y="5927"/>
                    </a:cubicBezTo>
                    <a:lnTo>
                      <a:pt x="673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4" name="Google Shape;854;p50"/>
              <p:cNvSpPr/>
              <p:nvPr/>
            </p:nvSpPr>
            <p:spPr>
              <a:xfrm>
                <a:off x="-3807325" y="777563"/>
                <a:ext cx="629775" cy="923775"/>
              </a:xfrm>
              <a:custGeom>
                <a:avLst/>
                <a:gdLst/>
                <a:ahLst/>
                <a:cxnLst/>
                <a:rect l="l" t="t" r="r" b="b"/>
                <a:pathLst>
                  <a:path w="25191" h="36951" extrusionOk="0">
                    <a:moveTo>
                      <a:pt x="3187" y="0"/>
                    </a:moveTo>
                    <a:lnTo>
                      <a:pt x="1" y="21752"/>
                    </a:lnTo>
                    <a:lnTo>
                      <a:pt x="6699" y="33474"/>
                    </a:lnTo>
                    <a:cubicBezTo>
                      <a:pt x="6872" y="33775"/>
                      <a:pt x="7066" y="34063"/>
                      <a:pt x="7281" y="34334"/>
                    </a:cubicBezTo>
                    <a:cubicBezTo>
                      <a:pt x="8645" y="36054"/>
                      <a:pt x="10663" y="36951"/>
                      <a:pt x="12700" y="36951"/>
                    </a:cubicBezTo>
                    <a:cubicBezTo>
                      <a:pt x="14203" y="36951"/>
                      <a:pt x="15716" y="36463"/>
                      <a:pt x="16986" y="35457"/>
                    </a:cubicBezTo>
                    <a:lnTo>
                      <a:pt x="24434" y="25334"/>
                    </a:lnTo>
                    <a:cubicBezTo>
                      <a:pt x="25190" y="16385"/>
                      <a:pt x="18923" y="13309"/>
                      <a:pt x="18923" y="13309"/>
                    </a:cubicBezTo>
                    <a:lnTo>
                      <a:pt x="12765" y="21752"/>
                    </a:lnTo>
                    <a:lnTo>
                      <a:pt x="31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5" name="Google Shape;855;p50"/>
              <p:cNvSpPr/>
              <p:nvPr/>
            </p:nvSpPr>
            <p:spPr>
              <a:xfrm>
                <a:off x="-4333825" y="721363"/>
                <a:ext cx="418825" cy="425575"/>
              </a:xfrm>
              <a:custGeom>
                <a:avLst/>
                <a:gdLst/>
                <a:ahLst/>
                <a:cxnLst/>
                <a:rect l="l" t="t" r="r" b="b"/>
                <a:pathLst>
                  <a:path w="16753" h="17023" extrusionOk="0">
                    <a:moveTo>
                      <a:pt x="9786" y="1"/>
                    </a:moveTo>
                    <a:cubicBezTo>
                      <a:pt x="6902" y="1"/>
                      <a:pt x="3452" y="352"/>
                      <a:pt x="99" y="1556"/>
                    </a:cubicBezTo>
                    <a:cubicBezTo>
                      <a:pt x="1" y="1556"/>
                      <a:pt x="13898" y="17023"/>
                      <a:pt x="13898" y="17023"/>
                    </a:cubicBezTo>
                    <a:lnTo>
                      <a:pt x="16752" y="689"/>
                    </a:lnTo>
                    <a:cubicBezTo>
                      <a:pt x="16752" y="689"/>
                      <a:pt x="13824" y="1"/>
                      <a:pt x="9786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6" name="Google Shape;856;p50"/>
              <p:cNvSpPr/>
              <p:nvPr/>
            </p:nvSpPr>
            <p:spPr>
              <a:xfrm>
                <a:off x="-4333975" y="760413"/>
                <a:ext cx="609100" cy="667675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26707" extrusionOk="0">
                    <a:moveTo>
                      <a:pt x="0" y="1"/>
                    </a:moveTo>
                    <a:cubicBezTo>
                      <a:pt x="64" y="105"/>
                      <a:pt x="141" y="202"/>
                      <a:pt x="227" y="290"/>
                    </a:cubicBezTo>
                    <a:lnTo>
                      <a:pt x="919" y="1099"/>
                    </a:lnTo>
                    <a:lnTo>
                      <a:pt x="3489" y="4006"/>
                    </a:lnTo>
                    <a:lnTo>
                      <a:pt x="11967" y="13565"/>
                    </a:lnTo>
                    <a:cubicBezTo>
                      <a:pt x="15287" y="17286"/>
                      <a:pt x="18352" y="20613"/>
                      <a:pt x="20619" y="22968"/>
                    </a:cubicBezTo>
                    <a:cubicBezTo>
                      <a:pt x="21753" y="24147"/>
                      <a:pt x="22678" y="25089"/>
                      <a:pt x="23329" y="25735"/>
                    </a:cubicBezTo>
                    <a:cubicBezTo>
                      <a:pt x="23643" y="26031"/>
                      <a:pt x="23893" y="26276"/>
                      <a:pt x="24085" y="26468"/>
                    </a:cubicBezTo>
                    <a:cubicBezTo>
                      <a:pt x="24167" y="26559"/>
                      <a:pt x="24261" y="26638"/>
                      <a:pt x="24364" y="26707"/>
                    </a:cubicBezTo>
                    <a:cubicBezTo>
                      <a:pt x="24296" y="26597"/>
                      <a:pt x="24218" y="26493"/>
                      <a:pt x="24131" y="26398"/>
                    </a:cubicBezTo>
                    <a:lnTo>
                      <a:pt x="23416" y="25624"/>
                    </a:lnTo>
                    <a:lnTo>
                      <a:pt x="20769" y="22799"/>
                    </a:lnTo>
                    <a:cubicBezTo>
                      <a:pt x="18548" y="20404"/>
                      <a:pt x="15507" y="17060"/>
                      <a:pt x="12192" y="13338"/>
                    </a:cubicBezTo>
                    <a:cubicBezTo>
                      <a:pt x="8878" y="9617"/>
                      <a:pt x="5861" y="6245"/>
                      <a:pt x="3645" y="3838"/>
                    </a:cubicBezTo>
                    <a:cubicBezTo>
                      <a:pt x="2541" y="2634"/>
                      <a:pt x="1640" y="1669"/>
                      <a:pt x="1006" y="1006"/>
                    </a:cubicBezTo>
                    <a:lnTo>
                      <a:pt x="273" y="251"/>
                    </a:lnTo>
                    <a:cubicBezTo>
                      <a:pt x="189" y="160"/>
                      <a:pt x="98" y="76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7" name="Google Shape;857;p50"/>
              <p:cNvSpPr/>
              <p:nvPr/>
            </p:nvSpPr>
            <p:spPr>
              <a:xfrm>
                <a:off x="-4463475" y="1070313"/>
                <a:ext cx="134050" cy="472900"/>
              </a:xfrm>
              <a:custGeom>
                <a:avLst/>
                <a:gdLst/>
                <a:ahLst/>
                <a:cxnLst/>
                <a:rect l="l" t="t" r="r" b="b"/>
                <a:pathLst>
                  <a:path w="5362" h="1891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6" y="258"/>
                      <a:pt x="57" y="513"/>
                      <a:pt x="122" y="762"/>
                    </a:cubicBezTo>
                    <a:cubicBezTo>
                      <a:pt x="215" y="1251"/>
                      <a:pt x="378" y="1955"/>
                      <a:pt x="588" y="2821"/>
                    </a:cubicBezTo>
                    <a:cubicBezTo>
                      <a:pt x="1012" y="4554"/>
                      <a:pt x="1698" y="6938"/>
                      <a:pt x="2500" y="9514"/>
                    </a:cubicBezTo>
                    <a:cubicBezTo>
                      <a:pt x="3303" y="12090"/>
                      <a:pt x="4029" y="14450"/>
                      <a:pt x="4530" y="16159"/>
                    </a:cubicBezTo>
                    <a:lnTo>
                      <a:pt x="5112" y="18182"/>
                    </a:lnTo>
                    <a:cubicBezTo>
                      <a:pt x="5173" y="18433"/>
                      <a:pt x="5257" y="18679"/>
                      <a:pt x="5362" y="18915"/>
                    </a:cubicBezTo>
                    <a:cubicBezTo>
                      <a:pt x="5356" y="18657"/>
                      <a:pt x="5323" y="18399"/>
                      <a:pt x="5262" y="18148"/>
                    </a:cubicBezTo>
                    <a:cubicBezTo>
                      <a:pt x="5158" y="17665"/>
                      <a:pt x="4984" y="16962"/>
                      <a:pt x="4762" y="16101"/>
                    </a:cubicBezTo>
                    <a:cubicBezTo>
                      <a:pt x="4315" y="14380"/>
                      <a:pt x="3635" y="12013"/>
                      <a:pt x="2809" y="9426"/>
                    </a:cubicBezTo>
                    <a:cubicBezTo>
                      <a:pt x="1983" y="6839"/>
                      <a:pt x="1296" y="4478"/>
                      <a:pt x="820" y="2769"/>
                    </a:cubicBezTo>
                    <a:cubicBezTo>
                      <a:pt x="570" y="1955"/>
                      <a:pt x="384" y="1274"/>
                      <a:pt x="238" y="739"/>
                    </a:cubicBezTo>
                    <a:cubicBezTo>
                      <a:pt x="188" y="485"/>
                      <a:pt x="107" y="237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8" name="Google Shape;858;p50"/>
              <p:cNvSpPr/>
              <p:nvPr/>
            </p:nvSpPr>
            <p:spPr>
              <a:xfrm>
                <a:off x="-4700700" y="1396113"/>
                <a:ext cx="169375" cy="60625"/>
              </a:xfrm>
              <a:custGeom>
                <a:avLst/>
                <a:gdLst/>
                <a:ahLst/>
                <a:cxnLst/>
                <a:rect l="l" t="t" r="r" b="b"/>
                <a:pathLst>
                  <a:path w="6775" h="2425" extrusionOk="0">
                    <a:moveTo>
                      <a:pt x="1604" y="0"/>
                    </a:moveTo>
                    <a:cubicBezTo>
                      <a:pt x="1216" y="0"/>
                      <a:pt x="836" y="125"/>
                      <a:pt x="524" y="359"/>
                    </a:cubicBezTo>
                    <a:cubicBezTo>
                      <a:pt x="270" y="536"/>
                      <a:pt x="94" y="802"/>
                      <a:pt x="29" y="1104"/>
                    </a:cubicBezTo>
                    <a:cubicBezTo>
                      <a:pt x="1" y="1313"/>
                      <a:pt x="59" y="1424"/>
                      <a:pt x="59" y="1424"/>
                    </a:cubicBezTo>
                    <a:cubicBezTo>
                      <a:pt x="81" y="1424"/>
                      <a:pt x="81" y="1307"/>
                      <a:pt x="146" y="1116"/>
                    </a:cubicBezTo>
                    <a:cubicBezTo>
                      <a:pt x="245" y="873"/>
                      <a:pt x="420" y="668"/>
                      <a:pt x="645" y="535"/>
                    </a:cubicBezTo>
                    <a:cubicBezTo>
                      <a:pt x="909" y="363"/>
                      <a:pt x="1214" y="273"/>
                      <a:pt x="1524" y="273"/>
                    </a:cubicBezTo>
                    <a:cubicBezTo>
                      <a:pt x="1603" y="273"/>
                      <a:pt x="1683" y="278"/>
                      <a:pt x="1762" y="290"/>
                    </a:cubicBezTo>
                    <a:cubicBezTo>
                      <a:pt x="2251" y="383"/>
                      <a:pt x="2718" y="566"/>
                      <a:pt x="3140" y="831"/>
                    </a:cubicBezTo>
                    <a:cubicBezTo>
                      <a:pt x="4252" y="1566"/>
                      <a:pt x="5481" y="2105"/>
                      <a:pt x="6774" y="2424"/>
                    </a:cubicBezTo>
                    <a:cubicBezTo>
                      <a:pt x="6774" y="2342"/>
                      <a:pt x="5153" y="1727"/>
                      <a:pt x="3286" y="563"/>
                    </a:cubicBezTo>
                    <a:cubicBezTo>
                      <a:pt x="2833" y="279"/>
                      <a:pt x="2326" y="91"/>
                      <a:pt x="1797" y="11"/>
                    </a:cubicBezTo>
                    <a:cubicBezTo>
                      <a:pt x="1733" y="4"/>
                      <a:pt x="1668" y="0"/>
                      <a:pt x="160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9" name="Google Shape;859;p50"/>
              <p:cNvSpPr/>
              <p:nvPr/>
            </p:nvSpPr>
            <p:spPr>
              <a:xfrm>
                <a:off x="-4576325" y="1533163"/>
                <a:ext cx="158825" cy="308475"/>
              </a:xfrm>
              <a:custGeom>
                <a:avLst/>
                <a:gdLst/>
                <a:ahLst/>
                <a:cxnLst/>
                <a:rect l="l" t="t" r="r" b="b"/>
                <a:pathLst>
                  <a:path w="6353" h="12339" extrusionOk="0">
                    <a:moveTo>
                      <a:pt x="6311" y="0"/>
                    </a:moveTo>
                    <a:cubicBezTo>
                      <a:pt x="6133" y="84"/>
                      <a:pt x="5969" y="194"/>
                      <a:pt x="5823" y="325"/>
                    </a:cubicBezTo>
                    <a:cubicBezTo>
                      <a:pt x="5446" y="663"/>
                      <a:pt x="5089" y="1023"/>
                      <a:pt x="4752" y="1401"/>
                    </a:cubicBezTo>
                    <a:cubicBezTo>
                      <a:pt x="2498" y="3904"/>
                      <a:pt x="949" y="6960"/>
                      <a:pt x="264" y="10256"/>
                    </a:cubicBezTo>
                    <a:cubicBezTo>
                      <a:pt x="155" y="10752"/>
                      <a:pt x="78" y="11253"/>
                      <a:pt x="32" y="11757"/>
                    </a:cubicBezTo>
                    <a:cubicBezTo>
                      <a:pt x="1" y="11950"/>
                      <a:pt x="1" y="12146"/>
                      <a:pt x="32" y="12338"/>
                    </a:cubicBezTo>
                    <a:cubicBezTo>
                      <a:pt x="32" y="12338"/>
                      <a:pt x="32" y="12338"/>
                      <a:pt x="32" y="12338"/>
                    </a:cubicBezTo>
                    <a:cubicBezTo>
                      <a:pt x="85" y="12338"/>
                      <a:pt x="190" y="11555"/>
                      <a:pt x="496" y="10327"/>
                    </a:cubicBezTo>
                    <a:cubicBezTo>
                      <a:pt x="1300" y="7103"/>
                      <a:pt x="2830" y="4106"/>
                      <a:pt x="4968" y="1564"/>
                    </a:cubicBezTo>
                    <a:cubicBezTo>
                      <a:pt x="5782" y="582"/>
                      <a:pt x="6352" y="41"/>
                      <a:pt x="631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0" name="Google Shape;860;p50"/>
              <p:cNvSpPr/>
              <p:nvPr/>
            </p:nvSpPr>
            <p:spPr>
              <a:xfrm>
                <a:off x="-3747425" y="913038"/>
                <a:ext cx="47125" cy="549775"/>
              </a:xfrm>
              <a:custGeom>
                <a:avLst/>
                <a:gdLst/>
                <a:ahLst/>
                <a:cxnLst/>
                <a:rect l="l" t="t" r="r" b="b"/>
                <a:pathLst>
                  <a:path w="1885" h="2199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9" y="295"/>
                      <a:pt x="68" y="587"/>
                      <a:pt x="145" y="872"/>
                    </a:cubicBezTo>
                    <a:cubicBezTo>
                      <a:pt x="274" y="1453"/>
                      <a:pt x="436" y="2256"/>
                      <a:pt x="629" y="3198"/>
                    </a:cubicBezTo>
                    <a:cubicBezTo>
                      <a:pt x="1197" y="5753"/>
                      <a:pt x="1516" y="8357"/>
                      <a:pt x="1582" y="10972"/>
                    </a:cubicBezTo>
                    <a:cubicBezTo>
                      <a:pt x="1543" y="13588"/>
                      <a:pt x="1282" y="16197"/>
                      <a:pt x="803" y="18770"/>
                    </a:cubicBezTo>
                    <a:lnTo>
                      <a:pt x="402" y="21125"/>
                    </a:lnTo>
                    <a:cubicBezTo>
                      <a:pt x="340" y="21410"/>
                      <a:pt x="300" y="21700"/>
                      <a:pt x="286" y="21990"/>
                    </a:cubicBezTo>
                    <a:cubicBezTo>
                      <a:pt x="392" y="21718"/>
                      <a:pt x="469" y="21436"/>
                      <a:pt x="518" y="21148"/>
                    </a:cubicBezTo>
                    <a:cubicBezTo>
                      <a:pt x="646" y="20607"/>
                      <a:pt x="821" y="19810"/>
                      <a:pt x="1012" y="18822"/>
                    </a:cubicBezTo>
                    <a:cubicBezTo>
                      <a:pt x="1556" y="16244"/>
                      <a:pt x="1848" y="13619"/>
                      <a:pt x="1884" y="10984"/>
                    </a:cubicBezTo>
                    <a:cubicBezTo>
                      <a:pt x="1826" y="8347"/>
                      <a:pt x="1475" y="5723"/>
                      <a:pt x="838" y="3164"/>
                    </a:cubicBezTo>
                    <a:cubicBezTo>
                      <a:pt x="605" y="2169"/>
                      <a:pt x="402" y="1378"/>
                      <a:pt x="257" y="838"/>
                    </a:cubicBezTo>
                    <a:cubicBezTo>
                      <a:pt x="196" y="551"/>
                      <a:pt x="110" y="272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1" name="Google Shape;861;p50"/>
              <p:cNvSpPr/>
              <p:nvPr/>
            </p:nvSpPr>
            <p:spPr>
              <a:xfrm>
                <a:off x="-3495325" y="1337213"/>
                <a:ext cx="14550" cy="158025"/>
              </a:xfrm>
              <a:custGeom>
                <a:avLst/>
                <a:gdLst/>
                <a:ahLst/>
                <a:cxnLst/>
                <a:rect l="l" t="t" r="r" b="b"/>
                <a:pathLst>
                  <a:path w="582" h="6321" extrusionOk="0">
                    <a:moveTo>
                      <a:pt x="506" y="1"/>
                    </a:moveTo>
                    <a:cubicBezTo>
                      <a:pt x="280" y="1037"/>
                      <a:pt x="157" y="2091"/>
                      <a:pt x="139" y="3152"/>
                    </a:cubicBezTo>
                    <a:cubicBezTo>
                      <a:pt x="19" y="4204"/>
                      <a:pt x="0" y="5264"/>
                      <a:pt x="81" y="6320"/>
                    </a:cubicBezTo>
                    <a:cubicBezTo>
                      <a:pt x="299" y="5284"/>
                      <a:pt x="419" y="4228"/>
                      <a:pt x="442" y="3169"/>
                    </a:cubicBezTo>
                    <a:cubicBezTo>
                      <a:pt x="560" y="2118"/>
                      <a:pt x="582" y="1057"/>
                      <a:pt x="50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2" name="Google Shape;862;p50"/>
              <p:cNvSpPr/>
              <p:nvPr/>
            </p:nvSpPr>
            <p:spPr>
              <a:xfrm>
                <a:off x="-3495075" y="1309438"/>
                <a:ext cx="70825" cy="1792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717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32" y="1246"/>
                      <a:pt x="760" y="2462"/>
                      <a:pt x="1281" y="3640"/>
                    </a:cubicBezTo>
                    <a:cubicBezTo>
                      <a:pt x="1705" y="4855"/>
                      <a:pt x="2225" y="6036"/>
                      <a:pt x="2833" y="7170"/>
                    </a:cubicBezTo>
                    <a:cubicBezTo>
                      <a:pt x="2508" y="5924"/>
                      <a:pt x="2082" y="4706"/>
                      <a:pt x="1559" y="3530"/>
                    </a:cubicBezTo>
                    <a:cubicBezTo>
                      <a:pt x="1137" y="2314"/>
                      <a:pt x="615" y="1133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3" name="Google Shape;863;p50"/>
              <p:cNvSpPr/>
              <p:nvPr/>
            </p:nvSpPr>
            <p:spPr>
              <a:xfrm>
                <a:off x="-3431100" y="1239113"/>
                <a:ext cx="137475" cy="311525"/>
              </a:xfrm>
              <a:custGeom>
                <a:avLst/>
                <a:gdLst/>
                <a:ahLst/>
                <a:cxnLst/>
                <a:rect l="l" t="t" r="r" b="b"/>
                <a:pathLst>
                  <a:path w="5499" h="12461" extrusionOk="0">
                    <a:moveTo>
                      <a:pt x="35" y="0"/>
                    </a:moveTo>
                    <a:lnTo>
                      <a:pt x="35" y="0"/>
                    </a:lnTo>
                    <a:cubicBezTo>
                      <a:pt x="1" y="41"/>
                      <a:pt x="599" y="564"/>
                      <a:pt x="1466" y="1494"/>
                    </a:cubicBezTo>
                    <a:cubicBezTo>
                      <a:pt x="2594" y="2704"/>
                      <a:pt x="3522" y="4088"/>
                      <a:pt x="4210" y="5593"/>
                    </a:cubicBezTo>
                    <a:cubicBezTo>
                      <a:pt x="4862" y="7111"/>
                      <a:pt x="5223" y="8738"/>
                      <a:pt x="5274" y="10390"/>
                    </a:cubicBezTo>
                    <a:cubicBezTo>
                      <a:pt x="5315" y="11664"/>
                      <a:pt x="5221" y="12461"/>
                      <a:pt x="5274" y="12461"/>
                    </a:cubicBezTo>
                    <a:cubicBezTo>
                      <a:pt x="5341" y="12284"/>
                      <a:pt x="5378" y="12097"/>
                      <a:pt x="5385" y="11909"/>
                    </a:cubicBezTo>
                    <a:cubicBezTo>
                      <a:pt x="5453" y="11406"/>
                      <a:pt x="5488" y="10899"/>
                      <a:pt x="5489" y="10391"/>
                    </a:cubicBezTo>
                    <a:cubicBezTo>
                      <a:pt x="5499" y="8700"/>
                      <a:pt x="5158" y="7025"/>
                      <a:pt x="4489" y="5471"/>
                    </a:cubicBezTo>
                    <a:cubicBezTo>
                      <a:pt x="3561" y="3476"/>
                      <a:pt x="2193" y="1717"/>
                      <a:pt x="488" y="325"/>
                    </a:cubicBezTo>
                    <a:cubicBezTo>
                      <a:pt x="355" y="195"/>
                      <a:pt x="202" y="85"/>
                      <a:pt x="3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4" name="Google Shape;864;p50"/>
              <p:cNvSpPr/>
              <p:nvPr/>
            </p:nvSpPr>
            <p:spPr>
              <a:xfrm>
                <a:off x="-4601275" y="876688"/>
                <a:ext cx="37887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5155" h="5263" extrusionOk="0">
                    <a:moveTo>
                      <a:pt x="12698" y="0"/>
                    </a:moveTo>
                    <a:cubicBezTo>
                      <a:pt x="12677" y="0"/>
                      <a:pt x="12656" y="1"/>
                      <a:pt x="12635" y="1"/>
                    </a:cubicBezTo>
                    <a:cubicBezTo>
                      <a:pt x="12620" y="1"/>
                      <a:pt x="12606" y="1"/>
                      <a:pt x="12591" y="1"/>
                    </a:cubicBezTo>
                    <a:cubicBezTo>
                      <a:pt x="11607" y="1"/>
                      <a:pt x="10650" y="330"/>
                      <a:pt x="9873" y="937"/>
                    </a:cubicBezTo>
                    <a:cubicBezTo>
                      <a:pt x="8972" y="1640"/>
                      <a:pt x="8403" y="2750"/>
                      <a:pt x="7611" y="3687"/>
                    </a:cubicBezTo>
                    <a:cubicBezTo>
                      <a:pt x="7241" y="4144"/>
                      <a:pt x="6766" y="4507"/>
                      <a:pt x="6228" y="4745"/>
                    </a:cubicBezTo>
                    <a:cubicBezTo>
                      <a:pt x="5832" y="4898"/>
                      <a:pt x="5412" y="4975"/>
                      <a:pt x="4991" y="4975"/>
                    </a:cubicBezTo>
                    <a:cubicBezTo>
                      <a:pt x="4866" y="4975"/>
                      <a:pt x="4741" y="4968"/>
                      <a:pt x="4617" y="4955"/>
                    </a:cubicBezTo>
                    <a:cubicBezTo>
                      <a:pt x="3676" y="4835"/>
                      <a:pt x="2783" y="4471"/>
                      <a:pt x="2029" y="3897"/>
                    </a:cubicBezTo>
                    <a:cubicBezTo>
                      <a:pt x="1511" y="3513"/>
                      <a:pt x="1015" y="3100"/>
                      <a:pt x="547" y="2658"/>
                    </a:cubicBezTo>
                    <a:cubicBezTo>
                      <a:pt x="384" y="2481"/>
                      <a:pt x="200" y="2325"/>
                      <a:pt x="0" y="2193"/>
                    </a:cubicBezTo>
                    <a:lnTo>
                      <a:pt x="0" y="2193"/>
                    </a:lnTo>
                    <a:cubicBezTo>
                      <a:pt x="136" y="2390"/>
                      <a:pt x="292" y="2572"/>
                      <a:pt x="465" y="2739"/>
                    </a:cubicBezTo>
                    <a:cubicBezTo>
                      <a:pt x="906" y="3225"/>
                      <a:pt x="1388" y="3670"/>
                      <a:pt x="1906" y="4070"/>
                    </a:cubicBezTo>
                    <a:cubicBezTo>
                      <a:pt x="2676" y="4698"/>
                      <a:pt x="3603" y="5101"/>
                      <a:pt x="4587" y="5233"/>
                    </a:cubicBezTo>
                    <a:cubicBezTo>
                      <a:pt x="4739" y="5253"/>
                      <a:pt x="4892" y="5262"/>
                      <a:pt x="5044" y="5262"/>
                    </a:cubicBezTo>
                    <a:cubicBezTo>
                      <a:pt x="5483" y="5262"/>
                      <a:pt x="5920" y="5182"/>
                      <a:pt x="6332" y="5025"/>
                    </a:cubicBezTo>
                    <a:cubicBezTo>
                      <a:pt x="6920" y="4766"/>
                      <a:pt x="7435" y="4367"/>
                      <a:pt x="7832" y="3861"/>
                    </a:cubicBezTo>
                    <a:cubicBezTo>
                      <a:pt x="8658" y="2879"/>
                      <a:pt x="9210" y="1797"/>
                      <a:pt x="10042" y="1134"/>
                    </a:cubicBezTo>
                    <a:cubicBezTo>
                      <a:pt x="10776" y="541"/>
                      <a:pt x="11686" y="209"/>
                      <a:pt x="12629" y="187"/>
                    </a:cubicBezTo>
                    <a:cubicBezTo>
                      <a:pt x="12687" y="184"/>
                      <a:pt x="12744" y="183"/>
                      <a:pt x="12801" y="183"/>
                    </a:cubicBezTo>
                    <a:cubicBezTo>
                      <a:pt x="13384" y="183"/>
                      <a:pt x="13961" y="295"/>
                      <a:pt x="14502" y="512"/>
                    </a:cubicBezTo>
                    <a:cubicBezTo>
                      <a:pt x="14920" y="692"/>
                      <a:pt x="15147" y="809"/>
                      <a:pt x="15147" y="809"/>
                    </a:cubicBezTo>
                    <a:cubicBezTo>
                      <a:pt x="15154" y="805"/>
                      <a:pt x="15110" y="773"/>
                      <a:pt x="15013" y="709"/>
                    </a:cubicBezTo>
                    <a:cubicBezTo>
                      <a:pt x="14869" y="603"/>
                      <a:pt x="14714" y="510"/>
                      <a:pt x="14554" y="431"/>
                    </a:cubicBezTo>
                    <a:cubicBezTo>
                      <a:pt x="13976" y="147"/>
                      <a:pt x="13341" y="0"/>
                      <a:pt x="1269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5" name="Google Shape;865;p50"/>
              <p:cNvSpPr/>
              <p:nvPr/>
            </p:nvSpPr>
            <p:spPr>
              <a:xfrm>
                <a:off x="-4730075" y="1134438"/>
                <a:ext cx="293650" cy="256300"/>
              </a:xfrm>
              <a:custGeom>
                <a:avLst/>
                <a:gdLst/>
                <a:ahLst/>
                <a:cxnLst/>
                <a:rect l="l" t="t" r="r" b="b"/>
                <a:pathLst>
                  <a:path w="11746" h="10252" extrusionOk="0">
                    <a:moveTo>
                      <a:pt x="452" y="1"/>
                    </a:moveTo>
                    <a:cubicBezTo>
                      <a:pt x="300" y="1"/>
                      <a:pt x="149" y="16"/>
                      <a:pt x="0" y="47"/>
                    </a:cubicBezTo>
                    <a:cubicBezTo>
                      <a:pt x="814" y="120"/>
                      <a:pt x="1617" y="290"/>
                      <a:pt x="2391" y="552"/>
                    </a:cubicBezTo>
                    <a:cubicBezTo>
                      <a:pt x="3214" y="864"/>
                      <a:pt x="3975" y="1322"/>
                      <a:pt x="4635" y="1906"/>
                    </a:cubicBezTo>
                    <a:cubicBezTo>
                      <a:pt x="5437" y="2628"/>
                      <a:pt x="6056" y="3528"/>
                      <a:pt x="6443" y="4535"/>
                    </a:cubicBezTo>
                    <a:cubicBezTo>
                      <a:pt x="6885" y="5599"/>
                      <a:pt x="7163" y="6687"/>
                      <a:pt x="7606" y="7616"/>
                    </a:cubicBezTo>
                    <a:cubicBezTo>
                      <a:pt x="7976" y="8467"/>
                      <a:pt x="8581" y="9193"/>
                      <a:pt x="9350" y="9710"/>
                    </a:cubicBezTo>
                    <a:cubicBezTo>
                      <a:pt x="9840" y="10062"/>
                      <a:pt x="10427" y="10252"/>
                      <a:pt x="11029" y="10252"/>
                    </a:cubicBezTo>
                    <a:cubicBezTo>
                      <a:pt x="11051" y="10252"/>
                      <a:pt x="11073" y="10252"/>
                      <a:pt x="11095" y="10251"/>
                    </a:cubicBezTo>
                    <a:cubicBezTo>
                      <a:pt x="11263" y="10242"/>
                      <a:pt x="11429" y="10210"/>
                      <a:pt x="11589" y="10158"/>
                    </a:cubicBezTo>
                    <a:cubicBezTo>
                      <a:pt x="11643" y="10140"/>
                      <a:pt x="11696" y="10117"/>
                      <a:pt x="11746" y="10089"/>
                    </a:cubicBezTo>
                    <a:cubicBezTo>
                      <a:pt x="11745" y="10084"/>
                      <a:pt x="11739" y="10082"/>
                      <a:pt x="11727" y="10082"/>
                    </a:cubicBezTo>
                    <a:cubicBezTo>
                      <a:pt x="11673" y="10082"/>
                      <a:pt x="11506" y="10121"/>
                      <a:pt x="11230" y="10121"/>
                    </a:cubicBezTo>
                    <a:cubicBezTo>
                      <a:pt x="11180" y="10121"/>
                      <a:pt x="11128" y="10120"/>
                      <a:pt x="11072" y="10117"/>
                    </a:cubicBezTo>
                    <a:cubicBezTo>
                      <a:pt x="10482" y="10093"/>
                      <a:pt x="9914" y="9891"/>
                      <a:pt x="9443" y="9536"/>
                    </a:cubicBezTo>
                    <a:cubicBezTo>
                      <a:pt x="8736" y="9015"/>
                      <a:pt x="8183" y="8312"/>
                      <a:pt x="7844" y="7500"/>
                    </a:cubicBezTo>
                    <a:cubicBezTo>
                      <a:pt x="7431" y="6599"/>
                      <a:pt x="7163" y="5518"/>
                      <a:pt x="6728" y="4419"/>
                    </a:cubicBezTo>
                    <a:cubicBezTo>
                      <a:pt x="6320" y="3371"/>
                      <a:pt x="5666" y="2438"/>
                      <a:pt x="4821" y="1697"/>
                    </a:cubicBezTo>
                    <a:cubicBezTo>
                      <a:pt x="4129" y="1099"/>
                      <a:pt x="3327" y="641"/>
                      <a:pt x="2460" y="348"/>
                    </a:cubicBezTo>
                    <a:cubicBezTo>
                      <a:pt x="1883" y="147"/>
                      <a:pt x="1280" y="34"/>
                      <a:pt x="669" y="11"/>
                    </a:cubicBezTo>
                    <a:cubicBezTo>
                      <a:pt x="597" y="4"/>
                      <a:pt x="524" y="1"/>
                      <a:pt x="452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6" name="Google Shape;866;p50"/>
              <p:cNvSpPr/>
              <p:nvPr/>
            </p:nvSpPr>
            <p:spPr>
              <a:xfrm>
                <a:off x="-4790700" y="1462688"/>
                <a:ext cx="259200" cy="229525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9181" extrusionOk="0">
                    <a:moveTo>
                      <a:pt x="7886" y="1"/>
                    </a:moveTo>
                    <a:cubicBezTo>
                      <a:pt x="7102" y="1"/>
                      <a:pt x="6323" y="144"/>
                      <a:pt x="5588" y="423"/>
                    </a:cubicBezTo>
                    <a:cubicBezTo>
                      <a:pt x="5114" y="614"/>
                      <a:pt x="4674" y="881"/>
                      <a:pt x="4286" y="1214"/>
                    </a:cubicBezTo>
                    <a:cubicBezTo>
                      <a:pt x="3874" y="1578"/>
                      <a:pt x="3535" y="2019"/>
                      <a:pt x="3291" y="2511"/>
                    </a:cubicBezTo>
                    <a:cubicBezTo>
                      <a:pt x="2875" y="3460"/>
                      <a:pt x="2582" y="4459"/>
                      <a:pt x="2420" y="5482"/>
                    </a:cubicBezTo>
                    <a:cubicBezTo>
                      <a:pt x="2292" y="6297"/>
                      <a:pt x="2054" y="7092"/>
                      <a:pt x="1710" y="7843"/>
                    </a:cubicBezTo>
                    <a:cubicBezTo>
                      <a:pt x="1478" y="8340"/>
                      <a:pt x="1079" y="8742"/>
                      <a:pt x="582" y="8977"/>
                    </a:cubicBezTo>
                    <a:cubicBezTo>
                      <a:pt x="392" y="9036"/>
                      <a:pt x="198" y="9077"/>
                      <a:pt x="1" y="9099"/>
                    </a:cubicBezTo>
                    <a:cubicBezTo>
                      <a:pt x="39" y="9132"/>
                      <a:pt x="82" y="9157"/>
                      <a:pt x="129" y="9175"/>
                    </a:cubicBezTo>
                    <a:cubicBezTo>
                      <a:pt x="167" y="9178"/>
                      <a:pt x="205" y="9180"/>
                      <a:pt x="244" y="9180"/>
                    </a:cubicBezTo>
                    <a:cubicBezTo>
                      <a:pt x="364" y="9180"/>
                      <a:pt x="484" y="9163"/>
                      <a:pt x="600" y="9129"/>
                    </a:cubicBezTo>
                    <a:cubicBezTo>
                      <a:pt x="1154" y="8913"/>
                      <a:pt x="1608" y="8497"/>
                      <a:pt x="1874" y="7966"/>
                    </a:cubicBezTo>
                    <a:cubicBezTo>
                      <a:pt x="2256" y="7206"/>
                      <a:pt x="2524" y="6395"/>
                      <a:pt x="2670" y="5558"/>
                    </a:cubicBezTo>
                    <a:cubicBezTo>
                      <a:pt x="2841" y="4557"/>
                      <a:pt x="3134" y="3580"/>
                      <a:pt x="3542" y="2651"/>
                    </a:cubicBezTo>
                    <a:cubicBezTo>
                      <a:pt x="3989" y="1756"/>
                      <a:pt x="4748" y="1056"/>
                      <a:pt x="5677" y="685"/>
                    </a:cubicBezTo>
                    <a:cubicBezTo>
                      <a:pt x="6435" y="378"/>
                      <a:pt x="7245" y="220"/>
                      <a:pt x="8063" y="220"/>
                    </a:cubicBezTo>
                    <a:cubicBezTo>
                      <a:pt x="8066" y="220"/>
                      <a:pt x="8069" y="220"/>
                      <a:pt x="8072" y="220"/>
                    </a:cubicBezTo>
                    <a:cubicBezTo>
                      <a:pt x="9301" y="220"/>
                      <a:pt x="10131" y="370"/>
                      <a:pt x="10324" y="370"/>
                    </a:cubicBezTo>
                    <a:cubicBezTo>
                      <a:pt x="10353" y="370"/>
                      <a:pt x="10368" y="367"/>
                      <a:pt x="10368" y="359"/>
                    </a:cubicBezTo>
                    <a:cubicBezTo>
                      <a:pt x="10182" y="282"/>
                      <a:pt x="9986" y="227"/>
                      <a:pt x="9787" y="197"/>
                    </a:cubicBezTo>
                    <a:cubicBezTo>
                      <a:pt x="9229" y="85"/>
                      <a:pt x="8663" y="21"/>
                      <a:pt x="8095" y="4"/>
                    </a:cubicBezTo>
                    <a:cubicBezTo>
                      <a:pt x="8025" y="2"/>
                      <a:pt x="7956" y="1"/>
                      <a:pt x="7886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7" name="Google Shape;867;p50"/>
              <p:cNvSpPr/>
              <p:nvPr/>
            </p:nvSpPr>
            <p:spPr>
              <a:xfrm>
                <a:off x="-4552175" y="1689163"/>
                <a:ext cx="164900" cy="49875"/>
              </a:xfrm>
              <a:custGeom>
                <a:avLst/>
                <a:gdLst/>
                <a:ahLst/>
                <a:cxnLst/>
                <a:rect l="l" t="t" r="r" b="b"/>
                <a:pathLst>
                  <a:path w="6596" h="1995" extrusionOk="0">
                    <a:moveTo>
                      <a:pt x="5179" y="1"/>
                    </a:moveTo>
                    <a:cubicBezTo>
                      <a:pt x="4472" y="1"/>
                      <a:pt x="3766" y="111"/>
                      <a:pt x="3089" y="332"/>
                    </a:cubicBezTo>
                    <a:cubicBezTo>
                      <a:pt x="1930" y="601"/>
                      <a:pt x="864" y="1175"/>
                      <a:pt x="1" y="1994"/>
                    </a:cubicBezTo>
                    <a:cubicBezTo>
                      <a:pt x="1015" y="1443"/>
                      <a:pt x="2075" y="983"/>
                      <a:pt x="3171" y="622"/>
                    </a:cubicBezTo>
                    <a:cubicBezTo>
                      <a:pt x="4296" y="364"/>
                      <a:pt x="5441" y="207"/>
                      <a:pt x="6596" y="150"/>
                    </a:cubicBezTo>
                    <a:cubicBezTo>
                      <a:pt x="6128" y="50"/>
                      <a:pt x="5653" y="1"/>
                      <a:pt x="5179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8" name="Google Shape;868;p50"/>
              <p:cNvSpPr/>
              <p:nvPr/>
            </p:nvSpPr>
            <p:spPr>
              <a:xfrm>
                <a:off x="-4420575" y="1132513"/>
                <a:ext cx="410500" cy="153325"/>
              </a:xfrm>
              <a:custGeom>
                <a:avLst/>
                <a:gdLst/>
                <a:ahLst/>
                <a:cxnLst/>
                <a:rect l="l" t="t" r="r" b="b"/>
                <a:pathLst>
                  <a:path w="16420" h="6133" extrusionOk="0">
                    <a:moveTo>
                      <a:pt x="16419" y="1"/>
                    </a:moveTo>
                    <a:cubicBezTo>
                      <a:pt x="16186" y="19"/>
                      <a:pt x="15956" y="68"/>
                      <a:pt x="15735" y="147"/>
                    </a:cubicBezTo>
                    <a:cubicBezTo>
                      <a:pt x="15097" y="383"/>
                      <a:pt x="14497" y="709"/>
                      <a:pt x="13949" y="1112"/>
                    </a:cubicBezTo>
                    <a:cubicBezTo>
                      <a:pt x="13156" y="1717"/>
                      <a:pt x="12398" y="2370"/>
                      <a:pt x="11682" y="3066"/>
                    </a:cubicBezTo>
                    <a:cubicBezTo>
                      <a:pt x="10830" y="3918"/>
                      <a:pt x="9860" y="4647"/>
                      <a:pt x="8804" y="5228"/>
                    </a:cubicBezTo>
                    <a:cubicBezTo>
                      <a:pt x="8000" y="5626"/>
                      <a:pt x="7118" y="5830"/>
                      <a:pt x="6228" y="5830"/>
                    </a:cubicBezTo>
                    <a:cubicBezTo>
                      <a:pt x="5924" y="5830"/>
                      <a:pt x="5618" y="5806"/>
                      <a:pt x="5315" y="5758"/>
                    </a:cubicBezTo>
                    <a:cubicBezTo>
                      <a:pt x="4344" y="5611"/>
                      <a:pt x="3397" y="5339"/>
                      <a:pt x="2495" y="4949"/>
                    </a:cubicBezTo>
                    <a:cubicBezTo>
                      <a:pt x="1013" y="4294"/>
                      <a:pt x="114" y="3783"/>
                      <a:pt x="10" y="3783"/>
                    </a:cubicBezTo>
                    <a:cubicBezTo>
                      <a:pt x="5" y="3783"/>
                      <a:pt x="2" y="3784"/>
                      <a:pt x="1" y="3786"/>
                    </a:cubicBezTo>
                    <a:cubicBezTo>
                      <a:pt x="192" y="3944"/>
                      <a:pt x="401" y="4082"/>
                      <a:pt x="623" y="4193"/>
                    </a:cubicBezTo>
                    <a:cubicBezTo>
                      <a:pt x="1030" y="4432"/>
                      <a:pt x="1628" y="4775"/>
                      <a:pt x="2407" y="5135"/>
                    </a:cubicBezTo>
                    <a:cubicBezTo>
                      <a:pt x="3317" y="5567"/>
                      <a:pt x="4281" y="5875"/>
                      <a:pt x="5274" y="6048"/>
                    </a:cubicBezTo>
                    <a:cubicBezTo>
                      <a:pt x="5607" y="6105"/>
                      <a:pt x="5942" y="6133"/>
                      <a:pt x="6277" y="6133"/>
                    </a:cubicBezTo>
                    <a:cubicBezTo>
                      <a:pt x="7189" y="6133"/>
                      <a:pt x="8094" y="5925"/>
                      <a:pt x="8920" y="5519"/>
                    </a:cubicBezTo>
                    <a:cubicBezTo>
                      <a:pt x="9994" y="4924"/>
                      <a:pt x="10974" y="4171"/>
                      <a:pt x="11827" y="3287"/>
                    </a:cubicBezTo>
                    <a:cubicBezTo>
                      <a:pt x="12640" y="2513"/>
                      <a:pt x="13367" y="1815"/>
                      <a:pt x="14036" y="1303"/>
                    </a:cubicBezTo>
                    <a:cubicBezTo>
                      <a:pt x="14559" y="894"/>
                      <a:pt x="15129" y="548"/>
                      <a:pt x="15734" y="274"/>
                    </a:cubicBezTo>
                    <a:cubicBezTo>
                      <a:pt x="15969" y="201"/>
                      <a:pt x="16198" y="109"/>
                      <a:pt x="16419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9" name="Google Shape;869;p50"/>
              <p:cNvSpPr/>
              <p:nvPr/>
            </p:nvSpPr>
            <p:spPr>
              <a:xfrm>
                <a:off x="-3930000" y="1187663"/>
                <a:ext cx="231175" cy="37575"/>
              </a:xfrm>
              <a:custGeom>
                <a:avLst/>
                <a:gdLst/>
                <a:ahLst/>
                <a:cxnLst/>
                <a:rect l="l" t="t" r="r" b="b"/>
                <a:pathLst>
                  <a:path w="9247" h="1503" extrusionOk="0">
                    <a:moveTo>
                      <a:pt x="8110" y="0"/>
                    </a:moveTo>
                    <a:cubicBezTo>
                      <a:pt x="8035" y="0"/>
                      <a:pt x="7960" y="2"/>
                      <a:pt x="7885" y="5"/>
                    </a:cubicBezTo>
                    <a:cubicBezTo>
                      <a:pt x="7827" y="5"/>
                      <a:pt x="7769" y="4"/>
                      <a:pt x="7711" y="4"/>
                    </a:cubicBezTo>
                    <a:cubicBezTo>
                      <a:pt x="6653" y="4"/>
                      <a:pt x="5596" y="81"/>
                      <a:pt x="4547" y="232"/>
                    </a:cubicBezTo>
                    <a:cubicBezTo>
                      <a:pt x="3442" y="396"/>
                      <a:pt x="2352" y="647"/>
                      <a:pt x="1286" y="982"/>
                    </a:cubicBezTo>
                    <a:cubicBezTo>
                      <a:pt x="837" y="1096"/>
                      <a:pt x="405" y="1268"/>
                      <a:pt x="0" y="1493"/>
                    </a:cubicBezTo>
                    <a:cubicBezTo>
                      <a:pt x="2" y="1499"/>
                      <a:pt x="13" y="1502"/>
                      <a:pt x="32" y="1502"/>
                    </a:cubicBezTo>
                    <a:cubicBezTo>
                      <a:pt x="299" y="1502"/>
                      <a:pt x="2226" y="915"/>
                      <a:pt x="4594" y="533"/>
                    </a:cubicBezTo>
                    <a:cubicBezTo>
                      <a:pt x="7129" y="127"/>
                      <a:pt x="9246" y="219"/>
                      <a:pt x="9246" y="127"/>
                    </a:cubicBezTo>
                    <a:cubicBezTo>
                      <a:pt x="8873" y="42"/>
                      <a:pt x="8491" y="0"/>
                      <a:pt x="8110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0" name="Google Shape;870;p50"/>
              <p:cNvSpPr/>
              <p:nvPr/>
            </p:nvSpPr>
            <p:spPr>
              <a:xfrm>
                <a:off x="-3951925" y="932638"/>
                <a:ext cx="214700" cy="62975"/>
              </a:xfrm>
              <a:custGeom>
                <a:avLst/>
                <a:gdLst/>
                <a:ahLst/>
                <a:cxnLst/>
                <a:rect l="l" t="t" r="r" b="b"/>
                <a:pathLst>
                  <a:path w="8588" h="251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97" y="192"/>
                      <a:pt x="814" y="339"/>
                      <a:pt x="1244" y="437"/>
                    </a:cubicBezTo>
                    <a:lnTo>
                      <a:pt x="4274" y="1332"/>
                    </a:lnTo>
                    <a:lnTo>
                      <a:pt x="7308" y="2216"/>
                    </a:lnTo>
                    <a:cubicBezTo>
                      <a:pt x="7722" y="2365"/>
                      <a:pt x="8151" y="2467"/>
                      <a:pt x="8587" y="2519"/>
                    </a:cubicBezTo>
                    <a:cubicBezTo>
                      <a:pt x="8205" y="2302"/>
                      <a:pt x="7797" y="2132"/>
                      <a:pt x="7374" y="2013"/>
                    </a:cubicBezTo>
                    <a:cubicBezTo>
                      <a:pt x="6612" y="1740"/>
                      <a:pt x="5553" y="1390"/>
                      <a:pt x="4361" y="1041"/>
                    </a:cubicBezTo>
                    <a:cubicBezTo>
                      <a:pt x="3169" y="693"/>
                      <a:pt x="2088" y="414"/>
                      <a:pt x="1297" y="227"/>
                    </a:cubicBezTo>
                    <a:cubicBezTo>
                      <a:pt x="875" y="100"/>
                      <a:pt x="439" y="24"/>
                      <a:pt x="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1" name="Google Shape;871;p50"/>
              <p:cNvSpPr/>
              <p:nvPr/>
            </p:nvSpPr>
            <p:spPr>
              <a:xfrm>
                <a:off x="-3712825" y="1025963"/>
                <a:ext cx="85000" cy="59300"/>
              </a:xfrm>
              <a:custGeom>
                <a:avLst/>
                <a:gdLst/>
                <a:ahLst/>
                <a:cxnLst/>
                <a:rect l="l" t="t" r="r" b="b"/>
                <a:pathLst>
                  <a:path w="3400" h="2372" extrusionOk="0">
                    <a:moveTo>
                      <a:pt x="3373" y="1"/>
                    </a:moveTo>
                    <a:cubicBezTo>
                      <a:pt x="3373" y="1"/>
                      <a:pt x="3373" y="2"/>
                      <a:pt x="3373" y="2"/>
                    </a:cubicBezTo>
                    <a:lnTo>
                      <a:pt x="3373" y="2"/>
                    </a:lnTo>
                    <a:cubicBezTo>
                      <a:pt x="3375" y="2"/>
                      <a:pt x="3377" y="1"/>
                      <a:pt x="3379" y="1"/>
                    </a:cubicBezTo>
                    <a:close/>
                    <a:moveTo>
                      <a:pt x="3373" y="2"/>
                    </a:moveTo>
                    <a:cubicBezTo>
                      <a:pt x="1981" y="315"/>
                      <a:pt x="769" y="1165"/>
                      <a:pt x="1" y="2368"/>
                    </a:cubicBezTo>
                    <a:cubicBezTo>
                      <a:pt x="4" y="2370"/>
                      <a:pt x="7" y="2371"/>
                      <a:pt x="12" y="2371"/>
                    </a:cubicBezTo>
                    <a:cubicBezTo>
                      <a:pt x="123" y="2371"/>
                      <a:pt x="748" y="1730"/>
                      <a:pt x="1629" y="1100"/>
                    </a:cubicBezTo>
                    <a:cubicBezTo>
                      <a:pt x="2543" y="447"/>
                      <a:pt x="3399" y="92"/>
                      <a:pt x="3373" y="2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2" name="Google Shape;872;p50"/>
              <p:cNvSpPr/>
              <p:nvPr/>
            </p:nvSpPr>
            <p:spPr>
              <a:xfrm>
                <a:off x="-3720675" y="1290938"/>
                <a:ext cx="222000" cy="1724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6899" extrusionOk="0">
                    <a:moveTo>
                      <a:pt x="8874" y="0"/>
                    </a:moveTo>
                    <a:cubicBezTo>
                      <a:pt x="8817" y="0"/>
                      <a:pt x="8646" y="613"/>
                      <a:pt x="8089" y="1519"/>
                    </a:cubicBezTo>
                    <a:cubicBezTo>
                      <a:pt x="7351" y="2663"/>
                      <a:pt x="6375" y="3635"/>
                      <a:pt x="5228" y="4368"/>
                    </a:cubicBezTo>
                    <a:cubicBezTo>
                      <a:pt x="4069" y="5099"/>
                      <a:pt x="2843" y="5715"/>
                      <a:pt x="1565" y="6207"/>
                    </a:cubicBezTo>
                    <a:cubicBezTo>
                      <a:pt x="1026" y="6395"/>
                      <a:pt x="503" y="6626"/>
                      <a:pt x="1" y="6899"/>
                    </a:cubicBezTo>
                    <a:cubicBezTo>
                      <a:pt x="564" y="6787"/>
                      <a:pt x="1114" y="6624"/>
                      <a:pt x="1646" y="6410"/>
                    </a:cubicBezTo>
                    <a:cubicBezTo>
                      <a:pt x="2963" y="5966"/>
                      <a:pt x="4222" y="5366"/>
                      <a:pt x="5397" y="4625"/>
                    </a:cubicBezTo>
                    <a:cubicBezTo>
                      <a:pt x="6592" y="3873"/>
                      <a:pt x="7589" y="2843"/>
                      <a:pt x="8304" y="1624"/>
                    </a:cubicBezTo>
                    <a:cubicBezTo>
                      <a:pt x="8510" y="1257"/>
                      <a:pt x="8674" y="867"/>
                      <a:pt x="8792" y="461"/>
                    </a:cubicBezTo>
                    <a:cubicBezTo>
                      <a:pt x="8849" y="315"/>
                      <a:pt x="8878" y="159"/>
                      <a:pt x="8880" y="2"/>
                    </a:cubicBezTo>
                    <a:cubicBezTo>
                      <a:pt x="8878" y="1"/>
                      <a:pt x="8876" y="0"/>
                      <a:pt x="8874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3" name="Google Shape;873;p50"/>
              <p:cNvSpPr/>
              <p:nvPr/>
            </p:nvSpPr>
            <p:spPr>
              <a:xfrm>
                <a:off x="-3476175" y="1378788"/>
                <a:ext cx="18700" cy="327225"/>
              </a:xfrm>
              <a:custGeom>
                <a:avLst/>
                <a:gdLst/>
                <a:ahLst/>
                <a:cxnLst/>
                <a:rect l="l" t="t" r="r" b="b"/>
                <a:pathLst>
                  <a:path w="748" h="13089" extrusionOk="0">
                    <a:moveTo>
                      <a:pt x="147" y="1"/>
                    </a:moveTo>
                    <a:cubicBezTo>
                      <a:pt x="50" y="635"/>
                      <a:pt x="12" y="1277"/>
                      <a:pt x="29" y="1919"/>
                    </a:cubicBezTo>
                    <a:cubicBezTo>
                      <a:pt x="1" y="3123"/>
                      <a:pt x="13" y="4762"/>
                      <a:pt x="93" y="6571"/>
                    </a:cubicBezTo>
                    <a:cubicBezTo>
                      <a:pt x="175" y="8379"/>
                      <a:pt x="309" y="10025"/>
                      <a:pt x="443" y="11188"/>
                    </a:cubicBezTo>
                    <a:cubicBezTo>
                      <a:pt x="482" y="11828"/>
                      <a:pt x="577" y="12465"/>
                      <a:pt x="728" y="13088"/>
                    </a:cubicBezTo>
                    <a:cubicBezTo>
                      <a:pt x="748" y="12443"/>
                      <a:pt x="723" y="11795"/>
                      <a:pt x="652" y="11152"/>
                    </a:cubicBezTo>
                    <a:cubicBezTo>
                      <a:pt x="575" y="9972"/>
                      <a:pt x="477" y="8338"/>
                      <a:pt x="396" y="6536"/>
                    </a:cubicBezTo>
                    <a:cubicBezTo>
                      <a:pt x="315" y="4733"/>
                      <a:pt x="274" y="3082"/>
                      <a:pt x="239" y="1919"/>
                    </a:cubicBezTo>
                    <a:cubicBezTo>
                      <a:pt x="252" y="1277"/>
                      <a:pt x="221" y="636"/>
                      <a:pt x="147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4" name="Google Shape;874;p50"/>
              <p:cNvSpPr/>
              <p:nvPr/>
            </p:nvSpPr>
            <p:spPr>
              <a:xfrm>
                <a:off x="-3425425" y="1222138"/>
                <a:ext cx="220975" cy="59550"/>
              </a:xfrm>
              <a:custGeom>
                <a:avLst/>
                <a:gdLst/>
                <a:ahLst/>
                <a:cxnLst/>
                <a:rect l="l" t="t" r="r" b="b"/>
                <a:pathLst>
                  <a:path w="8839" h="2382" extrusionOk="0">
                    <a:moveTo>
                      <a:pt x="1834" y="1"/>
                    </a:moveTo>
                    <a:cubicBezTo>
                      <a:pt x="1676" y="1"/>
                      <a:pt x="1519" y="4"/>
                      <a:pt x="1361" y="10"/>
                    </a:cubicBezTo>
                    <a:cubicBezTo>
                      <a:pt x="1344" y="10"/>
                      <a:pt x="1326" y="10"/>
                      <a:pt x="1309" y="10"/>
                    </a:cubicBezTo>
                    <a:cubicBezTo>
                      <a:pt x="866" y="10"/>
                      <a:pt x="425" y="77"/>
                      <a:pt x="0" y="207"/>
                    </a:cubicBezTo>
                    <a:cubicBezTo>
                      <a:pt x="132" y="204"/>
                      <a:pt x="264" y="203"/>
                      <a:pt x="395" y="203"/>
                    </a:cubicBezTo>
                    <a:cubicBezTo>
                      <a:pt x="1802" y="203"/>
                      <a:pt x="3205" y="349"/>
                      <a:pt x="4582" y="637"/>
                    </a:cubicBezTo>
                    <a:cubicBezTo>
                      <a:pt x="6063" y="1054"/>
                      <a:pt x="7491" y="1639"/>
                      <a:pt x="8838" y="2382"/>
                    </a:cubicBezTo>
                    <a:cubicBezTo>
                      <a:pt x="8513" y="2057"/>
                      <a:pt x="8138" y="1786"/>
                      <a:pt x="7728" y="1580"/>
                    </a:cubicBezTo>
                    <a:cubicBezTo>
                      <a:pt x="6768" y="1025"/>
                      <a:pt x="5734" y="608"/>
                      <a:pt x="4658" y="342"/>
                    </a:cubicBezTo>
                    <a:cubicBezTo>
                      <a:pt x="3733" y="115"/>
                      <a:pt x="2785" y="1"/>
                      <a:pt x="1834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5" name="Google Shape;875;p50"/>
              <p:cNvSpPr/>
              <p:nvPr/>
            </p:nvSpPr>
            <p:spPr>
              <a:xfrm>
                <a:off x="-3170325" y="990963"/>
                <a:ext cx="53825" cy="999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998" extrusionOk="0">
                    <a:moveTo>
                      <a:pt x="158" y="0"/>
                    </a:moveTo>
                    <a:cubicBezTo>
                      <a:pt x="381" y="855"/>
                      <a:pt x="413" y="1748"/>
                      <a:pt x="251" y="2616"/>
                    </a:cubicBezTo>
                    <a:cubicBezTo>
                      <a:pt x="205" y="2796"/>
                      <a:pt x="149" y="2973"/>
                      <a:pt x="83" y="3146"/>
                    </a:cubicBezTo>
                    <a:lnTo>
                      <a:pt x="1" y="3361"/>
                    </a:lnTo>
                    <a:lnTo>
                      <a:pt x="227" y="3361"/>
                    </a:lnTo>
                    <a:cubicBezTo>
                      <a:pt x="280" y="3358"/>
                      <a:pt x="333" y="3356"/>
                      <a:pt x="386" y="3356"/>
                    </a:cubicBezTo>
                    <a:cubicBezTo>
                      <a:pt x="816" y="3356"/>
                      <a:pt x="1241" y="3468"/>
                      <a:pt x="1617" y="3681"/>
                    </a:cubicBezTo>
                    <a:cubicBezTo>
                      <a:pt x="1912" y="3847"/>
                      <a:pt x="2098" y="3998"/>
                      <a:pt x="2126" y="3998"/>
                    </a:cubicBezTo>
                    <a:cubicBezTo>
                      <a:pt x="2128" y="3998"/>
                      <a:pt x="2129" y="3997"/>
                      <a:pt x="2129" y="3995"/>
                    </a:cubicBezTo>
                    <a:cubicBezTo>
                      <a:pt x="2152" y="3977"/>
                      <a:pt x="2036" y="3761"/>
                      <a:pt x="1699" y="3524"/>
                    </a:cubicBezTo>
                    <a:cubicBezTo>
                      <a:pt x="1322" y="3246"/>
                      <a:pt x="872" y="3088"/>
                      <a:pt x="408" y="3064"/>
                    </a:cubicBezTo>
                    <a:lnTo>
                      <a:pt x="408" y="3064"/>
                    </a:lnTo>
                    <a:cubicBezTo>
                      <a:pt x="451" y="2940"/>
                      <a:pt x="487" y="2814"/>
                      <a:pt x="518" y="2686"/>
                    </a:cubicBezTo>
                    <a:cubicBezTo>
                      <a:pt x="687" y="2043"/>
                      <a:pt x="687" y="1369"/>
                      <a:pt x="518" y="727"/>
                    </a:cubicBezTo>
                    <a:cubicBezTo>
                      <a:pt x="373" y="238"/>
                      <a:pt x="193" y="0"/>
                      <a:pt x="158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6" name="Google Shape;876;p50"/>
              <p:cNvSpPr/>
              <p:nvPr/>
            </p:nvSpPr>
            <p:spPr>
              <a:xfrm>
                <a:off x="-4600700" y="1578638"/>
                <a:ext cx="925425" cy="2139800"/>
              </a:xfrm>
              <a:custGeom>
                <a:avLst/>
                <a:gdLst/>
                <a:ahLst/>
                <a:cxnLst/>
                <a:rect l="l" t="t" r="r" b="b"/>
                <a:pathLst>
                  <a:path w="37017" h="85592" extrusionOk="0">
                    <a:moveTo>
                      <a:pt x="12339" y="1"/>
                    </a:moveTo>
                    <a:lnTo>
                      <a:pt x="12251" y="868"/>
                    </a:lnTo>
                    <a:cubicBezTo>
                      <a:pt x="12251" y="868"/>
                      <a:pt x="1571" y="13782"/>
                      <a:pt x="709" y="22655"/>
                    </a:cubicBezTo>
                    <a:cubicBezTo>
                      <a:pt x="1" y="29980"/>
                      <a:pt x="1942" y="85592"/>
                      <a:pt x="1942" y="85592"/>
                    </a:cubicBezTo>
                    <a:lnTo>
                      <a:pt x="37016" y="81667"/>
                    </a:lnTo>
                    <a:lnTo>
                      <a:pt x="35446" y="844"/>
                    </a:lnTo>
                    <a:lnTo>
                      <a:pt x="1233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7" name="Google Shape;877;p50"/>
              <p:cNvSpPr/>
              <p:nvPr/>
            </p:nvSpPr>
            <p:spPr>
              <a:xfrm>
                <a:off x="-4033850" y="1883788"/>
                <a:ext cx="121775" cy="1770550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70822" extrusionOk="0">
                    <a:moveTo>
                      <a:pt x="4864" y="0"/>
                    </a:moveTo>
                    <a:cubicBezTo>
                      <a:pt x="4856" y="53"/>
                      <a:pt x="4856" y="109"/>
                      <a:pt x="4864" y="163"/>
                    </a:cubicBezTo>
                    <a:cubicBezTo>
                      <a:pt x="4853" y="302"/>
                      <a:pt x="4824" y="477"/>
                      <a:pt x="4824" y="698"/>
                    </a:cubicBezTo>
                    <a:cubicBezTo>
                      <a:pt x="4794" y="1192"/>
                      <a:pt x="4755" y="1884"/>
                      <a:pt x="4701" y="2762"/>
                    </a:cubicBezTo>
                    <a:cubicBezTo>
                      <a:pt x="4598" y="4582"/>
                      <a:pt x="4452" y="7169"/>
                      <a:pt x="4271" y="10362"/>
                    </a:cubicBezTo>
                    <a:cubicBezTo>
                      <a:pt x="3888" y="16775"/>
                      <a:pt x="3334" y="25643"/>
                      <a:pt x="2613" y="35412"/>
                    </a:cubicBezTo>
                    <a:cubicBezTo>
                      <a:pt x="1892" y="45180"/>
                      <a:pt x="1241" y="54053"/>
                      <a:pt x="765" y="60449"/>
                    </a:cubicBezTo>
                    <a:cubicBezTo>
                      <a:pt x="508" y="63641"/>
                      <a:pt x="317" y="66229"/>
                      <a:pt x="183" y="68037"/>
                    </a:cubicBezTo>
                    <a:cubicBezTo>
                      <a:pt x="119" y="68939"/>
                      <a:pt x="72" y="69613"/>
                      <a:pt x="37" y="70101"/>
                    </a:cubicBezTo>
                    <a:lnTo>
                      <a:pt x="8" y="70642"/>
                    </a:lnTo>
                    <a:cubicBezTo>
                      <a:pt x="1" y="70701"/>
                      <a:pt x="1" y="70762"/>
                      <a:pt x="8" y="70822"/>
                    </a:cubicBezTo>
                    <a:cubicBezTo>
                      <a:pt x="27" y="70763"/>
                      <a:pt x="39" y="70703"/>
                      <a:pt x="43" y="70642"/>
                    </a:cubicBezTo>
                    <a:lnTo>
                      <a:pt x="101" y="70108"/>
                    </a:lnTo>
                    <a:cubicBezTo>
                      <a:pt x="148" y="69618"/>
                      <a:pt x="217" y="68926"/>
                      <a:pt x="299" y="68048"/>
                    </a:cubicBezTo>
                    <a:cubicBezTo>
                      <a:pt x="456" y="66262"/>
                      <a:pt x="684" y="63675"/>
                      <a:pt x="962" y="60489"/>
                    </a:cubicBezTo>
                    <a:cubicBezTo>
                      <a:pt x="1498" y="54064"/>
                      <a:pt x="2201" y="45237"/>
                      <a:pt x="2898" y="35457"/>
                    </a:cubicBezTo>
                    <a:cubicBezTo>
                      <a:pt x="3596" y="25677"/>
                      <a:pt x="4137" y="16793"/>
                      <a:pt x="4468" y="10396"/>
                    </a:cubicBezTo>
                    <a:cubicBezTo>
                      <a:pt x="4620" y="7186"/>
                      <a:pt x="4748" y="4587"/>
                      <a:pt x="4800" y="2791"/>
                    </a:cubicBezTo>
                    <a:cubicBezTo>
                      <a:pt x="4830" y="1890"/>
                      <a:pt x="4864" y="1221"/>
                      <a:pt x="4864" y="727"/>
                    </a:cubicBezTo>
                    <a:lnTo>
                      <a:pt x="4864" y="186"/>
                    </a:lnTo>
                    <a:cubicBezTo>
                      <a:pt x="4871" y="124"/>
                      <a:pt x="4871" y="61"/>
                      <a:pt x="4864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8" name="Google Shape;878;p50"/>
              <p:cNvSpPr/>
              <p:nvPr/>
            </p:nvSpPr>
            <p:spPr>
              <a:xfrm>
                <a:off x="-4057250" y="2273063"/>
                <a:ext cx="6075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2430" h="2259" extrusionOk="0">
                    <a:moveTo>
                      <a:pt x="1283" y="0"/>
                    </a:moveTo>
                    <a:cubicBezTo>
                      <a:pt x="1114" y="0"/>
                      <a:pt x="1032" y="64"/>
                      <a:pt x="1032" y="64"/>
                    </a:cubicBezTo>
                    <a:cubicBezTo>
                      <a:pt x="1315" y="106"/>
                      <a:pt x="1578" y="232"/>
                      <a:pt x="1788" y="425"/>
                    </a:cubicBezTo>
                    <a:cubicBezTo>
                      <a:pt x="1998" y="630"/>
                      <a:pt x="2109" y="917"/>
                      <a:pt x="2091" y="1210"/>
                    </a:cubicBezTo>
                    <a:cubicBezTo>
                      <a:pt x="2019" y="1549"/>
                      <a:pt x="1766" y="1821"/>
                      <a:pt x="1433" y="1918"/>
                    </a:cubicBezTo>
                    <a:cubicBezTo>
                      <a:pt x="1346" y="1944"/>
                      <a:pt x="1257" y="1956"/>
                      <a:pt x="1169" y="1956"/>
                    </a:cubicBezTo>
                    <a:cubicBezTo>
                      <a:pt x="920" y="1956"/>
                      <a:pt x="677" y="1857"/>
                      <a:pt x="498" y="1675"/>
                    </a:cubicBezTo>
                    <a:cubicBezTo>
                      <a:pt x="323" y="1437"/>
                      <a:pt x="262" y="1136"/>
                      <a:pt x="329" y="849"/>
                    </a:cubicBezTo>
                    <a:cubicBezTo>
                      <a:pt x="403" y="573"/>
                      <a:pt x="559" y="325"/>
                      <a:pt x="776" y="139"/>
                    </a:cubicBezTo>
                    <a:cubicBezTo>
                      <a:pt x="775" y="135"/>
                      <a:pt x="766" y="132"/>
                      <a:pt x="751" y="132"/>
                    </a:cubicBezTo>
                    <a:cubicBezTo>
                      <a:pt x="711" y="132"/>
                      <a:pt x="629" y="152"/>
                      <a:pt x="532" y="215"/>
                    </a:cubicBezTo>
                    <a:cubicBezTo>
                      <a:pt x="330" y="354"/>
                      <a:pt x="183" y="560"/>
                      <a:pt x="120" y="796"/>
                    </a:cubicBezTo>
                    <a:cubicBezTo>
                      <a:pt x="0" y="1150"/>
                      <a:pt x="59" y="1539"/>
                      <a:pt x="277" y="1843"/>
                    </a:cubicBezTo>
                    <a:cubicBezTo>
                      <a:pt x="504" y="2118"/>
                      <a:pt x="831" y="2258"/>
                      <a:pt x="1160" y="2258"/>
                    </a:cubicBezTo>
                    <a:cubicBezTo>
                      <a:pt x="1442" y="2258"/>
                      <a:pt x="1726" y="2154"/>
                      <a:pt x="1948" y="1943"/>
                    </a:cubicBezTo>
                    <a:cubicBezTo>
                      <a:pt x="2429" y="1485"/>
                      <a:pt x="2423" y="717"/>
                      <a:pt x="1934" y="268"/>
                    </a:cubicBezTo>
                    <a:cubicBezTo>
                      <a:pt x="1754" y="106"/>
                      <a:pt x="1524" y="12"/>
                      <a:pt x="1283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9" name="Google Shape;879;p50"/>
              <p:cNvSpPr/>
              <p:nvPr/>
            </p:nvSpPr>
            <p:spPr>
              <a:xfrm>
                <a:off x="-4083575" y="2595763"/>
                <a:ext cx="59600" cy="56750"/>
              </a:xfrm>
              <a:custGeom>
                <a:avLst/>
                <a:gdLst/>
                <a:ahLst/>
                <a:cxnLst/>
                <a:rect l="l" t="t" r="r" b="b"/>
                <a:pathLst>
                  <a:path w="2384" h="2270" extrusionOk="0">
                    <a:moveTo>
                      <a:pt x="1283" y="1"/>
                    </a:moveTo>
                    <a:cubicBezTo>
                      <a:pt x="1114" y="1"/>
                      <a:pt x="1032" y="65"/>
                      <a:pt x="1032" y="65"/>
                    </a:cubicBezTo>
                    <a:cubicBezTo>
                      <a:pt x="1315" y="107"/>
                      <a:pt x="1578" y="232"/>
                      <a:pt x="1788" y="425"/>
                    </a:cubicBezTo>
                    <a:cubicBezTo>
                      <a:pt x="1998" y="631"/>
                      <a:pt x="2109" y="917"/>
                      <a:pt x="2091" y="1210"/>
                    </a:cubicBezTo>
                    <a:cubicBezTo>
                      <a:pt x="2034" y="1558"/>
                      <a:pt x="1776" y="1839"/>
                      <a:pt x="1434" y="1925"/>
                    </a:cubicBezTo>
                    <a:cubicBezTo>
                      <a:pt x="1341" y="1957"/>
                      <a:pt x="1245" y="1973"/>
                      <a:pt x="1151" y="1973"/>
                    </a:cubicBezTo>
                    <a:cubicBezTo>
                      <a:pt x="905" y="1973"/>
                      <a:pt x="665" y="1868"/>
                      <a:pt x="497" y="1676"/>
                    </a:cubicBezTo>
                    <a:cubicBezTo>
                      <a:pt x="325" y="1438"/>
                      <a:pt x="263" y="1136"/>
                      <a:pt x="329" y="850"/>
                    </a:cubicBezTo>
                    <a:cubicBezTo>
                      <a:pt x="403" y="573"/>
                      <a:pt x="559" y="326"/>
                      <a:pt x="777" y="140"/>
                    </a:cubicBezTo>
                    <a:cubicBezTo>
                      <a:pt x="771" y="140"/>
                      <a:pt x="672" y="140"/>
                      <a:pt x="532" y="216"/>
                    </a:cubicBezTo>
                    <a:cubicBezTo>
                      <a:pt x="330" y="354"/>
                      <a:pt x="183" y="560"/>
                      <a:pt x="120" y="797"/>
                    </a:cubicBezTo>
                    <a:cubicBezTo>
                      <a:pt x="1" y="1150"/>
                      <a:pt x="59" y="1541"/>
                      <a:pt x="277" y="1844"/>
                    </a:cubicBezTo>
                    <a:cubicBezTo>
                      <a:pt x="493" y="2118"/>
                      <a:pt x="818" y="2270"/>
                      <a:pt x="1154" y="2270"/>
                    </a:cubicBezTo>
                    <a:cubicBezTo>
                      <a:pt x="1275" y="2270"/>
                      <a:pt x="1397" y="2250"/>
                      <a:pt x="1515" y="2210"/>
                    </a:cubicBezTo>
                    <a:cubicBezTo>
                      <a:pt x="1977" y="2097"/>
                      <a:pt x="2320" y="1707"/>
                      <a:pt x="2370" y="1233"/>
                    </a:cubicBezTo>
                    <a:cubicBezTo>
                      <a:pt x="2383" y="861"/>
                      <a:pt x="2222" y="504"/>
                      <a:pt x="1934" y="268"/>
                    </a:cubicBezTo>
                    <a:cubicBezTo>
                      <a:pt x="1753" y="108"/>
                      <a:pt x="1524" y="14"/>
                      <a:pt x="1283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0" name="Google Shape;880;p50"/>
              <p:cNvSpPr/>
              <p:nvPr/>
            </p:nvSpPr>
            <p:spPr>
              <a:xfrm>
                <a:off x="-4116000" y="2907738"/>
                <a:ext cx="61475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2459" h="2330" extrusionOk="0">
                    <a:moveTo>
                      <a:pt x="1300" y="0"/>
                    </a:moveTo>
                    <a:cubicBezTo>
                      <a:pt x="1132" y="0"/>
                      <a:pt x="1050" y="63"/>
                      <a:pt x="1050" y="63"/>
                    </a:cubicBezTo>
                    <a:cubicBezTo>
                      <a:pt x="1334" y="100"/>
                      <a:pt x="1601" y="224"/>
                      <a:pt x="1812" y="418"/>
                    </a:cubicBezTo>
                    <a:cubicBezTo>
                      <a:pt x="2023" y="626"/>
                      <a:pt x="2134" y="915"/>
                      <a:pt x="2115" y="1210"/>
                    </a:cubicBezTo>
                    <a:cubicBezTo>
                      <a:pt x="2058" y="1557"/>
                      <a:pt x="1800" y="1837"/>
                      <a:pt x="1457" y="1918"/>
                    </a:cubicBezTo>
                    <a:cubicBezTo>
                      <a:pt x="1364" y="1950"/>
                      <a:pt x="1268" y="1966"/>
                      <a:pt x="1172" y="1966"/>
                    </a:cubicBezTo>
                    <a:cubicBezTo>
                      <a:pt x="927" y="1966"/>
                      <a:pt x="686" y="1863"/>
                      <a:pt x="515" y="1674"/>
                    </a:cubicBezTo>
                    <a:cubicBezTo>
                      <a:pt x="347" y="1434"/>
                      <a:pt x="287" y="1135"/>
                      <a:pt x="352" y="848"/>
                    </a:cubicBezTo>
                    <a:cubicBezTo>
                      <a:pt x="463" y="325"/>
                      <a:pt x="830" y="180"/>
                      <a:pt x="795" y="133"/>
                    </a:cubicBezTo>
                    <a:cubicBezTo>
                      <a:pt x="793" y="130"/>
                      <a:pt x="787" y="129"/>
                      <a:pt x="776" y="129"/>
                    </a:cubicBezTo>
                    <a:cubicBezTo>
                      <a:pt x="740" y="129"/>
                      <a:pt x="657" y="147"/>
                      <a:pt x="550" y="209"/>
                    </a:cubicBezTo>
                    <a:cubicBezTo>
                      <a:pt x="351" y="350"/>
                      <a:pt x="208" y="555"/>
                      <a:pt x="144" y="791"/>
                    </a:cubicBezTo>
                    <a:cubicBezTo>
                      <a:pt x="1" y="1200"/>
                      <a:pt x="99" y="1655"/>
                      <a:pt x="398" y="1969"/>
                    </a:cubicBezTo>
                    <a:cubicBezTo>
                      <a:pt x="620" y="2203"/>
                      <a:pt x="925" y="2330"/>
                      <a:pt x="1239" y="2330"/>
                    </a:cubicBezTo>
                    <a:cubicBezTo>
                      <a:pt x="1347" y="2330"/>
                      <a:pt x="1456" y="2314"/>
                      <a:pt x="1563" y="2283"/>
                    </a:cubicBezTo>
                    <a:cubicBezTo>
                      <a:pt x="1979" y="2162"/>
                      <a:pt x="2293" y="1818"/>
                      <a:pt x="2376" y="1392"/>
                    </a:cubicBezTo>
                    <a:cubicBezTo>
                      <a:pt x="2459" y="966"/>
                      <a:pt x="2297" y="531"/>
                      <a:pt x="1958" y="261"/>
                    </a:cubicBezTo>
                    <a:cubicBezTo>
                      <a:pt x="1773" y="104"/>
                      <a:pt x="1542" y="12"/>
                      <a:pt x="1300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1" name="Google Shape;881;p50"/>
              <p:cNvSpPr/>
              <p:nvPr/>
            </p:nvSpPr>
            <p:spPr>
              <a:xfrm>
                <a:off x="-4140950" y="3264588"/>
                <a:ext cx="59375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261" extrusionOk="0">
                    <a:moveTo>
                      <a:pt x="1275" y="0"/>
                    </a:moveTo>
                    <a:cubicBezTo>
                      <a:pt x="1106" y="0"/>
                      <a:pt x="1025" y="64"/>
                      <a:pt x="1025" y="64"/>
                    </a:cubicBezTo>
                    <a:cubicBezTo>
                      <a:pt x="1307" y="102"/>
                      <a:pt x="1572" y="226"/>
                      <a:pt x="1781" y="419"/>
                    </a:cubicBezTo>
                    <a:cubicBezTo>
                      <a:pt x="1994" y="625"/>
                      <a:pt x="2104" y="914"/>
                      <a:pt x="2083" y="1210"/>
                    </a:cubicBezTo>
                    <a:cubicBezTo>
                      <a:pt x="2031" y="1559"/>
                      <a:pt x="1771" y="1841"/>
                      <a:pt x="1427" y="1919"/>
                    </a:cubicBezTo>
                    <a:cubicBezTo>
                      <a:pt x="1334" y="1951"/>
                      <a:pt x="1239" y="1966"/>
                      <a:pt x="1144" y="1966"/>
                    </a:cubicBezTo>
                    <a:cubicBezTo>
                      <a:pt x="899" y="1966"/>
                      <a:pt x="660" y="1863"/>
                      <a:pt x="490" y="1675"/>
                    </a:cubicBezTo>
                    <a:cubicBezTo>
                      <a:pt x="317" y="1437"/>
                      <a:pt x="255" y="1136"/>
                      <a:pt x="321" y="849"/>
                    </a:cubicBezTo>
                    <a:cubicBezTo>
                      <a:pt x="432" y="326"/>
                      <a:pt x="799" y="180"/>
                      <a:pt x="769" y="134"/>
                    </a:cubicBezTo>
                    <a:cubicBezTo>
                      <a:pt x="763" y="134"/>
                      <a:pt x="665" y="134"/>
                      <a:pt x="525" y="210"/>
                    </a:cubicBezTo>
                    <a:cubicBezTo>
                      <a:pt x="326" y="352"/>
                      <a:pt x="181" y="556"/>
                      <a:pt x="112" y="792"/>
                    </a:cubicBezTo>
                    <a:cubicBezTo>
                      <a:pt x="1" y="1148"/>
                      <a:pt x="59" y="1536"/>
                      <a:pt x="269" y="1844"/>
                    </a:cubicBezTo>
                    <a:cubicBezTo>
                      <a:pt x="500" y="2112"/>
                      <a:pt x="834" y="2260"/>
                      <a:pt x="1177" y="2260"/>
                    </a:cubicBezTo>
                    <a:cubicBezTo>
                      <a:pt x="1289" y="2260"/>
                      <a:pt x="1402" y="2245"/>
                      <a:pt x="1512" y="2212"/>
                    </a:cubicBezTo>
                    <a:cubicBezTo>
                      <a:pt x="1963" y="2081"/>
                      <a:pt x="2296" y="1698"/>
                      <a:pt x="2362" y="1233"/>
                    </a:cubicBezTo>
                    <a:cubicBezTo>
                      <a:pt x="2374" y="859"/>
                      <a:pt x="2213" y="502"/>
                      <a:pt x="1926" y="262"/>
                    </a:cubicBezTo>
                    <a:cubicBezTo>
                      <a:pt x="1745" y="104"/>
                      <a:pt x="1515" y="12"/>
                      <a:pt x="1275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2" name="Google Shape;882;p50"/>
              <p:cNvSpPr/>
              <p:nvPr/>
            </p:nvSpPr>
            <p:spPr>
              <a:xfrm>
                <a:off x="-3888750" y="251238"/>
                <a:ext cx="138450" cy="238675"/>
              </a:xfrm>
              <a:custGeom>
                <a:avLst/>
                <a:gdLst/>
                <a:ahLst/>
                <a:cxnLst/>
                <a:rect l="l" t="t" r="r" b="b"/>
                <a:pathLst>
                  <a:path w="5538" h="9547" extrusionOk="0">
                    <a:moveTo>
                      <a:pt x="3426" y="1"/>
                    </a:moveTo>
                    <a:cubicBezTo>
                      <a:pt x="3207" y="1"/>
                      <a:pt x="2686" y="522"/>
                      <a:pt x="2049" y="1435"/>
                    </a:cubicBezTo>
                    <a:cubicBezTo>
                      <a:pt x="1646" y="2021"/>
                      <a:pt x="1277" y="2630"/>
                      <a:pt x="945" y="3260"/>
                    </a:cubicBezTo>
                    <a:cubicBezTo>
                      <a:pt x="452" y="4081"/>
                      <a:pt x="147" y="5000"/>
                      <a:pt x="49" y="5952"/>
                    </a:cubicBezTo>
                    <a:cubicBezTo>
                      <a:pt x="1" y="7042"/>
                      <a:pt x="466" y="8093"/>
                      <a:pt x="1305" y="8790"/>
                    </a:cubicBezTo>
                    <a:cubicBezTo>
                      <a:pt x="1881" y="9280"/>
                      <a:pt x="2611" y="9546"/>
                      <a:pt x="3361" y="9546"/>
                    </a:cubicBezTo>
                    <a:cubicBezTo>
                      <a:pt x="3472" y="9546"/>
                      <a:pt x="3584" y="9541"/>
                      <a:pt x="3696" y="9529"/>
                    </a:cubicBezTo>
                    <a:cubicBezTo>
                      <a:pt x="4244" y="9479"/>
                      <a:pt x="4764" y="9262"/>
                      <a:pt x="5184" y="8906"/>
                    </a:cubicBezTo>
                    <a:cubicBezTo>
                      <a:pt x="5474" y="8651"/>
                      <a:pt x="5538" y="8441"/>
                      <a:pt x="5474" y="8366"/>
                    </a:cubicBezTo>
                    <a:cubicBezTo>
                      <a:pt x="5448" y="8331"/>
                      <a:pt x="5403" y="8317"/>
                      <a:pt x="5339" y="8317"/>
                    </a:cubicBezTo>
                    <a:cubicBezTo>
                      <a:pt x="5113" y="8317"/>
                      <a:pt x="4657" y="8489"/>
                      <a:pt x="4028" y="8489"/>
                    </a:cubicBezTo>
                    <a:cubicBezTo>
                      <a:pt x="3916" y="8489"/>
                      <a:pt x="3800" y="8483"/>
                      <a:pt x="3678" y="8471"/>
                    </a:cubicBezTo>
                    <a:cubicBezTo>
                      <a:pt x="3132" y="8408"/>
                      <a:pt x="2624" y="8160"/>
                      <a:pt x="2241" y="7766"/>
                    </a:cubicBezTo>
                    <a:cubicBezTo>
                      <a:pt x="1780" y="7305"/>
                      <a:pt x="1533" y="6673"/>
                      <a:pt x="1562" y="6022"/>
                    </a:cubicBezTo>
                    <a:cubicBezTo>
                      <a:pt x="1659" y="5269"/>
                      <a:pt x="1877" y="4537"/>
                      <a:pt x="2206" y="3853"/>
                    </a:cubicBezTo>
                    <a:cubicBezTo>
                      <a:pt x="2492" y="3155"/>
                      <a:pt x="2759" y="2522"/>
                      <a:pt x="2991" y="1940"/>
                    </a:cubicBezTo>
                    <a:cubicBezTo>
                      <a:pt x="3428" y="847"/>
                      <a:pt x="3655" y="126"/>
                      <a:pt x="3480" y="15"/>
                    </a:cubicBezTo>
                    <a:cubicBezTo>
                      <a:pt x="3465" y="6"/>
                      <a:pt x="3447" y="1"/>
                      <a:pt x="342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3" name="Google Shape;883;p50"/>
              <p:cNvSpPr/>
              <p:nvPr/>
            </p:nvSpPr>
            <p:spPr>
              <a:xfrm>
                <a:off x="-4482950" y="-110062"/>
                <a:ext cx="291550" cy="262600"/>
              </a:xfrm>
              <a:custGeom>
                <a:avLst/>
                <a:gdLst/>
                <a:ahLst/>
                <a:cxnLst/>
                <a:rect l="l" t="t" r="r" b="b"/>
                <a:pathLst>
                  <a:path w="11662" h="10504" extrusionOk="0">
                    <a:moveTo>
                      <a:pt x="6545" y="0"/>
                    </a:moveTo>
                    <a:cubicBezTo>
                      <a:pt x="5537" y="0"/>
                      <a:pt x="4534" y="248"/>
                      <a:pt x="3629" y="734"/>
                    </a:cubicBezTo>
                    <a:cubicBezTo>
                      <a:pt x="2232" y="1422"/>
                      <a:pt x="1141" y="2602"/>
                      <a:pt x="564" y="4049"/>
                    </a:cubicBezTo>
                    <a:cubicBezTo>
                      <a:pt x="0" y="5510"/>
                      <a:pt x="166" y="7153"/>
                      <a:pt x="1012" y="8473"/>
                    </a:cubicBezTo>
                    <a:cubicBezTo>
                      <a:pt x="1992" y="9770"/>
                      <a:pt x="3512" y="10504"/>
                      <a:pt x="5092" y="10504"/>
                    </a:cubicBezTo>
                    <a:cubicBezTo>
                      <a:pt x="5489" y="10504"/>
                      <a:pt x="5889" y="10458"/>
                      <a:pt x="6285" y="10362"/>
                    </a:cubicBezTo>
                    <a:cubicBezTo>
                      <a:pt x="8227" y="9848"/>
                      <a:pt x="9866" y="8548"/>
                      <a:pt x="10809" y="6775"/>
                    </a:cubicBezTo>
                    <a:lnTo>
                      <a:pt x="10809" y="6775"/>
                    </a:lnTo>
                    <a:lnTo>
                      <a:pt x="10535" y="6962"/>
                    </a:lnTo>
                    <a:lnTo>
                      <a:pt x="10535" y="6962"/>
                    </a:lnTo>
                    <a:cubicBezTo>
                      <a:pt x="11281" y="6165"/>
                      <a:pt x="11661" y="5057"/>
                      <a:pt x="11513" y="3920"/>
                    </a:cubicBezTo>
                    <a:cubicBezTo>
                      <a:pt x="11230" y="2248"/>
                      <a:pt x="10058" y="861"/>
                      <a:pt x="8455" y="304"/>
                    </a:cubicBezTo>
                    <a:cubicBezTo>
                      <a:pt x="7832" y="101"/>
                      <a:pt x="7188" y="0"/>
                      <a:pt x="654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4" name="Google Shape;884;p50"/>
              <p:cNvSpPr/>
              <p:nvPr/>
            </p:nvSpPr>
            <p:spPr>
              <a:xfrm>
                <a:off x="-4391225" y="-91787"/>
                <a:ext cx="118400" cy="147175"/>
              </a:xfrm>
              <a:custGeom>
                <a:avLst/>
                <a:gdLst/>
                <a:ahLst/>
                <a:cxnLst/>
                <a:rect l="l" t="t" r="r" b="b"/>
                <a:pathLst>
                  <a:path w="4736" h="5887" extrusionOk="0">
                    <a:moveTo>
                      <a:pt x="515" y="1"/>
                    </a:moveTo>
                    <a:cubicBezTo>
                      <a:pt x="342" y="1"/>
                      <a:pt x="169" y="25"/>
                      <a:pt x="1" y="73"/>
                    </a:cubicBezTo>
                    <a:cubicBezTo>
                      <a:pt x="384" y="124"/>
                      <a:pt x="764" y="205"/>
                      <a:pt x="1134" y="317"/>
                    </a:cubicBezTo>
                    <a:cubicBezTo>
                      <a:pt x="2008" y="675"/>
                      <a:pt x="2749" y="1300"/>
                      <a:pt x="3251" y="2102"/>
                    </a:cubicBezTo>
                    <a:cubicBezTo>
                      <a:pt x="3737" y="2920"/>
                      <a:pt x="4106" y="3803"/>
                      <a:pt x="4343" y="4725"/>
                    </a:cubicBezTo>
                    <a:cubicBezTo>
                      <a:pt x="4427" y="5124"/>
                      <a:pt x="4553" y="5514"/>
                      <a:pt x="4721" y="5887"/>
                    </a:cubicBezTo>
                    <a:cubicBezTo>
                      <a:pt x="4736" y="5486"/>
                      <a:pt x="4692" y="5084"/>
                      <a:pt x="4588" y="4695"/>
                    </a:cubicBezTo>
                    <a:cubicBezTo>
                      <a:pt x="4399" y="3729"/>
                      <a:pt x="4045" y="2802"/>
                      <a:pt x="3541" y="1957"/>
                    </a:cubicBezTo>
                    <a:cubicBezTo>
                      <a:pt x="3003" y="1096"/>
                      <a:pt x="2180" y="452"/>
                      <a:pt x="1216" y="137"/>
                    </a:cubicBezTo>
                    <a:cubicBezTo>
                      <a:pt x="991" y="46"/>
                      <a:pt x="753" y="1"/>
                      <a:pt x="515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5" name="Google Shape;885;p50"/>
              <p:cNvSpPr/>
              <p:nvPr/>
            </p:nvSpPr>
            <p:spPr>
              <a:xfrm>
                <a:off x="-4267525" y="-107737"/>
                <a:ext cx="25350" cy="153975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6159" extrusionOk="0">
                    <a:moveTo>
                      <a:pt x="0" y="1"/>
                    </a:moveTo>
                    <a:cubicBezTo>
                      <a:pt x="377" y="982"/>
                      <a:pt x="609" y="2012"/>
                      <a:pt x="687" y="3060"/>
                    </a:cubicBezTo>
                    <a:cubicBezTo>
                      <a:pt x="673" y="4112"/>
                      <a:pt x="502" y="5157"/>
                      <a:pt x="180" y="6159"/>
                    </a:cubicBezTo>
                    <a:cubicBezTo>
                      <a:pt x="395" y="5920"/>
                      <a:pt x="551" y="5633"/>
                      <a:pt x="634" y="5322"/>
                    </a:cubicBezTo>
                    <a:cubicBezTo>
                      <a:pt x="893" y="4596"/>
                      <a:pt x="1014" y="3826"/>
                      <a:pt x="988" y="3054"/>
                    </a:cubicBezTo>
                    <a:cubicBezTo>
                      <a:pt x="971" y="2282"/>
                      <a:pt x="805" y="1520"/>
                      <a:pt x="501" y="809"/>
                    </a:cubicBezTo>
                    <a:cubicBezTo>
                      <a:pt x="398" y="505"/>
                      <a:pt x="227" y="229"/>
                      <a:pt x="0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6" name="Google Shape;886;p50"/>
              <p:cNvSpPr/>
              <p:nvPr/>
            </p:nvSpPr>
            <p:spPr>
              <a:xfrm>
                <a:off x="-4475000" y="8438"/>
                <a:ext cx="166650" cy="92575"/>
              </a:xfrm>
              <a:custGeom>
                <a:avLst/>
                <a:gdLst/>
                <a:ahLst/>
                <a:cxnLst/>
                <a:rect l="l" t="t" r="r" b="b"/>
                <a:pathLst>
                  <a:path w="6666" h="3703" extrusionOk="0">
                    <a:moveTo>
                      <a:pt x="2" y="1"/>
                    </a:moveTo>
                    <a:cubicBezTo>
                      <a:pt x="1" y="418"/>
                      <a:pt x="107" y="831"/>
                      <a:pt x="310" y="1198"/>
                    </a:cubicBezTo>
                    <a:cubicBezTo>
                      <a:pt x="1102" y="2761"/>
                      <a:pt x="2695" y="3703"/>
                      <a:pt x="4385" y="3703"/>
                    </a:cubicBezTo>
                    <a:cubicBezTo>
                      <a:pt x="4755" y="3703"/>
                      <a:pt x="5130" y="3658"/>
                      <a:pt x="5502" y="3564"/>
                    </a:cubicBezTo>
                    <a:cubicBezTo>
                      <a:pt x="5929" y="3496"/>
                      <a:pt x="6329" y="3317"/>
                      <a:pt x="6665" y="3046"/>
                    </a:cubicBezTo>
                    <a:cubicBezTo>
                      <a:pt x="6665" y="3042"/>
                      <a:pt x="6661" y="3040"/>
                      <a:pt x="6654" y="3040"/>
                    </a:cubicBezTo>
                    <a:cubicBezTo>
                      <a:pt x="6584" y="3040"/>
                      <a:pt x="6172" y="3233"/>
                      <a:pt x="5502" y="3355"/>
                    </a:cubicBezTo>
                    <a:cubicBezTo>
                      <a:pt x="5205" y="3412"/>
                      <a:pt x="4907" y="3440"/>
                      <a:pt x="4611" y="3440"/>
                    </a:cubicBezTo>
                    <a:cubicBezTo>
                      <a:pt x="2958" y="3440"/>
                      <a:pt x="1396" y="2566"/>
                      <a:pt x="542" y="1100"/>
                    </a:cubicBezTo>
                    <a:cubicBezTo>
                      <a:pt x="159" y="454"/>
                      <a:pt x="54" y="1"/>
                      <a:pt x="2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7" name="Google Shape;887;p50"/>
              <p:cNvSpPr/>
              <p:nvPr/>
            </p:nvSpPr>
            <p:spPr>
              <a:xfrm>
                <a:off x="-4247175" y="-94987"/>
                <a:ext cx="66950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2678" h="3963" extrusionOk="0">
                    <a:moveTo>
                      <a:pt x="755" y="1"/>
                    </a:moveTo>
                    <a:cubicBezTo>
                      <a:pt x="562" y="1"/>
                      <a:pt x="372" y="45"/>
                      <a:pt x="198" y="131"/>
                    </a:cubicBezTo>
                    <a:cubicBezTo>
                      <a:pt x="125" y="164"/>
                      <a:pt x="58" y="208"/>
                      <a:pt x="1" y="265"/>
                    </a:cubicBezTo>
                    <a:cubicBezTo>
                      <a:pt x="240" y="146"/>
                      <a:pt x="503" y="84"/>
                      <a:pt x="769" y="84"/>
                    </a:cubicBezTo>
                    <a:cubicBezTo>
                      <a:pt x="779" y="84"/>
                      <a:pt x="788" y="84"/>
                      <a:pt x="797" y="85"/>
                    </a:cubicBezTo>
                    <a:cubicBezTo>
                      <a:pt x="1104" y="109"/>
                      <a:pt x="1397" y="217"/>
                      <a:pt x="1646" y="399"/>
                    </a:cubicBezTo>
                    <a:cubicBezTo>
                      <a:pt x="1947" y="625"/>
                      <a:pt x="2173" y="937"/>
                      <a:pt x="2297" y="1294"/>
                    </a:cubicBezTo>
                    <a:cubicBezTo>
                      <a:pt x="2538" y="1944"/>
                      <a:pt x="2538" y="2661"/>
                      <a:pt x="2297" y="3312"/>
                    </a:cubicBezTo>
                    <a:cubicBezTo>
                      <a:pt x="2185" y="3574"/>
                      <a:pt x="2002" y="3799"/>
                      <a:pt x="1769" y="3963"/>
                    </a:cubicBezTo>
                    <a:cubicBezTo>
                      <a:pt x="1846" y="3943"/>
                      <a:pt x="1918" y="3904"/>
                      <a:pt x="1978" y="3852"/>
                    </a:cubicBezTo>
                    <a:cubicBezTo>
                      <a:pt x="2151" y="3720"/>
                      <a:pt x="2289" y="3545"/>
                      <a:pt x="2379" y="3346"/>
                    </a:cubicBezTo>
                    <a:cubicBezTo>
                      <a:pt x="2658" y="2679"/>
                      <a:pt x="2677" y="1933"/>
                      <a:pt x="2436" y="1253"/>
                    </a:cubicBezTo>
                    <a:cubicBezTo>
                      <a:pt x="2310" y="871"/>
                      <a:pt x="2066" y="539"/>
                      <a:pt x="1739" y="305"/>
                    </a:cubicBezTo>
                    <a:cubicBezTo>
                      <a:pt x="1470" y="118"/>
                      <a:pt x="1153" y="13"/>
                      <a:pt x="826" y="3"/>
                    </a:cubicBezTo>
                    <a:cubicBezTo>
                      <a:pt x="802" y="1"/>
                      <a:pt x="779" y="1"/>
                      <a:pt x="75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8" name="Google Shape;888;p50"/>
              <p:cNvSpPr/>
              <p:nvPr/>
            </p:nvSpPr>
            <p:spPr>
              <a:xfrm>
                <a:off x="-4358025" y="-36787"/>
                <a:ext cx="533150" cy="624825"/>
              </a:xfrm>
              <a:custGeom>
                <a:avLst/>
                <a:gdLst/>
                <a:ahLst/>
                <a:cxnLst/>
                <a:rect l="l" t="t" r="r" b="b"/>
                <a:pathLst>
                  <a:path w="21326" h="24993" extrusionOk="0">
                    <a:moveTo>
                      <a:pt x="11871" y="1"/>
                    </a:moveTo>
                    <a:cubicBezTo>
                      <a:pt x="10841" y="1"/>
                      <a:pt x="9808" y="141"/>
                      <a:pt x="8802" y="425"/>
                    </a:cubicBezTo>
                    <a:cubicBezTo>
                      <a:pt x="5609" y="1257"/>
                      <a:pt x="2638" y="3379"/>
                      <a:pt x="1242" y="6397"/>
                    </a:cubicBezTo>
                    <a:cubicBezTo>
                      <a:pt x="126" y="9037"/>
                      <a:pt x="0" y="11992"/>
                      <a:pt x="887" y="14717"/>
                    </a:cubicBezTo>
                    <a:cubicBezTo>
                      <a:pt x="1695" y="17439"/>
                      <a:pt x="4105" y="22741"/>
                      <a:pt x="5850" y="24992"/>
                    </a:cubicBezTo>
                    <a:lnTo>
                      <a:pt x="21326" y="7972"/>
                    </a:lnTo>
                    <a:cubicBezTo>
                      <a:pt x="21165" y="5115"/>
                      <a:pt x="19517" y="2553"/>
                      <a:pt x="16983" y="1221"/>
                    </a:cubicBezTo>
                    <a:cubicBezTo>
                      <a:pt x="15386" y="413"/>
                      <a:pt x="13633" y="1"/>
                      <a:pt x="1187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9" name="Google Shape;889;p50"/>
              <p:cNvSpPr/>
              <p:nvPr/>
            </p:nvSpPr>
            <p:spPr>
              <a:xfrm>
                <a:off x="-3985100" y="9338"/>
                <a:ext cx="221900" cy="437975"/>
              </a:xfrm>
              <a:custGeom>
                <a:avLst/>
                <a:gdLst/>
                <a:ahLst/>
                <a:cxnLst/>
                <a:rect l="l" t="t" r="r" b="b"/>
                <a:pathLst>
                  <a:path w="8876" h="17519" extrusionOk="0">
                    <a:moveTo>
                      <a:pt x="102" y="0"/>
                    </a:moveTo>
                    <a:cubicBezTo>
                      <a:pt x="64" y="0"/>
                      <a:pt x="30" y="2"/>
                      <a:pt x="1" y="4"/>
                    </a:cubicBezTo>
                    <a:lnTo>
                      <a:pt x="3455" y="17519"/>
                    </a:lnTo>
                    <a:cubicBezTo>
                      <a:pt x="4582" y="15965"/>
                      <a:pt x="5602" y="14337"/>
                      <a:pt x="6507" y="12645"/>
                    </a:cubicBezTo>
                    <a:cubicBezTo>
                      <a:pt x="7072" y="11587"/>
                      <a:pt x="8478" y="9727"/>
                      <a:pt x="8642" y="8360"/>
                    </a:cubicBezTo>
                    <a:cubicBezTo>
                      <a:pt x="8875" y="5841"/>
                      <a:pt x="7741" y="3389"/>
                      <a:pt x="5670" y="1936"/>
                    </a:cubicBezTo>
                    <a:cubicBezTo>
                      <a:pt x="3981" y="748"/>
                      <a:pt x="970" y="0"/>
                      <a:pt x="10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0" name="Google Shape;890;p50"/>
              <p:cNvSpPr/>
              <p:nvPr/>
            </p:nvSpPr>
            <p:spPr>
              <a:xfrm>
                <a:off x="-4229575" y="61663"/>
                <a:ext cx="394225" cy="816225"/>
              </a:xfrm>
              <a:custGeom>
                <a:avLst/>
                <a:gdLst/>
                <a:ahLst/>
                <a:cxnLst/>
                <a:rect l="l" t="t" r="r" b="b"/>
                <a:pathLst>
                  <a:path w="15769" h="32649" extrusionOk="0">
                    <a:moveTo>
                      <a:pt x="7856" y="0"/>
                    </a:moveTo>
                    <a:cubicBezTo>
                      <a:pt x="3589" y="0"/>
                      <a:pt x="86" y="3417"/>
                      <a:pt x="0" y="7703"/>
                    </a:cubicBezTo>
                    <a:lnTo>
                      <a:pt x="1884" y="10435"/>
                    </a:lnTo>
                    <a:lnTo>
                      <a:pt x="64" y="26927"/>
                    </a:lnTo>
                    <a:cubicBezTo>
                      <a:pt x="87" y="30003"/>
                      <a:pt x="2116" y="32648"/>
                      <a:pt x="5175" y="32648"/>
                    </a:cubicBezTo>
                    <a:cubicBezTo>
                      <a:pt x="8233" y="32648"/>
                      <a:pt x="10297" y="30218"/>
                      <a:pt x="10338" y="27154"/>
                    </a:cubicBezTo>
                    <a:lnTo>
                      <a:pt x="10146" y="22414"/>
                    </a:lnTo>
                    <a:lnTo>
                      <a:pt x="10066" y="22296"/>
                    </a:lnTo>
                    <a:lnTo>
                      <a:pt x="10066" y="22296"/>
                    </a:lnTo>
                    <a:lnTo>
                      <a:pt x="10147" y="22414"/>
                    </a:lnTo>
                    <a:cubicBezTo>
                      <a:pt x="10152" y="22414"/>
                      <a:pt x="10158" y="22414"/>
                      <a:pt x="10163" y="22414"/>
                    </a:cubicBezTo>
                    <a:cubicBezTo>
                      <a:pt x="10522" y="22414"/>
                      <a:pt x="10882" y="22378"/>
                      <a:pt x="11234" y="22303"/>
                    </a:cubicBezTo>
                    <a:cubicBezTo>
                      <a:pt x="12245" y="21978"/>
                      <a:pt x="14809" y="20763"/>
                      <a:pt x="15444" y="16780"/>
                    </a:cubicBezTo>
                    <a:cubicBezTo>
                      <a:pt x="15682" y="13879"/>
                      <a:pt x="15769" y="10968"/>
                      <a:pt x="15699" y="8058"/>
                    </a:cubicBezTo>
                    <a:cubicBezTo>
                      <a:pt x="15722" y="3837"/>
                      <a:pt x="12472" y="319"/>
                      <a:pt x="8262" y="11"/>
                    </a:cubicBezTo>
                    <a:cubicBezTo>
                      <a:pt x="8181" y="6"/>
                      <a:pt x="8099" y="4"/>
                      <a:pt x="8018" y="2"/>
                    </a:cubicBezTo>
                    <a:cubicBezTo>
                      <a:pt x="7964" y="1"/>
                      <a:pt x="7910" y="0"/>
                      <a:pt x="7856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1" name="Google Shape;891;p50"/>
              <p:cNvSpPr/>
              <p:nvPr/>
            </p:nvSpPr>
            <p:spPr>
              <a:xfrm>
                <a:off x="-3915100" y="292738"/>
                <a:ext cx="3215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31" extrusionOk="0">
                    <a:moveTo>
                      <a:pt x="669" y="1"/>
                    </a:moveTo>
                    <a:cubicBezTo>
                      <a:pt x="653" y="1"/>
                      <a:pt x="637" y="1"/>
                      <a:pt x="620" y="3"/>
                    </a:cubicBezTo>
                    <a:cubicBezTo>
                      <a:pt x="273" y="15"/>
                      <a:pt x="0" y="301"/>
                      <a:pt x="3" y="648"/>
                    </a:cubicBezTo>
                    <a:cubicBezTo>
                      <a:pt x="3" y="653"/>
                      <a:pt x="5" y="657"/>
                      <a:pt x="5" y="662"/>
                    </a:cubicBezTo>
                    <a:cubicBezTo>
                      <a:pt x="30" y="985"/>
                      <a:pt x="300" y="1230"/>
                      <a:pt x="620" y="1230"/>
                    </a:cubicBezTo>
                    <a:cubicBezTo>
                      <a:pt x="635" y="1230"/>
                      <a:pt x="651" y="1230"/>
                      <a:pt x="667" y="1229"/>
                    </a:cubicBezTo>
                    <a:cubicBezTo>
                      <a:pt x="1014" y="1212"/>
                      <a:pt x="1286" y="925"/>
                      <a:pt x="1283" y="578"/>
                    </a:cubicBezTo>
                    <a:cubicBezTo>
                      <a:pt x="1283" y="574"/>
                      <a:pt x="1283" y="571"/>
                      <a:pt x="1283" y="569"/>
                    </a:cubicBezTo>
                    <a:cubicBezTo>
                      <a:pt x="1257" y="246"/>
                      <a:pt x="988" y="1"/>
                      <a:pt x="66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2" name="Google Shape;892;p50"/>
              <p:cNvSpPr/>
              <p:nvPr/>
            </p:nvSpPr>
            <p:spPr>
              <a:xfrm>
                <a:off x="-3928400" y="269938"/>
                <a:ext cx="65875" cy="1720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688" extrusionOk="0">
                    <a:moveTo>
                      <a:pt x="1333" y="0"/>
                    </a:moveTo>
                    <a:cubicBezTo>
                      <a:pt x="975" y="0"/>
                      <a:pt x="626" y="110"/>
                      <a:pt x="332" y="314"/>
                    </a:cubicBezTo>
                    <a:cubicBezTo>
                      <a:pt x="111" y="471"/>
                      <a:pt x="0" y="582"/>
                      <a:pt x="70" y="664"/>
                    </a:cubicBezTo>
                    <a:cubicBezTo>
                      <a:pt x="78" y="673"/>
                      <a:pt x="91" y="676"/>
                      <a:pt x="108" y="676"/>
                    </a:cubicBezTo>
                    <a:cubicBezTo>
                      <a:pt x="255" y="676"/>
                      <a:pt x="736" y="407"/>
                      <a:pt x="1338" y="402"/>
                    </a:cubicBezTo>
                    <a:cubicBezTo>
                      <a:pt x="1343" y="402"/>
                      <a:pt x="1348" y="402"/>
                      <a:pt x="1353" y="402"/>
                    </a:cubicBezTo>
                    <a:cubicBezTo>
                      <a:pt x="1952" y="402"/>
                      <a:pt x="2411" y="688"/>
                      <a:pt x="2557" y="688"/>
                    </a:cubicBezTo>
                    <a:cubicBezTo>
                      <a:pt x="2573" y="688"/>
                      <a:pt x="2586" y="684"/>
                      <a:pt x="2594" y="676"/>
                    </a:cubicBezTo>
                    <a:cubicBezTo>
                      <a:pt x="2635" y="634"/>
                      <a:pt x="2559" y="483"/>
                      <a:pt x="2350" y="321"/>
                    </a:cubicBezTo>
                    <a:cubicBezTo>
                      <a:pt x="2063" y="113"/>
                      <a:pt x="1718" y="0"/>
                      <a:pt x="1365" y="0"/>
                    </a:cubicBezTo>
                    <a:cubicBezTo>
                      <a:pt x="1359" y="0"/>
                      <a:pt x="1354" y="0"/>
                      <a:pt x="1349" y="0"/>
                    </a:cubicBezTo>
                    <a:cubicBezTo>
                      <a:pt x="1344" y="0"/>
                      <a:pt x="1338" y="0"/>
                      <a:pt x="133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3" name="Google Shape;893;p50"/>
              <p:cNvSpPr/>
              <p:nvPr/>
            </p:nvSpPr>
            <p:spPr>
              <a:xfrm>
                <a:off x="-4080825" y="292738"/>
                <a:ext cx="3220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231" extrusionOk="0">
                    <a:moveTo>
                      <a:pt x="675" y="1"/>
                    </a:moveTo>
                    <a:cubicBezTo>
                      <a:pt x="659" y="1"/>
                      <a:pt x="642" y="1"/>
                      <a:pt x="626" y="3"/>
                    </a:cubicBezTo>
                    <a:cubicBezTo>
                      <a:pt x="278" y="13"/>
                      <a:pt x="0" y="299"/>
                      <a:pt x="5" y="648"/>
                    </a:cubicBezTo>
                    <a:cubicBezTo>
                      <a:pt x="5" y="653"/>
                      <a:pt x="5" y="657"/>
                      <a:pt x="5" y="662"/>
                    </a:cubicBezTo>
                    <a:cubicBezTo>
                      <a:pt x="30" y="985"/>
                      <a:pt x="301" y="1230"/>
                      <a:pt x="620" y="1230"/>
                    </a:cubicBezTo>
                    <a:cubicBezTo>
                      <a:pt x="635" y="1230"/>
                      <a:pt x="651" y="1230"/>
                      <a:pt x="667" y="1229"/>
                    </a:cubicBezTo>
                    <a:cubicBezTo>
                      <a:pt x="1014" y="1212"/>
                      <a:pt x="1287" y="925"/>
                      <a:pt x="1284" y="578"/>
                    </a:cubicBezTo>
                    <a:cubicBezTo>
                      <a:pt x="1283" y="572"/>
                      <a:pt x="1283" y="568"/>
                      <a:pt x="1282" y="564"/>
                    </a:cubicBezTo>
                    <a:cubicBezTo>
                      <a:pt x="1257" y="243"/>
                      <a:pt x="990" y="1"/>
                      <a:pt x="6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4" name="Google Shape;894;p50"/>
              <p:cNvSpPr/>
              <p:nvPr/>
            </p:nvSpPr>
            <p:spPr>
              <a:xfrm>
                <a:off x="-4098200" y="273138"/>
                <a:ext cx="66025" cy="17200"/>
              </a:xfrm>
              <a:custGeom>
                <a:avLst/>
                <a:gdLst/>
                <a:ahLst/>
                <a:cxnLst/>
                <a:rect l="l" t="t" r="r" b="b"/>
                <a:pathLst>
                  <a:path w="2641" h="688" extrusionOk="0">
                    <a:moveTo>
                      <a:pt x="1340" y="1"/>
                    </a:moveTo>
                    <a:cubicBezTo>
                      <a:pt x="984" y="1"/>
                      <a:pt x="637" y="111"/>
                      <a:pt x="345" y="315"/>
                    </a:cubicBezTo>
                    <a:cubicBezTo>
                      <a:pt x="118" y="477"/>
                      <a:pt x="1" y="582"/>
                      <a:pt x="77" y="663"/>
                    </a:cubicBezTo>
                    <a:cubicBezTo>
                      <a:pt x="85" y="672"/>
                      <a:pt x="99" y="676"/>
                      <a:pt x="117" y="676"/>
                    </a:cubicBezTo>
                    <a:cubicBezTo>
                      <a:pt x="268" y="676"/>
                      <a:pt x="754" y="407"/>
                      <a:pt x="1351" y="402"/>
                    </a:cubicBezTo>
                    <a:cubicBezTo>
                      <a:pt x="1356" y="402"/>
                      <a:pt x="1361" y="402"/>
                      <a:pt x="1366" y="402"/>
                    </a:cubicBezTo>
                    <a:cubicBezTo>
                      <a:pt x="1958" y="402"/>
                      <a:pt x="2421" y="687"/>
                      <a:pt x="2564" y="687"/>
                    </a:cubicBezTo>
                    <a:cubicBezTo>
                      <a:pt x="2580" y="687"/>
                      <a:pt x="2592" y="683"/>
                      <a:pt x="2600" y="675"/>
                    </a:cubicBezTo>
                    <a:cubicBezTo>
                      <a:pt x="2641" y="634"/>
                      <a:pt x="2571" y="483"/>
                      <a:pt x="2356" y="320"/>
                    </a:cubicBezTo>
                    <a:cubicBezTo>
                      <a:pt x="2068" y="113"/>
                      <a:pt x="1721" y="1"/>
                      <a:pt x="1367" y="1"/>
                    </a:cubicBezTo>
                    <a:cubicBezTo>
                      <a:pt x="1363" y="1"/>
                      <a:pt x="1360" y="1"/>
                      <a:pt x="1356" y="1"/>
                    </a:cubicBezTo>
                    <a:cubicBezTo>
                      <a:pt x="1351" y="1"/>
                      <a:pt x="1346" y="1"/>
                      <a:pt x="134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5" name="Google Shape;895;p50"/>
              <p:cNvSpPr/>
              <p:nvPr/>
            </p:nvSpPr>
            <p:spPr>
              <a:xfrm>
                <a:off x="-3978275" y="274738"/>
                <a:ext cx="52325" cy="144425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5777" extrusionOk="0">
                    <a:moveTo>
                      <a:pt x="1" y="1"/>
                    </a:moveTo>
                    <a:cubicBezTo>
                      <a:pt x="297" y="1191"/>
                      <a:pt x="686" y="2358"/>
                      <a:pt x="1164" y="3489"/>
                    </a:cubicBezTo>
                    <a:lnTo>
                      <a:pt x="1687" y="4832"/>
                    </a:lnTo>
                    <a:cubicBezTo>
                      <a:pt x="1776" y="4990"/>
                      <a:pt x="1816" y="5169"/>
                      <a:pt x="1804" y="5349"/>
                    </a:cubicBezTo>
                    <a:cubicBezTo>
                      <a:pt x="1774" y="5472"/>
                      <a:pt x="1606" y="5524"/>
                      <a:pt x="1432" y="5524"/>
                    </a:cubicBezTo>
                    <a:cubicBezTo>
                      <a:pt x="1051" y="5546"/>
                      <a:pt x="674" y="5615"/>
                      <a:pt x="309" y="5728"/>
                    </a:cubicBezTo>
                    <a:cubicBezTo>
                      <a:pt x="529" y="5760"/>
                      <a:pt x="751" y="5777"/>
                      <a:pt x="973" y="5777"/>
                    </a:cubicBezTo>
                    <a:cubicBezTo>
                      <a:pt x="1134" y="5777"/>
                      <a:pt x="1295" y="5768"/>
                      <a:pt x="1456" y="5751"/>
                    </a:cubicBezTo>
                    <a:cubicBezTo>
                      <a:pt x="1555" y="5751"/>
                      <a:pt x="1655" y="5736"/>
                      <a:pt x="1752" y="5710"/>
                    </a:cubicBezTo>
                    <a:cubicBezTo>
                      <a:pt x="1883" y="5670"/>
                      <a:pt x="1989" y="5575"/>
                      <a:pt x="2042" y="5449"/>
                    </a:cubicBezTo>
                    <a:cubicBezTo>
                      <a:pt x="2093" y="5215"/>
                      <a:pt x="2061" y="4969"/>
                      <a:pt x="1949" y="4757"/>
                    </a:cubicBezTo>
                    <a:cubicBezTo>
                      <a:pt x="1792" y="4327"/>
                      <a:pt x="1624" y="3879"/>
                      <a:pt x="1449" y="3408"/>
                    </a:cubicBezTo>
                    <a:cubicBezTo>
                      <a:pt x="1058" y="2235"/>
                      <a:pt x="574" y="1096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6" name="Google Shape;896;p50"/>
              <p:cNvSpPr/>
              <p:nvPr/>
            </p:nvSpPr>
            <p:spPr>
              <a:xfrm>
                <a:off x="-4126075" y="577663"/>
                <a:ext cx="151475" cy="77425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3097" extrusionOk="0">
                    <a:moveTo>
                      <a:pt x="0" y="1"/>
                    </a:moveTo>
                    <a:cubicBezTo>
                      <a:pt x="0" y="1"/>
                      <a:pt x="925" y="3097"/>
                      <a:pt x="5162" y="3097"/>
                    </a:cubicBezTo>
                    <a:cubicBezTo>
                      <a:pt x="5446" y="3097"/>
                      <a:pt x="5745" y="3083"/>
                      <a:pt x="6059" y="3053"/>
                    </a:cubicBezTo>
                    <a:lnTo>
                      <a:pt x="6000" y="1786"/>
                    </a:lnTo>
                    <a:cubicBezTo>
                      <a:pt x="6000" y="1786"/>
                      <a:pt x="5913" y="1793"/>
                      <a:pt x="5751" y="1793"/>
                    </a:cubicBezTo>
                    <a:cubicBezTo>
                      <a:pt x="5016" y="1793"/>
                      <a:pt x="2734" y="1645"/>
                      <a:pt x="0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7" name="Google Shape;897;p50"/>
              <p:cNvSpPr/>
              <p:nvPr/>
            </p:nvSpPr>
            <p:spPr>
              <a:xfrm>
                <a:off x="-4030525" y="447813"/>
                <a:ext cx="54775" cy="3822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1529" extrusionOk="0">
                    <a:moveTo>
                      <a:pt x="1134" y="0"/>
                    </a:moveTo>
                    <a:cubicBezTo>
                      <a:pt x="1087" y="0"/>
                      <a:pt x="1039" y="3"/>
                      <a:pt x="992" y="9"/>
                    </a:cubicBezTo>
                    <a:cubicBezTo>
                      <a:pt x="686" y="38"/>
                      <a:pt x="403" y="189"/>
                      <a:pt x="207" y="428"/>
                    </a:cubicBezTo>
                    <a:cubicBezTo>
                      <a:pt x="20" y="663"/>
                      <a:pt x="0" y="989"/>
                      <a:pt x="155" y="1247"/>
                    </a:cubicBezTo>
                    <a:cubicBezTo>
                      <a:pt x="317" y="1429"/>
                      <a:pt x="547" y="1528"/>
                      <a:pt x="782" y="1528"/>
                    </a:cubicBezTo>
                    <a:cubicBezTo>
                      <a:pt x="876" y="1528"/>
                      <a:pt x="970" y="1512"/>
                      <a:pt x="1062" y="1480"/>
                    </a:cubicBezTo>
                    <a:cubicBezTo>
                      <a:pt x="1387" y="1363"/>
                      <a:pt x="1685" y="1183"/>
                      <a:pt x="1941" y="950"/>
                    </a:cubicBezTo>
                    <a:cubicBezTo>
                      <a:pt x="2019" y="896"/>
                      <a:pt x="2085" y="827"/>
                      <a:pt x="2137" y="747"/>
                    </a:cubicBezTo>
                    <a:cubicBezTo>
                      <a:pt x="2190" y="670"/>
                      <a:pt x="2190" y="568"/>
                      <a:pt x="2137" y="491"/>
                    </a:cubicBezTo>
                    <a:lnTo>
                      <a:pt x="2109" y="467"/>
                    </a:lnTo>
                    <a:cubicBezTo>
                      <a:pt x="1870" y="171"/>
                      <a:pt x="1511" y="0"/>
                      <a:pt x="1134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8" name="Google Shape;898;p50"/>
              <p:cNvSpPr/>
              <p:nvPr/>
            </p:nvSpPr>
            <p:spPr>
              <a:xfrm>
                <a:off x="-4024600" y="429838"/>
                <a:ext cx="58450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2338" h="2007" extrusionOk="0">
                    <a:moveTo>
                      <a:pt x="131" y="1"/>
                    </a:moveTo>
                    <a:cubicBezTo>
                      <a:pt x="78" y="1"/>
                      <a:pt x="0" y="186"/>
                      <a:pt x="29" y="519"/>
                    </a:cubicBezTo>
                    <a:cubicBezTo>
                      <a:pt x="76" y="936"/>
                      <a:pt x="284" y="1321"/>
                      <a:pt x="610" y="1588"/>
                    </a:cubicBezTo>
                    <a:cubicBezTo>
                      <a:pt x="944" y="1859"/>
                      <a:pt x="1361" y="2007"/>
                      <a:pt x="1791" y="2007"/>
                    </a:cubicBezTo>
                    <a:cubicBezTo>
                      <a:pt x="1801" y="2007"/>
                      <a:pt x="1810" y="2007"/>
                      <a:pt x="1820" y="2007"/>
                    </a:cubicBezTo>
                    <a:cubicBezTo>
                      <a:pt x="2157" y="2001"/>
                      <a:pt x="2337" y="1983"/>
                      <a:pt x="2332" y="1855"/>
                    </a:cubicBezTo>
                    <a:cubicBezTo>
                      <a:pt x="2325" y="1728"/>
                      <a:pt x="1534" y="1803"/>
                      <a:pt x="889" y="1274"/>
                    </a:cubicBezTo>
                    <a:cubicBezTo>
                      <a:pt x="244" y="745"/>
                      <a:pt x="244" y="1"/>
                      <a:pt x="134" y="1"/>
                    </a:cubicBezTo>
                    <a:cubicBezTo>
                      <a:pt x="133" y="1"/>
                      <a:pt x="132" y="1"/>
                      <a:pt x="1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9" name="Google Shape;899;p50"/>
              <p:cNvSpPr/>
              <p:nvPr/>
            </p:nvSpPr>
            <p:spPr>
              <a:xfrm>
                <a:off x="-4105025" y="246838"/>
                <a:ext cx="80425" cy="23225"/>
              </a:xfrm>
              <a:custGeom>
                <a:avLst/>
                <a:gdLst/>
                <a:ahLst/>
                <a:cxnLst/>
                <a:rect l="l" t="t" r="r" b="b"/>
                <a:pathLst>
                  <a:path w="3217" h="929" extrusionOk="0">
                    <a:moveTo>
                      <a:pt x="1842" y="1"/>
                    </a:moveTo>
                    <a:cubicBezTo>
                      <a:pt x="1331" y="1"/>
                      <a:pt x="823" y="144"/>
                      <a:pt x="379" y="425"/>
                    </a:cubicBezTo>
                    <a:cubicBezTo>
                      <a:pt x="111" y="605"/>
                      <a:pt x="1" y="785"/>
                      <a:pt x="47" y="867"/>
                    </a:cubicBezTo>
                    <a:cubicBezTo>
                      <a:pt x="76" y="911"/>
                      <a:pt x="141" y="928"/>
                      <a:pt x="236" y="928"/>
                    </a:cubicBezTo>
                    <a:cubicBezTo>
                      <a:pt x="506" y="928"/>
                      <a:pt x="1015" y="788"/>
                      <a:pt x="1617" y="715"/>
                    </a:cubicBezTo>
                    <a:cubicBezTo>
                      <a:pt x="2432" y="616"/>
                      <a:pt x="3117" y="703"/>
                      <a:pt x="3187" y="517"/>
                    </a:cubicBezTo>
                    <a:cubicBezTo>
                      <a:pt x="3217" y="430"/>
                      <a:pt x="3065" y="279"/>
                      <a:pt x="2769" y="163"/>
                    </a:cubicBezTo>
                    <a:cubicBezTo>
                      <a:pt x="2468" y="54"/>
                      <a:pt x="2155" y="1"/>
                      <a:pt x="184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0" name="Google Shape;900;p50"/>
              <p:cNvSpPr/>
              <p:nvPr/>
            </p:nvSpPr>
            <p:spPr>
              <a:xfrm>
                <a:off x="-3930875" y="233863"/>
                <a:ext cx="62400" cy="19375"/>
              </a:xfrm>
              <a:custGeom>
                <a:avLst/>
                <a:gdLst/>
                <a:ahLst/>
                <a:cxnLst/>
                <a:rect l="l" t="t" r="r" b="b"/>
                <a:pathLst>
                  <a:path w="2496" h="775" extrusionOk="0">
                    <a:moveTo>
                      <a:pt x="1229" y="0"/>
                    </a:moveTo>
                    <a:cubicBezTo>
                      <a:pt x="917" y="0"/>
                      <a:pt x="611" y="92"/>
                      <a:pt x="349" y="263"/>
                    </a:cubicBezTo>
                    <a:cubicBezTo>
                      <a:pt x="112" y="409"/>
                      <a:pt x="1" y="484"/>
                      <a:pt x="112" y="647"/>
                    </a:cubicBezTo>
                    <a:cubicBezTo>
                      <a:pt x="160" y="718"/>
                      <a:pt x="277" y="738"/>
                      <a:pt x="441" y="738"/>
                    </a:cubicBezTo>
                    <a:cubicBezTo>
                      <a:pt x="654" y="738"/>
                      <a:pt x="947" y="705"/>
                      <a:pt x="1275" y="705"/>
                    </a:cubicBezTo>
                    <a:cubicBezTo>
                      <a:pt x="1662" y="705"/>
                      <a:pt x="1998" y="775"/>
                      <a:pt x="2213" y="775"/>
                    </a:cubicBezTo>
                    <a:cubicBezTo>
                      <a:pt x="2321" y="775"/>
                      <a:pt x="2399" y="757"/>
                      <a:pt x="2438" y="705"/>
                    </a:cubicBezTo>
                    <a:cubicBezTo>
                      <a:pt x="2495" y="630"/>
                      <a:pt x="2425" y="467"/>
                      <a:pt x="2228" y="321"/>
                    </a:cubicBezTo>
                    <a:cubicBezTo>
                      <a:pt x="1958" y="121"/>
                      <a:pt x="1633" y="9"/>
                      <a:pt x="1298" y="2"/>
                    </a:cubicBezTo>
                    <a:cubicBezTo>
                      <a:pt x="1275" y="1"/>
                      <a:pt x="1252" y="0"/>
                      <a:pt x="122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1" name="Google Shape;901;p50"/>
              <p:cNvSpPr/>
              <p:nvPr/>
            </p:nvSpPr>
            <p:spPr>
              <a:xfrm>
                <a:off x="-4274050" y="4738"/>
                <a:ext cx="315750" cy="316975"/>
              </a:xfrm>
              <a:custGeom>
                <a:avLst/>
                <a:gdLst/>
                <a:ahLst/>
                <a:cxnLst/>
                <a:rect l="l" t="t" r="r" b="b"/>
                <a:pathLst>
                  <a:path w="12630" h="12679" extrusionOk="0">
                    <a:moveTo>
                      <a:pt x="10828" y="1"/>
                    </a:moveTo>
                    <a:cubicBezTo>
                      <a:pt x="10518" y="1"/>
                      <a:pt x="10281" y="70"/>
                      <a:pt x="9873" y="188"/>
                    </a:cubicBezTo>
                    <a:cubicBezTo>
                      <a:pt x="7547" y="834"/>
                      <a:pt x="3256" y="1253"/>
                      <a:pt x="1779" y="3305"/>
                    </a:cubicBezTo>
                    <a:cubicBezTo>
                      <a:pt x="302" y="5358"/>
                      <a:pt x="0" y="8701"/>
                      <a:pt x="0" y="11313"/>
                    </a:cubicBezTo>
                    <a:lnTo>
                      <a:pt x="953" y="12492"/>
                    </a:lnTo>
                    <a:cubicBezTo>
                      <a:pt x="1467" y="12619"/>
                      <a:pt x="1980" y="12678"/>
                      <a:pt x="2490" y="12678"/>
                    </a:cubicBezTo>
                    <a:cubicBezTo>
                      <a:pt x="4729" y="12678"/>
                      <a:pt x="6894" y="11539"/>
                      <a:pt x="8727" y="10056"/>
                    </a:cubicBezTo>
                    <a:cubicBezTo>
                      <a:pt x="11036" y="8113"/>
                      <a:pt x="12421" y="5291"/>
                      <a:pt x="12547" y="2276"/>
                    </a:cubicBezTo>
                    <a:cubicBezTo>
                      <a:pt x="12547" y="1665"/>
                      <a:pt x="12629" y="317"/>
                      <a:pt x="12042" y="188"/>
                    </a:cubicBezTo>
                    <a:cubicBezTo>
                      <a:pt x="11454" y="58"/>
                      <a:pt x="11111" y="1"/>
                      <a:pt x="1082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2" name="Google Shape;902;p50"/>
              <p:cNvSpPr/>
              <p:nvPr/>
            </p:nvSpPr>
            <p:spPr>
              <a:xfrm>
                <a:off x="-3918225" y="25588"/>
                <a:ext cx="151800" cy="214600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858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9" y="24"/>
                      <a:pt x="80" y="44"/>
                      <a:pt x="123" y="59"/>
                    </a:cubicBezTo>
                    <a:lnTo>
                      <a:pt x="478" y="198"/>
                    </a:lnTo>
                    <a:cubicBezTo>
                      <a:pt x="785" y="320"/>
                      <a:pt x="1233" y="489"/>
                      <a:pt x="1768" y="728"/>
                    </a:cubicBezTo>
                    <a:cubicBezTo>
                      <a:pt x="2401" y="996"/>
                      <a:pt x="3007" y="1328"/>
                      <a:pt x="3577" y="1716"/>
                    </a:cubicBezTo>
                    <a:cubicBezTo>
                      <a:pt x="4279" y="2185"/>
                      <a:pt x="4872" y="2797"/>
                      <a:pt x="5321" y="3512"/>
                    </a:cubicBezTo>
                    <a:cubicBezTo>
                      <a:pt x="5758" y="4231"/>
                      <a:pt x="5961" y="5068"/>
                      <a:pt x="5903" y="5908"/>
                    </a:cubicBezTo>
                    <a:cubicBezTo>
                      <a:pt x="5855" y="6594"/>
                      <a:pt x="5567" y="7240"/>
                      <a:pt x="5088" y="7733"/>
                    </a:cubicBezTo>
                    <a:cubicBezTo>
                      <a:pt x="4771" y="8074"/>
                      <a:pt x="4370" y="8327"/>
                      <a:pt x="3926" y="8466"/>
                    </a:cubicBezTo>
                    <a:cubicBezTo>
                      <a:pt x="3761" y="8514"/>
                      <a:pt x="3594" y="8553"/>
                      <a:pt x="3425" y="8583"/>
                    </a:cubicBezTo>
                    <a:cubicBezTo>
                      <a:pt x="3439" y="8583"/>
                      <a:pt x="3453" y="8583"/>
                      <a:pt x="3467" y="8583"/>
                    </a:cubicBezTo>
                    <a:cubicBezTo>
                      <a:pt x="3626" y="8583"/>
                      <a:pt x="3785" y="8560"/>
                      <a:pt x="3938" y="8513"/>
                    </a:cubicBezTo>
                    <a:cubicBezTo>
                      <a:pt x="4395" y="8385"/>
                      <a:pt x="4809" y="8138"/>
                      <a:pt x="5141" y="7798"/>
                    </a:cubicBezTo>
                    <a:cubicBezTo>
                      <a:pt x="5641" y="7292"/>
                      <a:pt x="5945" y="6627"/>
                      <a:pt x="6002" y="5919"/>
                    </a:cubicBezTo>
                    <a:cubicBezTo>
                      <a:pt x="6072" y="5055"/>
                      <a:pt x="5869" y="4190"/>
                      <a:pt x="5421" y="3448"/>
                    </a:cubicBezTo>
                    <a:cubicBezTo>
                      <a:pt x="4965" y="2720"/>
                      <a:pt x="4358" y="2096"/>
                      <a:pt x="3641" y="1622"/>
                    </a:cubicBezTo>
                    <a:cubicBezTo>
                      <a:pt x="3063" y="1236"/>
                      <a:pt x="2447" y="909"/>
                      <a:pt x="1803" y="646"/>
                    </a:cubicBezTo>
                    <a:cubicBezTo>
                      <a:pt x="1256" y="419"/>
                      <a:pt x="803" y="262"/>
                      <a:pt x="495" y="152"/>
                    </a:cubicBezTo>
                    <a:lnTo>
                      <a:pt x="128" y="35"/>
                    </a:lnTo>
                    <a:cubicBezTo>
                      <a:pt x="89" y="16"/>
                      <a:pt x="46" y="3"/>
                      <a:pt x="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3" name="Google Shape;903;p50"/>
              <p:cNvSpPr/>
              <p:nvPr/>
            </p:nvSpPr>
            <p:spPr>
              <a:xfrm>
                <a:off x="-4340650" y="-30537"/>
                <a:ext cx="341900" cy="23012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9205" extrusionOk="0">
                    <a:moveTo>
                      <a:pt x="13665" y="1"/>
                    </a:moveTo>
                    <a:lnTo>
                      <a:pt x="13665" y="1"/>
                    </a:lnTo>
                    <a:cubicBezTo>
                      <a:pt x="13262" y="1791"/>
                      <a:pt x="12320" y="3415"/>
                      <a:pt x="10967" y="4653"/>
                    </a:cubicBezTo>
                    <a:cubicBezTo>
                      <a:pt x="10113" y="5448"/>
                      <a:pt x="9184" y="6159"/>
                      <a:pt x="8193" y="6775"/>
                    </a:cubicBezTo>
                    <a:cubicBezTo>
                      <a:pt x="7228" y="7430"/>
                      <a:pt x="6204" y="7995"/>
                      <a:pt x="5135" y="8461"/>
                    </a:cubicBezTo>
                    <a:cubicBezTo>
                      <a:pt x="4402" y="8779"/>
                      <a:pt x="3613" y="8943"/>
                      <a:pt x="2819" y="8943"/>
                    </a:cubicBezTo>
                    <a:cubicBezTo>
                      <a:pt x="2672" y="8943"/>
                      <a:pt x="2525" y="8937"/>
                      <a:pt x="2379" y="8926"/>
                    </a:cubicBezTo>
                    <a:cubicBezTo>
                      <a:pt x="1744" y="8873"/>
                      <a:pt x="1132" y="8674"/>
                      <a:pt x="588" y="8344"/>
                    </a:cubicBezTo>
                    <a:cubicBezTo>
                      <a:pt x="204" y="8107"/>
                      <a:pt x="6" y="7938"/>
                      <a:pt x="6" y="7938"/>
                    </a:cubicBezTo>
                    <a:lnTo>
                      <a:pt x="6" y="7938"/>
                    </a:lnTo>
                    <a:cubicBezTo>
                      <a:pt x="1" y="7943"/>
                      <a:pt x="35" y="7996"/>
                      <a:pt x="105" y="8130"/>
                    </a:cubicBezTo>
                    <a:cubicBezTo>
                      <a:pt x="229" y="8259"/>
                      <a:pt x="362" y="8378"/>
                      <a:pt x="506" y="8485"/>
                    </a:cubicBezTo>
                    <a:cubicBezTo>
                      <a:pt x="1052" y="8861"/>
                      <a:pt x="1684" y="9096"/>
                      <a:pt x="2344" y="9170"/>
                    </a:cubicBezTo>
                    <a:cubicBezTo>
                      <a:pt x="2556" y="9193"/>
                      <a:pt x="2769" y="9205"/>
                      <a:pt x="2982" y="9205"/>
                    </a:cubicBezTo>
                    <a:cubicBezTo>
                      <a:pt x="3759" y="9205"/>
                      <a:pt x="4530" y="9052"/>
                      <a:pt x="5251" y="8752"/>
                    </a:cubicBezTo>
                    <a:cubicBezTo>
                      <a:pt x="6341" y="8289"/>
                      <a:pt x="7385" y="7723"/>
                      <a:pt x="8368" y="7061"/>
                    </a:cubicBezTo>
                    <a:cubicBezTo>
                      <a:pt x="9374" y="6432"/>
                      <a:pt x="10314" y="5702"/>
                      <a:pt x="11170" y="4880"/>
                    </a:cubicBezTo>
                    <a:cubicBezTo>
                      <a:pt x="11868" y="4200"/>
                      <a:pt x="12456" y="3415"/>
                      <a:pt x="12915" y="2555"/>
                    </a:cubicBezTo>
                    <a:cubicBezTo>
                      <a:pt x="13226" y="1976"/>
                      <a:pt x="13452" y="1357"/>
                      <a:pt x="13589" y="716"/>
                    </a:cubicBezTo>
                    <a:cubicBezTo>
                      <a:pt x="13650" y="483"/>
                      <a:pt x="13676" y="242"/>
                      <a:pt x="13665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4" name="Google Shape;904;p50"/>
              <p:cNvSpPr/>
              <p:nvPr/>
            </p:nvSpPr>
            <p:spPr>
              <a:xfrm>
                <a:off x="-4328150" y="2463"/>
                <a:ext cx="142200" cy="126075"/>
              </a:xfrm>
              <a:custGeom>
                <a:avLst/>
                <a:gdLst/>
                <a:ahLst/>
                <a:cxnLst/>
                <a:rect l="l" t="t" r="r" b="b"/>
                <a:pathLst>
                  <a:path w="5688" h="5043" extrusionOk="0">
                    <a:moveTo>
                      <a:pt x="5688" y="1"/>
                    </a:moveTo>
                    <a:lnTo>
                      <a:pt x="5688" y="1"/>
                    </a:lnTo>
                    <a:cubicBezTo>
                      <a:pt x="5305" y="69"/>
                      <a:pt x="4938" y="208"/>
                      <a:pt x="4605" y="408"/>
                    </a:cubicBezTo>
                    <a:cubicBezTo>
                      <a:pt x="2966" y="1253"/>
                      <a:pt x="1565" y="2499"/>
                      <a:pt x="536" y="4031"/>
                    </a:cubicBezTo>
                    <a:cubicBezTo>
                      <a:pt x="301" y="4336"/>
                      <a:pt x="121" y="4677"/>
                      <a:pt x="1" y="5042"/>
                    </a:cubicBezTo>
                    <a:cubicBezTo>
                      <a:pt x="774" y="4026"/>
                      <a:pt x="1626" y="3072"/>
                      <a:pt x="2548" y="2188"/>
                    </a:cubicBezTo>
                    <a:cubicBezTo>
                      <a:pt x="3536" y="1378"/>
                      <a:pt x="4585" y="648"/>
                      <a:pt x="5688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5" name="Google Shape;905;p50"/>
              <p:cNvSpPr/>
              <p:nvPr/>
            </p:nvSpPr>
            <p:spPr>
              <a:xfrm>
                <a:off x="-4233500" y="321613"/>
                <a:ext cx="76750" cy="111800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4472" extrusionOk="0">
                    <a:moveTo>
                      <a:pt x="2141" y="1"/>
                    </a:moveTo>
                    <a:cubicBezTo>
                      <a:pt x="1634" y="1"/>
                      <a:pt x="1133" y="180"/>
                      <a:pt x="734" y="525"/>
                    </a:cubicBezTo>
                    <a:cubicBezTo>
                      <a:pt x="242" y="1004"/>
                      <a:pt x="0" y="1683"/>
                      <a:pt x="79" y="2366"/>
                    </a:cubicBezTo>
                    <a:cubicBezTo>
                      <a:pt x="157" y="3047"/>
                      <a:pt x="547" y="3654"/>
                      <a:pt x="1134" y="4008"/>
                    </a:cubicBezTo>
                    <a:cubicBezTo>
                      <a:pt x="1479" y="4308"/>
                      <a:pt x="1919" y="4471"/>
                      <a:pt x="2371" y="4471"/>
                    </a:cubicBezTo>
                    <a:cubicBezTo>
                      <a:pt x="2435" y="4471"/>
                      <a:pt x="2499" y="4468"/>
                      <a:pt x="2563" y="4462"/>
                    </a:cubicBezTo>
                    <a:lnTo>
                      <a:pt x="3069" y="212"/>
                    </a:lnTo>
                    <a:cubicBezTo>
                      <a:pt x="2773" y="70"/>
                      <a:pt x="2456" y="1"/>
                      <a:pt x="214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6" name="Google Shape;906;p50"/>
              <p:cNvSpPr/>
              <p:nvPr/>
            </p:nvSpPr>
            <p:spPr>
              <a:xfrm>
                <a:off x="-4210875" y="349588"/>
                <a:ext cx="35925" cy="521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2084" extrusionOk="0">
                    <a:moveTo>
                      <a:pt x="1017" y="0"/>
                    </a:moveTo>
                    <a:cubicBezTo>
                      <a:pt x="938" y="0"/>
                      <a:pt x="844" y="12"/>
                      <a:pt x="737" y="46"/>
                    </a:cubicBezTo>
                    <a:cubicBezTo>
                      <a:pt x="537" y="110"/>
                      <a:pt x="362" y="233"/>
                      <a:pt x="236" y="400"/>
                    </a:cubicBezTo>
                    <a:cubicBezTo>
                      <a:pt x="76" y="612"/>
                      <a:pt x="0" y="876"/>
                      <a:pt x="23" y="1140"/>
                    </a:cubicBezTo>
                    <a:cubicBezTo>
                      <a:pt x="48" y="1396"/>
                      <a:pt x="167" y="1634"/>
                      <a:pt x="356" y="1808"/>
                    </a:cubicBezTo>
                    <a:cubicBezTo>
                      <a:pt x="509" y="1952"/>
                      <a:pt x="703" y="2045"/>
                      <a:pt x="910" y="2075"/>
                    </a:cubicBezTo>
                    <a:cubicBezTo>
                      <a:pt x="960" y="2081"/>
                      <a:pt x="1006" y="2084"/>
                      <a:pt x="1048" y="2084"/>
                    </a:cubicBezTo>
                    <a:cubicBezTo>
                      <a:pt x="1308" y="2084"/>
                      <a:pt x="1437" y="1976"/>
                      <a:pt x="1437" y="1941"/>
                    </a:cubicBezTo>
                    <a:cubicBezTo>
                      <a:pt x="1423" y="1894"/>
                      <a:pt x="1230" y="1928"/>
                      <a:pt x="963" y="1861"/>
                    </a:cubicBezTo>
                    <a:cubicBezTo>
                      <a:pt x="633" y="1755"/>
                      <a:pt x="398" y="1460"/>
                      <a:pt x="370" y="1114"/>
                    </a:cubicBezTo>
                    <a:cubicBezTo>
                      <a:pt x="342" y="767"/>
                      <a:pt x="522" y="436"/>
                      <a:pt x="830" y="273"/>
                    </a:cubicBezTo>
                    <a:cubicBezTo>
                      <a:pt x="1076" y="133"/>
                      <a:pt x="1264" y="127"/>
                      <a:pt x="1277" y="86"/>
                    </a:cubicBezTo>
                    <a:cubicBezTo>
                      <a:pt x="1287" y="58"/>
                      <a:pt x="1189" y="0"/>
                      <a:pt x="1017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7" name="Google Shape;907;p50"/>
              <p:cNvSpPr/>
              <p:nvPr/>
            </p:nvSpPr>
            <p:spPr>
              <a:xfrm>
                <a:off x="-4366300" y="7988"/>
                <a:ext cx="396425" cy="545325"/>
              </a:xfrm>
              <a:custGeom>
                <a:avLst/>
                <a:gdLst/>
                <a:ahLst/>
                <a:cxnLst/>
                <a:rect l="l" t="t" r="r" b="b"/>
                <a:pathLst>
                  <a:path w="15857" h="21813" extrusionOk="0">
                    <a:moveTo>
                      <a:pt x="15399" y="1"/>
                    </a:moveTo>
                    <a:cubicBezTo>
                      <a:pt x="15398" y="1"/>
                      <a:pt x="15396" y="1"/>
                      <a:pt x="15395" y="1"/>
                    </a:cubicBezTo>
                    <a:cubicBezTo>
                      <a:pt x="15284" y="13"/>
                      <a:pt x="15261" y="479"/>
                      <a:pt x="15168" y="1287"/>
                    </a:cubicBezTo>
                    <a:cubicBezTo>
                      <a:pt x="15041" y="2407"/>
                      <a:pt x="14754" y="3503"/>
                      <a:pt x="14312" y="4541"/>
                    </a:cubicBezTo>
                    <a:cubicBezTo>
                      <a:pt x="13272" y="6946"/>
                      <a:pt x="11309" y="8831"/>
                      <a:pt x="8865" y="9775"/>
                    </a:cubicBezTo>
                    <a:cubicBezTo>
                      <a:pt x="7865" y="10123"/>
                      <a:pt x="6832" y="10371"/>
                      <a:pt x="5783" y="10514"/>
                    </a:cubicBezTo>
                    <a:cubicBezTo>
                      <a:pt x="4572" y="10672"/>
                      <a:pt x="3417" y="11114"/>
                      <a:pt x="2411" y="11804"/>
                    </a:cubicBezTo>
                    <a:cubicBezTo>
                      <a:pt x="1472" y="12523"/>
                      <a:pt x="774" y="13508"/>
                      <a:pt x="406" y="14630"/>
                    </a:cubicBezTo>
                    <a:cubicBezTo>
                      <a:pt x="58" y="15630"/>
                      <a:pt x="1" y="16709"/>
                      <a:pt x="242" y="17741"/>
                    </a:cubicBezTo>
                    <a:cubicBezTo>
                      <a:pt x="460" y="18630"/>
                      <a:pt x="907" y="19446"/>
                      <a:pt x="1539" y="20108"/>
                    </a:cubicBezTo>
                    <a:cubicBezTo>
                      <a:pt x="2413" y="21049"/>
                      <a:pt x="3594" y="21648"/>
                      <a:pt x="4870" y="21799"/>
                    </a:cubicBezTo>
                    <a:cubicBezTo>
                      <a:pt x="4997" y="21808"/>
                      <a:pt x="5115" y="21813"/>
                      <a:pt x="5224" y="21813"/>
                    </a:cubicBezTo>
                    <a:cubicBezTo>
                      <a:pt x="5880" y="21813"/>
                      <a:pt x="6213" y="21665"/>
                      <a:pt x="6213" y="21590"/>
                    </a:cubicBezTo>
                    <a:cubicBezTo>
                      <a:pt x="6208" y="21474"/>
                      <a:pt x="5737" y="21451"/>
                      <a:pt x="4986" y="21230"/>
                    </a:cubicBezTo>
                    <a:cubicBezTo>
                      <a:pt x="3947" y="20903"/>
                      <a:pt x="3028" y="20273"/>
                      <a:pt x="2347" y="19421"/>
                    </a:cubicBezTo>
                    <a:cubicBezTo>
                      <a:pt x="1902" y="18859"/>
                      <a:pt x="1601" y="18196"/>
                      <a:pt x="1469" y="17491"/>
                    </a:cubicBezTo>
                    <a:cubicBezTo>
                      <a:pt x="1334" y="16688"/>
                      <a:pt x="1422" y="15865"/>
                      <a:pt x="1719" y="15107"/>
                    </a:cubicBezTo>
                    <a:cubicBezTo>
                      <a:pt x="2027" y="14268"/>
                      <a:pt x="2576" y="13539"/>
                      <a:pt x="3294" y="13008"/>
                    </a:cubicBezTo>
                    <a:cubicBezTo>
                      <a:pt x="4132" y="12471"/>
                      <a:pt x="5080" y="12129"/>
                      <a:pt x="6068" y="12008"/>
                    </a:cubicBezTo>
                    <a:cubicBezTo>
                      <a:pt x="7210" y="11851"/>
                      <a:pt x="8331" y="11568"/>
                      <a:pt x="9411" y="11165"/>
                    </a:cubicBezTo>
                    <a:cubicBezTo>
                      <a:pt x="10435" y="10750"/>
                      <a:pt x="11387" y="10175"/>
                      <a:pt x="12231" y="9461"/>
                    </a:cubicBezTo>
                    <a:cubicBezTo>
                      <a:pt x="13662" y="8264"/>
                      <a:pt x="14729" y="6692"/>
                      <a:pt x="15313" y="4920"/>
                    </a:cubicBezTo>
                    <a:cubicBezTo>
                      <a:pt x="15704" y="3753"/>
                      <a:pt x="15857" y="2519"/>
                      <a:pt x="15761" y="1292"/>
                    </a:cubicBezTo>
                    <a:cubicBezTo>
                      <a:pt x="15675" y="442"/>
                      <a:pt x="15510" y="1"/>
                      <a:pt x="15399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8" name="Google Shape;908;p50"/>
              <p:cNvSpPr/>
              <p:nvPr/>
            </p:nvSpPr>
            <p:spPr>
              <a:xfrm>
                <a:off x="-4356925" y="-5237"/>
                <a:ext cx="377875" cy="260550"/>
              </a:xfrm>
              <a:custGeom>
                <a:avLst/>
                <a:gdLst/>
                <a:ahLst/>
                <a:cxnLst/>
                <a:rect l="l" t="t" r="r" b="b"/>
                <a:pathLst>
                  <a:path w="15115" h="10422" extrusionOk="0">
                    <a:moveTo>
                      <a:pt x="14549" y="0"/>
                    </a:moveTo>
                    <a:cubicBezTo>
                      <a:pt x="14316" y="41"/>
                      <a:pt x="14502" y="1187"/>
                      <a:pt x="13921" y="2803"/>
                    </a:cubicBezTo>
                    <a:cubicBezTo>
                      <a:pt x="13587" y="3738"/>
                      <a:pt x="13082" y="4604"/>
                      <a:pt x="12432" y="5356"/>
                    </a:cubicBezTo>
                    <a:cubicBezTo>
                      <a:pt x="11622" y="6268"/>
                      <a:pt x="10647" y="7020"/>
                      <a:pt x="9559" y="7571"/>
                    </a:cubicBezTo>
                    <a:cubicBezTo>
                      <a:pt x="7217" y="8734"/>
                      <a:pt x="4734" y="9089"/>
                      <a:pt x="2948" y="9316"/>
                    </a:cubicBezTo>
                    <a:cubicBezTo>
                      <a:pt x="1164" y="9542"/>
                      <a:pt x="1" y="9682"/>
                      <a:pt x="1" y="9897"/>
                    </a:cubicBezTo>
                    <a:cubicBezTo>
                      <a:pt x="1" y="10101"/>
                      <a:pt x="1128" y="10338"/>
                      <a:pt x="2995" y="10415"/>
                    </a:cubicBezTo>
                    <a:cubicBezTo>
                      <a:pt x="3161" y="10419"/>
                      <a:pt x="3328" y="10422"/>
                      <a:pt x="3495" y="10422"/>
                    </a:cubicBezTo>
                    <a:cubicBezTo>
                      <a:pt x="4436" y="10422"/>
                      <a:pt x="5375" y="10348"/>
                      <a:pt x="6304" y="10199"/>
                    </a:cubicBezTo>
                    <a:cubicBezTo>
                      <a:pt x="7678" y="9985"/>
                      <a:pt x="9010" y="9555"/>
                      <a:pt x="10251" y="8926"/>
                    </a:cubicBezTo>
                    <a:cubicBezTo>
                      <a:pt x="11522" y="8282"/>
                      <a:pt x="12636" y="7367"/>
                      <a:pt x="13513" y="6245"/>
                    </a:cubicBezTo>
                    <a:cubicBezTo>
                      <a:pt x="14220" y="5315"/>
                      <a:pt x="14711" y="4238"/>
                      <a:pt x="14949" y="3094"/>
                    </a:cubicBezTo>
                    <a:cubicBezTo>
                      <a:pt x="15115" y="2328"/>
                      <a:pt x="15115" y="1535"/>
                      <a:pt x="14949" y="768"/>
                    </a:cubicBezTo>
                    <a:cubicBezTo>
                      <a:pt x="14822" y="239"/>
                      <a:pt x="14642" y="0"/>
                      <a:pt x="14549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9" name="Google Shape;909;p50"/>
              <p:cNvSpPr/>
              <p:nvPr/>
            </p:nvSpPr>
            <p:spPr>
              <a:xfrm>
                <a:off x="-4253900" y="1309438"/>
                <a:ext cx="506200" cy="576850"/>
              </a:xfrm>
              <a:custGeom>
                <a:avLst/>
                <a:gdLst/>
                <a:ahLst/>
                <a:cxnLst/>
                <a:rect l="l" t="t" r="r" b="b"/>
                <a:pathLst>
                  <a:path w="20248" h="23074" extrusionOk="0">
                    <a:moveTo>
                      <a:pt x="3200" y="1"/>
                    </a:moveTo>
                    <a:cubicBezTo>
                      <a:pt x="2407" y="2"/>
                      <a:pt x="1746" y="611"/>
                      <a:pt x="1683" y="1401"/>
                    </a:cubicBezTo>
                    <a:lnTo>
                      <a:pt x="72" y="21422"/>
                    </a:lnTo>
                    <a:cubicBezTo>
                      <a:pt x="0" y="22260"/>
                      <a:pt x="623" y="22998"/>
                      <a:pt x="1461" y="23068"/>
                    </a:cubicBezTo>
                    <a:cubicBezTo>
                      <a:pt x="1503" y="23072"/>
                      <a:pt x="1546" y="23074"/>
                      <a:pt x="1589" y="23074"/>
                    </a:cubicBezTo>
                    <a:cubicBezTo>
                      <a:pt x="1604" y="23074"/>
                      <a:pt x="1620" y="23073"/>
                      <a:pt x="1635" y="23073"/>
                    </a:cubicBezTo>
                    <a:lnTo>
                      <a:pt x="16626" y="22666"/>
                    </a:lnTo>
                    <a:cubicBezTo>
                      <a:pt x="17394" y="22646"/>
                      <a:pt x="18026" y="22058"/>
                      <a:pt x="18103" y="21293"/>
                    </a:cubicBezTo>
                    <a:lnTo>
                      <a:pt x="20161" y="1688"/>
                    </a:lnTo>
                    <a:cubicBezTo>
                      <a:pt x="20247" y="848"/>
                      <a:pt x="19637" y="96"/>
                      <a:pt x="18797" y="10"/>
                    </a:cubicBezTo>
                    <a:cubicBezTo>
                      <a:pt x="18746" y="4"/>
                      <a:pt x="18694" y="1"/>
                      <a:pt x="18643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10" name="Google Shape;910;p50"/>
              <p:cNvSpPr/>
              <p:nvPr/>
            </p:nvSpPr>
            <p:spPr>
              <a:xfrm>
                <a:off x="-4000625" y="1365838"/>
                <a:ext cx="44775" cy="44800"/>
              </a:xfrm>
              <a:custGeom>
                <a:avLst/>
                <a:gdLst/>
                <a:ahLst/>
                <a:cxnLst/>
                <a:rect l="l" t="t" r="r" b="b"/>
                <a:pathLst>
                  <a:path w="1791" h="1792" extrusionOk="0">
                    <a:moveTo>
                      <a:pt x="895" y="0"/>
                    </a:moveTo>
                    <a:cubicBezTo>
                      <a:pt x="894" y="0"/>
                      <a:pt x="893" y="0"/>
                      <a:pt x="893" y="0"/>
                    </a:cubicBezTo>
                    <a:cubicBezTo>
                      <a:pt x="400" y="2"/>
                      <a:pt x="1" y="402"/>
                      <a:pt x="1" y="896"/>
                    </a:cubicBezTo>
                    <a:cubicBezTo>
                      <a:pt x="1" y="1390"/>
                      <a:pt x="400" y="1790"/>
                      <a:pt x="893" y="1791"/>
                    </a:cubicBezTo>
                    <a:cubicBezTo>
                      <a:pt x="894" y="1791"/>
                      <a:pt x="895" y="1791"/>
                      <a:pt x="897" y="1791"/>
                    </a:cubicBezTo>
                    <a:cubicBezTo>
                      <a:pt x="1388" y="1791"/>
                      <a:pt x="1787" y="1394"/>
                      <a:pt x="1790" y="902"/>
                    </a:cubicBezTo>
                    <a:lnTo>
                      <a:pt x="1790" y="890"/>
                    </a:lnTo>
                    <a:cubicBezTo>
                      <a:pt x="1787" y="398"/>
                      <a:pt x="1387" y="0"/>
                      <a:pt x="89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11" name="Google Shape;911;p50"/>
              <p:cNvSpPr/>
              <p:nvPr/>
            </p:nvSpPr>
            <p:spPr>
              <a:xfrm>
                <a:off x="-4413025" y="1534763"/>
                <a:ext cx="486675" cy="234200"/>
              </a:xfrm>
              <a:custGeom>
                <a:avLst/>
                <a:gdLst/>
                <a:ahLst/>
                <a:cxnLst/>
                <a:rect l="l" t="t" r="r" b="b"/>
                <a:pathLst>
                  <a:path w="19467" h="9368" extrusionOk="0">
                    <a:moveTo>
                      <a:pt x="7820" y="0"/>
                    </a:moveTo>
                    <a:cubicBezTo>
                      <a:pt x="7820" y="0"/>
                      <a:pt x="5768" y="582"/>
                      <a:pt x="5408" y="989"/>
                    </a:cubicBezTo>
                    <a:cubicBezTo>
                      <a:pt x="4876" y="1394"/>
                      <a:pt x="4303" y="1744"/>
                      <a:pt x="3699" y="2030"/>
                    </a:cubicBezTo>
                    <a:lnTo>
                      <a:pt x="2157" y="2442"/>
                    </a:lnTo>
                    <a:lnTo>
                      <a:pt x="0" y="8950"/>
                    </a:lnTo>
                    <a:lnTo>
                      <a:pt x="13077" y="9368"/>
                    </a:lnTo>
                    <a:cubicBezTo>
                      <a:pt x="13077" y="9368"/>
                      <a:pt x="16682" y="6809"/>
                      <a:pt x="16228" y="6531"/>
                    </a:cubicBezTo>
                    <a:cubicBezTo>
                      <a:pt x="16100" y="6452"/>
                      <a:pt x="15898" y="6414"/>
                      <a:pt x="15660" y="6414"/>
                    </a:cubicBezTo>
                    <a:cubicBezTo>
                      <a:pt x="15053" y="6414"/>
                      <a:pt x="14214" y="6661"/>
                      <a:pt x="13780" y="7112"/>
                    </a:cubicBezTo>
                    <a:cubicBezTo>
                      <a:pt x="13529" y="7370"/>
                      <a:pt x="13238" y="7465"/>
                      <a:pt x="12943" y="7465"/>
                    </a:cubicBezTo>
                    <a:cubicBezTo>
                      <a:pt x="12118" y="7465"/>
                      <a:pt x="11274" y="6717"/>
                      <a:pt x="11274" y="6717"/>
                    </a:cubicBezTo>
                    <a:cubicBezTo>
                      <a:pt x="11274" y="6717"/>
                      <a:pt x="17762" y="5391"/>
                      <a:pt x="18303" y="4728"/>
                    </a:cubicBezTo>
                    <a:cubicBezTo>
                      <a:pt x="18845" y="4065"/>
                      <a:pt x="19466" y="3973"/>
                      <a:pt x="19118" y="3309"/>
                    </a:cubicBezTo>
                    <a:cubicBezTo>
                      <a:pt x="18959" y="3007"/>
                      <a:pt x="18309" y="2924"/>
                      <a:pt x="17562" y="2924"/>
                    </a:cubicBezTo>
                    <a:cubicBezTo>
                      <a:pt x="16671" y="2924"/>
                      <a:pt x="15643" y="3042"/>
                      <a:pt x="15147" y="3042"/>
                    </a:cubicBezTo>
                    <a:cubicBezTo>
                      <a:pt x="14149" y="3108"/>
                      <a:pt x="13157" y="3234"/>
                      <a:pt x="12175" y="3420"/>
                    </a:cubicBezTo>
                    <a:cubicBezTo>
                      <a:pt x="12175" y="3420"/>
                      <a:pt x="16247" y="1989"/>
                      <a:pt x="16536" y="1820"/>
                    </a:cubicBezTo>
                    <a:cubicBezTo>
                      <a:pt x="17249" y="1433"/>
                      <a:pt x="16687" y="697"/>
                      <a:pt x="15797" y="697"/>
                    </a:cubicBezTo>
                    <a:cubicBezTo>
                      <a:pt x="15671" y="697"/>
                      <a:pt x="15539" y="712"/>
                      <a:pt x="15403" y="744"/>
                    </a:cubicBezTo>
                    <a:cubicBezTo>
                      <a:pt x="14454" y="969"/>
                      <a:pt x="10999" y="2197"/>
                      <a:pt x="10177" y="2197"/>
                    </a:cubicBezTo>
                    <a:cubicBezTo>
                      <a:pt x="10148" y="2197"/>
                      <a:pt x="10122" y="2196"/>
                      <a:pt x="10100" y="2193"/>
                    </a:cubicBezTo>
                    <a:cubicBezTo>
                      <a:pt x="9449" y="2100"/>
                      <a:pt x="7775" y="1907"/>
                      <a:pt x="7775" y="1907"/>
                    </a:cubicBezTo>
                    <a:lnTo>
                      <a:pt x="7820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</p:grpSp>
      <p:sp>
        <p:nvSpPr>
          <p:cNvPr id="128" name="Google Shape;616;p47"/>
          <p:cNvSpPr txBox="1">
            <a:spLocks noGrp="1"/>
          </p:cNvSpPr>
          <p:nvPr>
            <p:ph type="title"/>
          </p:nvPr>
        </p:nvSpPr>
        <p:spPr>
          <a:xfrm>
            <a:off x="1534712" y="1614375"/>
            <a:ext cx="11117821" cy="801498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pPr algn="r"/>
            <a:r>
              <a:rPr lang="en" sz="6000" dirty="0">
                <a:latin typeface="Californian FB" panose="0207040306080B030204" pitchFamily="18" charset="0"/>
              </a:rPr>
              <a:t>01 I</a:t>
            </a:r>
            <a:r>
              <a:rPr lang="en-US" altLang="zh-CN" sz="6000" dirty="0" err="1">
                <a:latin typeface="Californian FB" panose="0207040306080B030204" pitchFamily="18" charset="0"/>
              </a:rPr>
              <a:t>ntroduction</a:t>
            </a:r>
            <a:endParaRPr sz="6000" dirty="0">
              <a:latin typeface="Californian FB" panose="0207040306080B030204" pitchFamily="18" charset="0"/>
            </a:endParaRPr>
          </a:p>
        </p:txBody>
      </p:sp>
      <p:sp>
        <p:nvSpPr>
          <p:cNvPr id="129" name="Google Shape;788;p50"/>
          <p:cNvSpPr txBox="1">
            <a:spLocks noGrp="1"/>
          </p:cNvSpPr>
          <p:nvPr>
            <p:ph type="subTitle" idx="1"/>
          </p:nvPr>
        </p:nvSpPr>
        <p:spPr>
          <a:xfrm>
            <a:off x="8301906" y="4509820"/>
            <a:ext cx="7594586" cy="960223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indent="0"/>
            <a:r>
              <a:rPr lang="en-US" altLang="zh-CN" sz="3600" dirty="0">
                <a:latin typeface="Gill Sans Nova" panose="020B0602020104020203" pitchFamily="34" charset="0"/>
              </a:rPr>
              <a:t>P</a:t>
            </a:r>
            <a:r>
              <a:rPr lang="en-US" altLang="zh-CN" sz="3600" dirty="0" smtClean="0">
                <a:latin typeface="Gill Sans Nova" panose="020B0602020104020203" pitchFamily="34" charset="0"/>
              </a:rPr>
              <a:t>rinciples </a:t>
            </a:r>
            <a:r>
              <a:rPr lang="en-US" altLang="zh-CN" sz="3600" dirty="0">
                <a:latin typeface="Gill Sans Nova" panose="020B0602020104020203" pitchFamily="34" charset="0"/>
              </a:rPr>
              <a:t>and teaching </a:t>
            </a:r>
            <a:r>
              <a:rPr lang="en-US" altLang="zh-CN" sz="3600" dirty="0" smtClean="0">
                <a:latin typeface="Gill Sans Nova" panose="020B0602020104020203" pitchFamily="34" charset="0"/>
              </a:rPr>
              <a:t>objectives</a:t>
            </a:r>
            <a:endParaRPr lang="en-US" altLang="zh-CN" sz="3600" dirty="0">
              <a:latin typeface="Gill Sans Nova" panose="020B0602020104020203" pitchFamily="34" charset="0"/>
            </a:endParaRPr>
          </a:p>
        </p:txBody>
      </p:sp>
      <p:sp>
        <p:nvSpPr>
          <p:cNvPr id="131" name="Google Shape;788;p50"/>
          <p:cNvSpPr txBox="1">
            <a:spLocks noGrp="1"/>
          </p:cNvSpPr>
          <p:nvPr>
            <p:ph type="subTitle" idx="1"/>
          </p:nvPr>
        </p:nvSpPr>
        <p:spPr>
          <a:xfrm>
            <a:off x="8301906" y="5478014"/>
            <a:ext cx="6461844" cy="960223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indent="0"/>
            <a:r>
              <a:rPr lang="en-US" altLang="zh-CN" sz="3600" dirty="0">
                <a:latin typeface="Gill Sans Nova" panose="020B0602020104020203" pitchFamily="34" charset="0"/>
              </a:rPr>
              <a:t>Demo design and rationale</a:t>
            </a:r>
          </a:p>
        </p:txBody>
      </p:sp>
    </p:spTree>
    <p:extLst>
      <p:ext uri="{BB962C8B-B14F-4D97-AF65-F5344CB8AC3E}">
        <p14:creationId xmlns:p14="http://schemas.microsoft.com/office/powerpoint/2010/main" val="393787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7"/>
          <p:cNvSpPr/>
          <p:nvPr/>
        </p:nvSpPr>
        <p:spPr>
          <a:xfrm>
            <a:off x="1454727" y="1526577"/>
            <a:ext cx="6594764" cy="4636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sz="2149" dirty="0"/>
          </a:p>
        </p:txBody>
      </p:sp>
      <p:grpSp>
        <p:nvGrpSpPr>
          <p:cNvPr id="610" name="Google Shape;610;p47"/>
          <p:cNvGrpSpPr/>
          <p:nvPr/>
        </p:nvGrpSpPr>
        <p:grpSpPr>
          <a:xfrm>
            <a:off x="8416830" y="1480845"/>
            <a:ext cx="6255133" cy="4918363"/>
            <a:chOff x="346709" y="238126"/>
            <a:chExt cx="5391716" cy="4699121"/>
          </a:xfrm>
        </p:grpSpPr>
        <p:sp>
          <p:nvSpPr>
            <p:cNvPr id="611" name="Google Shape;611;p47"/>
            <p:cNvSpPr/>
            <p:nvPr/>
          </p:nvSpPr>
          <p:spPr>
            <a:xfrm>
              <a:off x="346709" y="238126"/>
              <a:ext cx="5391716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2" name="Google Shape;612;p47"/>
            <p:cNvSpPr/>
            <p:nvPr/>
          </p:nvSpPr>
          <p:spPr>
            <a:xfrm>
              <a:off x="346709" y="507023"/>
              <a:ext cx="5391716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3" name="Google Shape;613;p47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4" name="Google Shape;614;p47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5" name="Google Shape;615;p47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16" name="Google Shape;616;p47"/>
          <p:cNvSpPr txBox="1">
            <a:spLocks noGrp="1"/>
          </p:cNvSpPr>
          <p:nvPr>
            <p:ph type="title"/>
          </p:nvPr>
        </p:nvSpPr>
        <p:spPr>
          <a:xfrm>
            <a:off x="1454727" y="522582"/>
            <a:ext cx="8944658" cy="801498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pPr algn="l"/>
            <a:r>
              <a:rPr lang="en" sz="6000" dirty="0">
                <a:latin typeface="Californian FB" panose="0207040306080B030204" pitchFamily="18" charset="0"/>
              </a:rPr>
              <a:t>Our students</a:t>
            </a:r>
            <a:endParaRPr sz="6000" dirty="0">
              <a:latin typeface="Californian FB" panose="0207040306080B0302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" t="15655"/>
          <a:stretch/>
        </p:blipFill>
        <p:spPr>
          <a:xfrm>
            <a:off x="8416830" y="1962382"/>
            <a:ext cx="6262255" cy="3975452"/>
          </a:xfrm>
          <a:prstGeom prst="rect">
            <a:avLst/>
          </a:prstGeom>
        </p:spPr>
      </p:pic>
      <p:sp>
        <p:nvSpPr>
          <p:cNvPr id="12" name="Google Shape;710;p38"/>
          <p:cNvSpPr txBox="1">
            <a:spLocks/>
          </p:cNvSpPr>
          <p:nvPr/>
        </p:nvSpPr>
        <p:spPr>
          <a:xfrm>
            <a:off x="1670112" y="1954292"/>
            <a:ext cx="6151667" cy="3781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2nd-year undergraduates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Non-English, liberal arts majors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Intermediate or advanced learners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Highly motivated and good at exams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Weak at speaking and writing</a:t>
            </a:r>
          </a:p>
        </p:txBody>
      </p:sp>
    </p:spTree>
    <p:extLst>
      <p:ext uri="{BB962C8B-B14F-4D97-AF65-F5344CB8AC3E}">
        <p14:creationId xmlns:p14="http://schemas.microsoft.com/office/powerpoint/2010/main" val="68830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23170;p48"/>
          <p:cNvGrpSpPr/>
          <p:nvPr/>
        </p:nvGrpSpPr>
        <p:grpSpPr>
          <a:xfrm rot="10629816">
            <a:off x="8973814" y="1043127"/>
            <a:ext cx="4732014" cy="5392999"/>
            <a:chOff x="1828850" y="238125"/>
            <a:chExt cx="3962650" cy="5238725"/>
          </a:xfrm>
        </p:grpSpPr>
        <p:sp>
          <p:nvSpPr>
            <p:cNvPr id="35" name="Google Shape;23171;p48"/>
            <p:cNvSpPr/>
            <p:nvPr/>
          </p:nvSpPr>
          <p:spPr>
            <a:xfrm>
              <a:off x="2443200" y="2406500"/>
              <a:ext cx="2746125" cy="1187900"/>
            </a:xfrm>
            <a:custGeom>
              <a:avLst/>
              <a:gdLst/>
              <a:ahLst/>
              <a:cxnLst/>
              <a:rect l="l" t="t" r="r" b="b"/>
              <a:pathLst>
                <a:path w="109845" h="47516" extrusionOk="0">
                  <a:moveTo>
                    <a:pt x="225" y="0"/>
                  </a:moveTo>
                  <a:lnTo>
                    <a:pt x="0" y="99"/>
                  </a:lnTo>
                  <a:cubicBezTo>
                    <a:pt x="472" y="1374"/>
                    <a:pt x="900" y="2666"/>
                    <a:pt x="1424" y="3919"/>
                  </a:cubicBezTo>
                  <a:cubicBezTo>
                    <a:pt x="3101" y="7922"/>
                    <a:pt x="4820" y="11906"/>
                    <a:pt x="6509" y="15904"/>
                  </a:cubicBezTo>
                  <a:cubicBezTo>
                    <a:pt x="9195" y="22262"/>
                    <a:pt x="11876" y="28623"/>
                    <a:pt x="14551" y="34986"/>
                  </a:cubicBezTo>
                  <a:cubicBezTo>
                    <a:pt x="14638" y="35188"/>
                    <a:pt x="14707" y="35429"/>
                    <a:pt x="14861" y="35565"/>
                  </a:cubicBezTo>
                  <a:cubicBezTo>
                    <a:pt x="16169" y="36716"/>
                    <a:pt x="17394" y="37999"/>
                    <a:pt x="18835" y="38954"/>
                  </a:cubicBezTo>
                  <a:cubicBezTo>
                    <a:pt x="21787" y="40910"/>
                    <a:pt x="25035" y="42294"/>
                    <a:pt x="28408" y="43381"/>
                  </a:cubicBezTo>
                  <a:cubicBezTo>
                    <a:pt x="29495" y="43731"/>
                    <a:pt x="30543" y="44215"/>
                    <a:pt x="31644" y="44505"/>
                  </a:cubicBezTo>
                  <a:cubicBezTo>
                    <a:pt x="34679" y="45304"/>
                    <a:pt x="37743" y="45978"/>
                    <a:pt x="40858" y="46387"/>
                  </a:cubicBezTo>
                  <a:cubicBezTo>
                    <a:pt x="43286" y="46706"/>
                    <a:pt x="45708" y="47095"/>
                    <a:pt x="48147" y="47297"/>
                  </a:cubicBezTo>
                  <a:cubicBezTo>
                    <a:pt x="49983" y="47449"/>
                    <a:pt x="51821" y="47516"/>
                    <a:pt x="53658" y="47516"/>
                  </a:cubicBezTo>
                  <a:cubicBezTo>
                    <a:pt x="56759" y="47516"/>
                    <a:pt x="59859" y="47324"/>
                    <a:pt x="62951" y="47024"/>
                  </a:cubicBezTo>
                  <a:cubicBezTo>
                    <a:pt x="66535" y="46676"/>
                    <a:pt x="70109" y="46209"/>
                    <a:pt x="73670" y="45675"/>
                  </a:cubicBezTo>
                  <a:cubicBezTo>
                    <a:pt x="75865" y="45346"/>
                    <a:pt x="78083" y="45076"/>
                    <a:pt x="80198" y="44300"/>
                  </a:cubicBezTo>
                  <a:cubicBezTo>
                    <a:pt x="82465" y="43470"/>
                    <a:pt x="84749" y="42688"/>
                    <a:pt x="87049" y="41954"/>
                  </a:cubicBezTo>
                  <a:cubicBezTo>
                    <a:pt x="89193" y="41267"/>
                    <a:pt x="91202" y="40328"/>
                    <a:pt x="92984" y="38953"/>
                  </a:cubicBezTo>
                  <a:cubicBezTo>
                    <a:pt x="93470" y="38578"/>
                    <a:pt x="93919" y="38082"/>
                    <a:pt x="94215" y="37548"/>
                  </a:cubicBezTo>
                  <a:cubicBezTo>
                    <a:pt x="95025" y="36088"/>
                    <a:pt x="95810" y="34607"/>
                    <a:pt x="96486" y="33083"/>
                  </a:cubicBezTo>
                  <a:cubicBezTo>
                    <a:pt x="98610" y="28299"/>
                    <a:pt x="100606" y="23457"/>
                    <a:pt x="102795" y="18703"/>
                  </a:cubicBezTo>
                  <a:cubicBezTo>
                    <a:pt x="104439" y="15130"/>
                    <a:pt x="106298" y="11657"/>
                    <a:pt x="108074" y="8146"/>
                  </a:cubicBezTo>
                  <a:cubicBezTo>
                    <a:pt x="108493" y="7320"/>
                    <a:pt x="108973" y="6523"/>
                    <a:pt x="109409" y="5704"/>
                  </a:cubicBezTo>
                  <a:cubicBezTo>
                    <a:pt x="109588" y="5369"/>
                    <a:pt x="109844" y="5036"/>
                    <a:pt x="109637" y="4520"/>
                  </a:cubicBezTo>
                  <a:lnTo>
                    <a:pt x="109637" y="4520"/>
                  </a:lnTo>
                  <a:cubicBezTo>
                    <a:pt x="109211" y="4711"/>
                    <a:pt x="108845" y="4878"/>
                    <a:pt x="108477" y="5040"/>
                  </a:cubicBezTo>
                  <a:cubicBezTo>
                    <a:pt x="106370" y="5968"/>
                    <a:pt x="104306" y="7012"/>
                    <a:pt x="102145" y="7790"/>
                  </a:cubicBezTo>
                  <a:cubicBezTo>
                    <a:pt x="99741" y="8658"/>
                    <a:pt x="97256" y="9315"/>
                    <a:pt x="94793" y="10010"/>
                  </a:cubicBezTo>
                  <a:cubicBezTo>
                    <a:pt x="89574" y="11481"/>
                    <a:pt x="84336" y="12873"/>
                    <a:pt x="78937" y="13535"/>
                  </a:cubicBezTo>
                  <a:cubicBezTo>
                    <a:pt x="76506" y="13833"/>
                    <a:pt x="74063" y="14047"/>
                    <a:pt x="71637" y="14381"/>
                  </a:cubicBezTo>
                  <a:cubicBezTo>
                    <a:pt x="68570" y="14803"/>
                    <a:pt x="65491" y="14956"/>
                    <a:pt x="62408" y="14956"/>
                  </a:cubicBezTo>
                  <a:cubicBezTo>
                    <a:pt x="61703" y="14956"/>
                    <a:pt x="60997" y="14948"/>
                    <a:pt x="60292" y="14934"/>
                  </a:cubicBezTo>
                  <a:cubicBezTo>
                    <a:pt x="55687" y="14838"/>
                    <a:pt x="51083" y="14640"/>
                    <a:pt x="46481" y="14451"/>
                  </a:cubicBezTo>
                  <a:cubicBezTo>
                    <a:pt x="44850" y="14384"/>
                    <a:pt x="43213" y="14283"/>
                    <a:pt x="41594" y="14077"/>
                  </a:cubicBezTo>
                  <a:cubicBezTo>
                    <a:pt x="38831" y="13725"/>
                    <a:pt x="36075" y="13318"/>
                    <a:pt x="33327" y="12858"/>
                  </a:cubicBezTo>
                  <a:cubicBezTo>
                    <a:pt x="30550" y="12388"/>
                    <a:pt x="27744" y="12181"/>
                    <a:pt x="24990" y="11439"/>
                  </a:cubicBezTo>
                  <a:cubicBezTo>
                    <a:pt x="20977" y="10354"/>
                    <a:pt x="16949" y="9363"/>
                    <a:pt x="13050" y="7881"/>
                  </a:cubicBezTo>
                  <a:cubicBezTo>
                    <a:pt x="11129" y="7151"/>
                    <a:pt x="9318" y="6240"/>
                    <a:pt x="7555" y="5216"/>
                  </a:cubicBezTo>
                  <a:cubicBezTo>
                    <a:pt x="4955" y="3705"/>
                    <a:pt x="2565" y="1886"/>
                    <a:pt x="22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172;p48"/>
            <p:cNvSpPr/>
            <p:nvPr/>
          </p:nvSpPr>
          <p:spPr>
            <a:xfrm>
              <a:off x="2383400" y="2017350"/>
              <a:ext cx="2864175" cy="730600"/>
            </a:xfrm>
            <a:custGeom>
              <a:avLst/>
              <a:gdLst/>
              <a:ahLst/>
              <a:cxnLst/>
              <a:rect l="l" t="t" r="r" b="b"/>
              <a:pathLst>
                <a:path w="114567" h="29224" extrusionOk="0">
                  <a:moveTo>
                    <a:pt x="43262" y="0"/>
                  </a:moveTo>
                  <a:cubicBezTo>
                    <a:pt x="42098" y="0"/>
                    <a:pt x="40933" y="22"/>
                    <a:pt x="39768" y="68"/>
                  </a:cubicBezTo>
                  <a:cubicBezTo>
                    <a:pt x="35353" y="230"/>
                    <a:pt x="30938" y="236"/>
                    <a:pt x="26525" y="664"/>
                  </a:cubicBezTo>
                  <a:cubicBezTo>
                    <a:pt x="20433" y="1256"/>
                    <a:pt x="14471" y="2286"/>
                    <a:pt x="8668" y="4270"/>
                  </a:cubicBezTo>
                  <a:cubicBezTo>
                    <a:pt x="5989" y="5185"/>
                    <a:pt x="3326" y="6074"/>
                    <a:pt x="922" y="7616"/>
                  </a:cubicBezTo>
                  <a:cubicBezTo>
                    <a:pt x="293" y="8019"/>
                    <a:pt x="0" y="8516"/>
                    <a:pt x="181" y="9185"/>
                  </a:cubicBezTo>
                  <a:cubicBezTo>
                    <a:pt x="422" y="10073"/>
                    <a:pt x="685" y="10980"/>
                    <a:pt x="1112" y="11787"/>
                  </a:cubicBezTo>
                  <a:cubicBezTo>
                    <a:pt x="1941" y="13354"/>
                    <a:pt x="3256" y="14514"/>
                    <a:pt x="4613" y="15627"/>
                  </a:cubicBezTo>
                  <a:cubicBezTo>
                    <a:pt x="7473" y="17972"/>
                    <a:pt x="10547" y="19973"/>
                    <a:pt x="13920" y="21488"/>
                  </a:cubicBezTo>
                  <a:cubicBezTo>
                    <a:pt x="18725" y="23645"/>
                    <a:pt x="23828" y="24860"/>
                    <a:pt x="28927" y="26042"/>
                  </a:cubicBezTo>
                  <a:cubicBezTo>
                    <a:pt x="30912" y="26503"/>
                    <a:pt x="32954" y="26719"/>
                    <a:pt x="34975" y="27019"/>
                  </a:cubicBezTo>
                  <a:cubicBezTo>
                    <a:pt x="38207" y="27501"/>
                    <a:pt x="41432" y="28074"/>
                    <a:pt x="44681" y="28395"/>
                  </a:cubicBezTo>
                  <a:cubicBezTo>
                    <a:pt x="48006" y="28724"/>
                    <a:pt x="51355" y="28829"/>
                    <a:pt x="54696" y="28976"/>
                  </a:cubicBezTo>
                  <a:cubicBezTo>
                    <a:pt x="57764" y="29112"/>
                    <a:pt x="60833" y="29224"/>
                    <a:pt x="63900" y="29224"/>
                  </a:cubicBezTo>
                  <a:cubicBezTo>
                    <a:pt x="67256" y="29224"/>
                    <a:pt x="70610" y="29090"/>
                    <a:pt x="73957" y="28706"/>
                  </a:cubicBezTo>
                  <a:cubicBezTo>
                    <a:pt x="77535" y="28296"/>
                    <a:pt x="81127" y="27908"/>
                    <a:pt x="84660" y="27236"/>
                  </a:cubicBezTo>
                  <a:cubicBezTo>
                    <a:pt x="88486" y="26508"/>
                    <a:pt x="92256" y="25478"/>
                    <a:pt x="96043" y="24548"/>
                  </a:cubicBezTo>
                  <a:cubicBezTo>
                    <a:pt x="101291" y="23259"/>
                    <a:pt x="106314" y="21311"/>
                    <a:pt x="111267" y="19189"/>
                  </a:cubicBezTo>
                  <a:cubicBezTo>
                    <a:pt x="112098" y="18832"/>
                    <a:pt x="112870" y="18246"/>
                    <a:pt x="113540" y="17628"/>
                  </a:cubicBezTo>
                  <a:cubicBezTo>
                    <a:pt x="114421" y="16815"/>
                    <a:pt x="114567" y="15327"/>
                    <a:pt x="113848" y="14369"/>
                  </a:cubicBezTo>
                  <a:cubicBezTo>
                    <a:pt x="113128" y="13407"/>
                    <a:pt x="112430" y="12425"/>
                    <a:pt x="111427" y="11669"/>
                  </a:cubicBezTo>
                  <a:cubicBezTo>
                    <a:pt x="109180" y="9977"/>
                    <a:pt x="106756" y="8618"/>
                    <a:pt x="104140" y="7632"/>
                  </a:cubicBezTo>
                  <a:cubicBezTo>
                    <a:pt x="102162" y="6886"/>
                    <a:pt x="100104" y="6357"/>
                    <a:pt x="98096" y="5686"/>
                  </a:cubicBezTo>
                  <a:cubicBezTo>
                    <a:pt x="93017" y="3990"/>
                    <a:pt x="87738" y="3366"/>
                    <a:pt x="82455" y="2809"/>
                  </a:cubicBezTo>
                  <a:cubicBezTo>
                    <a:pt x="77687" y="2306"/>
                    <a:pt x="72910" y="1896"/>
                    <a:pt x="68132" y="1486"/>
                  </a:cubicBezTo>
                  <a:cubicBezTo>
                    <a:pt x="64913" y="1211"/>
                    <a:pt x="61689" y="1003"/>
                    <a:pt x="58467" y="775"/>
                  </a:cubicBezTo>
                  <a:cubicBezTo>
                    <a:pt x="56872" y="662"/>
                    <a:pt x="55276" y="596"/>
                    <a:pt x="53682" y="468"/>
                  </a:cubicBezTo>
                  <a:cubicBezTo>
                    <a:pt x="50212" y="190"/>
                    <a:pt x="46740" y="0"/>
                    <a:pt x="43262" y="0"/>
                  </a:cubicBezTo>
                  <a:close/>
                </a:path>
              </a:pathLst>
            </a:custGeom>
            <a:solidFill>
              <a:srgbClr val="F7A5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173;p48"/>
            <p:cNvSpPr/>
            <p:nvPr/>
          </p:nvSpPr>
          <p:spPr>
            <a:xfrm>
              <a:off x="2862650" y="3599475"/>
              <a:ext cx="1793625" cy="855975"/>
            </a:xfrm>
            <a:custGeom>
              <a:avLst/>
              <a:gdLst/>
              <a:ahLst/>
              <a:cxnLst/>
              <a:rect l="l" t="t" r="r" b="b"/>
              <a:pathLst>
                <a:path w="71745" h="34239" extrusionOk="0">
                  <a:moveTo>
                    <a:pt x="1" y="0"/>
                  </a:moveTo>
                  <a:cubicBezTo>
                    <a:pt x="600" y="1362"/>
                    <a:pt x="1068" y="2516"/>
                    <a:pt x="1607" y="3635"/>
                  </a:cubicBezTo>
                  <a:cubicBezTo>
                    <a:pt x="2493" y="5472"/>
                    <a:pt x="3452" y="7275"/>
                    <a:pt x="4335" y="9113"/>
                  </a:cubicBezTo>
                  <a:cubicBezTo>
                    <a:pt x="5986" y="12551"/>
                    <a:pt x="7618" y="15997"/>
                    <a:pt x="9232" y="19452"/>
                  </a:cubicBezTo>
                  <a:cubicBezTo>
                    <a:pt x="10065" y="21230"/>
                    <a:pt x="10842" y="23032"/>
                    <a:pt x="11672" y="24811"/>
                  </a:cubicBezTo>
                  <a:cubicBezTo>
                    <a:pt x="11871" y="25239"/>
                    <a:pt x="12111" y="25698"/>
                    <a:pt x="12458" y="26002"/>
                  </a:cubicBezTo>
                  <a:cubicBezTo>
                    <a:pt x="13708" y="27099"/>
                    <a:pt x="14981" y="28173"/>
                    <a:pt x="16305" y="29181"/>
                  </a:cubicBezTo>
                  <a:cubicBezTo>
                    <a:pt x="16978" y="29692"/>
                    <a:pt x="17752" y="30082"/>
                    <a:pt x="18517" y="30456"/>
                  </a:cubicBezTo>
                  <a:cubicBezTo>
                    <a:pt x="20758" y="31556"/>
                    <a:pt x="23111" y="32302"/>
                    <a:pt x="25547" y="32888"/>
                  </a:cubicBezTo>
                  <a:cubicBezTo>
                    <a:pt x="29291" y="33788"/>
                    <a:pt x="33071" y="34239"/>
                    <a:pt x="36887" y="34239"/>
                  </a:cubicBezTo>
                  <a:cubicBezTo>
                    <a:pt x="37562" y="34239"/>
                    <a:pt x="38238" y="34225"/>
                    <a:pt x="38916" y="34197"/>
                  </a:cubicBezTo>
                  <a:cubicBezTo>
                    <a:pt x="40686" y="34123"/>
                    <a:pt x="42452" y="33779"/>
                    <a:pt x="44208" y="33487"/>
                  </a:cubicBezTo>
                  <a:cubicBezTo>
                    <a:pt x="47889" y="32878"/>
                    <a:pt x="51502" y="32044"/>
                    <a:pt x="54650" y="29888"/>
                  </a:cubicBezTo>
                  <a:cubicBezTo>
                    <a:pt x="56299" y="28759"/>
                    <a:pt x="57711" y="27431"/>
                    <a:pt x="58402" y="25474"/>
                  </a:cubicBezTo>
                  <a:cubicBezTo>
                    <a:pt x="58610" y="24882"/>
                    <a:pt x="58915" y="24320"/>
                    <a:pt x="59219" y="23769"/>
                  </a:cubicBezTo>
                  <a:cubicBezTo>
                    <a:pt x="60817" y="20875"/>
                    <a:pt x="62435" y="17994"/>
                    <a:pt x="64031" y="15099"/>
                  </a:cubicBezTo>
                  <a:cubicBezTo>
                    <a:pt x="65661" y="12142"/>
                    <a:pt x="67311" y="9197"/>
                    <a:pt x="69235" y="6413"/>
                  </a:cubicBezTo>
                  <a:cubicBezTo>
                    <a:pt x="70134" y="5111"/>
                    <a:pt x="70912" y="3723"/>
                    <a:pt x="71744" y="2375"/>
                  </a:cubicBezTo>
                  <a:cubicBezTo>
                    <a:pt x="71692" y="2318"/>
                    <a:pt x="71641" y="2260"/>
                    <a:pt x="71590" y="2201"/>
                  </a:cubicBezTo>
                  <a:cubicBezTo>
                    <a:pt x="69472" y="3460"/>
                    <a:pt x="67195" y="4343"/>
                    <a:pt x="64857" y="5060"/>
                  </a:cubicBezTo>
                  <a:cubicBezTo>
                    <a:pt x="62519" y="5777"/>
                    <a:pt x="60176" y="6502"/>
                    <a:pt x="57802" y="7093"/>
                  </a:cubicBezTo>
                  <a:cubicBezTo>
                    <a:pt x="56151" y="7503"/>
                    <a:pt x="54445" y="7692"/>
                    <a:pt x="52763" y="7976"/>
                  </a:cubicBezTo>
                  <a:cubicBezTo>
                    <a:pt x="49985" y="8447"/>
                    <a:pt x="47190" y="8759"/>
                    <a:pt x="44371" y="8759"/>
                  </a:cubicBezTo>
                  <a:cubicBezTo>
                    <a:pt x="44366" y="8759"/>
                    <a:pt x="44360" y="8759"/>
                    <a:pt x="44355" y="8759"/>
                  </a:cubicBezTo>
                  <a:cubicBezTo>
                    <a:pt x="41347" y="8759"/>
                    <a:pt x="38339" y="8744"/>
                    <a:pt x="35331" y="8677"/>
                  </a:cubicBezTo>
                  <a:cubicBezTo>
                    <a:pt x="32732" y="8619"/>
                    <a:pt x="30128" y="8566"/>
                    <a:pt x="27537" y="8359"/>
                  </a:cubicBezTo>
                  <a:cubicBezTo>
                    <a:pt x="23460" y="8033"/>
                    <a:pt x="19456" y="7205"/>
                    <a:pt x="15456" y="6362"/>
                  </a:cubicBezTo>
                  <a:cubicBezTo>
                    <a:pt x="10205" y="5254"/>
                    <a:pt x="5323" y="3257"/>
                    <a:pt x="811" y="369"/>
                  </a:cubicBezTo>
                  <a:cubicBezTo>
                    <a:pt x="638" y="258"/>
                    <a:pt x="434" y="195"/>
                    <a:pt x="1" y="0"/>
                  </a:cubicBezTo>
                  <a:close/>
                </a:path>
              </a:pathLst>
            </a:custGeom>
            <a:solidFill>
              <a:srgbClr val="77A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3174;p48"/>
            <p:cNvSpPr/>
            <p:nvPr/>
          </p:nvSpPr>
          <p:spPr>
            <a:xfrm>
              <a:off x="3289225" y="4555675"/>
              <a:ext cx="899200" cy="874800"/>
            </a:xfrm>
            <a:custGeom>
              <a:avLst/>
              <a:gdLst/>
              <a:ahLst/>
              <a:cxnLst/>
              <a:rect l="l" t="t" r="r" b="b"/>
              <a:pathLst>
                <a:path w="35968" h="34992" extrusionOk="0">
                  <a:moveTo>
                    <a:pt x="357" y="1"/>
                  </a:moveTo>
                  <a:cubicBezTo>
                    <a:pt x="278" y="1"/>
                    <a:pt x="173" y="29"/>
                    <a:pt x="1" y="46"/>
                  </a:cubicBezTo>
                  <a:cubicBezTo>
                    <a:pt x="304" y="742"/>
                    <a:pt x="537" y="1396"/>
                    <a:pt x="861" y="2001"/>
                  </a:cubicBezTo>
                  <a:cubicBezTo>
                    <a:pt x="2415" y="4908"/>
                    <a:pt x="4012" y="7794"/>
                    <a:pt x="5561" y="10704"/>
                  </a:cubicBezTo>
                  <a:cubicBezTo>
                    <a:pt x="6800" y="13031"/>
                    <a:pt x="7989" y="15385"/>
                    <a:pt x="9208" y="17722"/>
                  </a:cubicBezTo>
                  <a:cubicBezTo>
                    <a:pt x="9825" y="18908"/>
                    <a:pt x="10493" y="20068"/>
                    <a:pt x="11079" y="21268"/>
                  </a:cubicBezTo>
                  <a:cubicBezTo>
                    <a:pt x="12070" y="23300"/>
                    <a:pt x="12978" y="25372"/>
                    <a:pt x="13988" y="27394"/>
                  </a:cubicBezTo>
                  <a:cubicBezTo>
                    <a:pt x="15194" y="29813"/>
                    <a:pt x="16570" y="32151"/>
                    <a:pt x="17438" y="34730"/>
                  </a:cubicBezTo>
                  <a:cubicBezTo>
                    <a:pt x="17468" y="34818"/>
                    <a:pt x="17590" y="34876"/>
                    <a:pt x="17719" y="34991"/>
                  </a:cubicBezTo>
                  <a:cubicBezTo>
                    <a:pt x="17844" y="34844"/>
                    <a:pt x="17982" y="34725"/>
                    <a:pt x="18068" y="34577"/>
                  </a:cubicBezTo>
                  <a:cubicBezTo>
                    <a:pt x="18661" y="33548"/>
                    <a:pt x="19276" y="32530"/>
                    <a:pt x="19822" y="31475"/>
                  </a:cubicBezTo>
                  <a:cubicBezTo>
                    <a:pt x="22157" y="26958"/>
                    <a:pt x="24465" y="22427"/>
                    <a:pt x="26794" y="17907"/>
                  </a:cubicBezTo>
                  <a:cubicBezTo>
                    <a:pt x="28256" y="15069"/>
                    <a:pt x="29730" y="12237"/>
                    <a:pt x="31217" y="9411"/>
                  </a:cubicBezTo>
                  <a:cubicBezTo>
                    <a:pt x="32690" y="6619"/>
                    <a:pt x="34198" y="3846"/>
                    <a:pt x="35684" y="1061"/>
                  </a:cubicBezTo>
                  <a:cubicBezTo>
                    <a:pt x="35792" y="857"/>
                    <a:pt x="35837" y="619"/>
                    <a:pt x="35967" y="232"/>
                  </a:cubicBezTo>
                  <a:lnTo>
                    <a:pt x="35967" y="232"/>
                  </a:lnTo>
                  <a:cubicBezTo>
                    <a:pt x="35303" y="430"/>
                    <a:pt x="34813" y="576"/>
                    <a:pt x="34322" y="724"/>
                  </a:cubicBezTo>
                  <a:cubicBezTo>
                    <a:pt x="32151" y="1375"/>
                    <a:pt x="29964" y="1904"/>
                    <a:pt x="27674" y="1932"/>
                  </a:cubicBezTo>
                  <a:cubicBezTo>
                    <a:pt x="25895" y="1955"/>
                    <a:pt x="24116" y="2087"/>
                    <a:pt x="22337" y="2149"/>
                  </a:cubicBezTo>
                  <a:cubicBezTo>
                    <a:pt x="20213" y="2224"/>
                    <a:pt x="18085" y="2363"/>
                    <a:pt x="15962" y="2363"/>
                  </a:cubicBezTo>
                  <a:cubicBezTo>
                    <a:pt x="15640" y="2363"/>
                    <a:pt x="15317" y="2360"/>
                    <a:pt x="14995" y="2353"/>
                  </a:cubicBezTo>
                  <a:cubicBezTo>
                    <a:pt x="10038" y="2243"/>
                    <a:pt x="5166" y="1505"/>
                    <a:pt x="425" y="10"/>
                  </a:cubicBezTo>
                  <a:cubicBezTo>
                    <a:pt x="404" y="3"/>
                    <a:pt x="382" y="1"/>
                    <a:pt x="35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3175;p48"/>
            <p:cNvSpPr/>
            <p:nvPr/>
          </p:nvSpPr>
          <p:spPr>
            <a:xfrm>
              <a:off x="2825675" y="3434050"/>
              <a:ext cx="1879875" cy="345850"/>
            </a:xfrm>
            <a:custGeom>
              <a:avLst/>
              <a:gdLst/>
              <a:ahLst/>
              <a:cxnLst/>
              <a:rect l="l" t="t" r="r" b="b"/>
              <a:pathLst>
                <a:path w="75195" h="13834" extrusionOk="0">
                  <a:moveTo>
                    <a:pt x="4036" y="0"/>
                  </a:moveTo>
                  <a:cubicBezTo>
                    <a:pt x="3830" y="0"/>
                    <a:pt x="3616" y="44"/>
                    <a:pt x="3370" y="139"/>
                  </a:cubicBezTo>
                  <a:cubicBezTo>
                    <a:pt x="1990" y="670"/>
                    <a:pt x="976" y="1590"/>
                    <a:pt x="1" y="2903"/>
                  </a:cubicBezTo>
                  <a:cubicBezTo>
                    <a:pt x="331" y="3456"/>
                    <a:pt x="565" y="4063"/>
                    <a:pt x="978" y="4502"/>
                  </a:cubicBezTo>
                  <a:cubicBezTo>
                    <a:pt x="2316" y="5920"/>
                    <a:pt x="3907" y="7018"/>
                    <a:pt x="5675" y="7835"/>
                  </a:cubicBezTo>
                  <a:cubicBezTo>
                    <a:pt x="9261" y="9493"/>
                    <a:pt x="12991" y="10675"/>
                    <a:pt x="16860" y="11531"/>
                  </a:cubicBezTo>
                  <a:cubicBezTo>
                    <a:pt x="24348" y="13185"/>
                    <a:pt x="31924" y="13833"/>
                    <a:pt x="39562" y="13833"/>
                  </a:cubicBezTo>
                  <a:cubicBezTo>
                    <a:pt x="39669" y="13833"/>
                    <a:pt x="39776" y="13833"/>
                    <a:pt x="39884" y="13833"/>
                  </a:cubicBezTo>
                  <a:cubicBezTo>
                    <a:pt x="44417" y="13822"/>
                    <a:pt x="48938" y="13449"/>
                    <a:pt x="53439" y="12866"/>
                  </a:cubicBezTo>
                  <a:cubicBezTo>
                    <a:pt x="55281" y="12627"/>
                    <a:pt x="57162" y="12581"/>
                    <a:pt x="58967" y="12185"/>
                  </a:cubicBezTo>
                  <a:cubicBezTo>
                    <a:pt x="62740" y="11358"/>
                    <a:pt x="66478" y="10351"/>
                    <a:pt x="70042" y="8824"/>
                  </a:cubicBezTo>
                  <a:cubicBezTo>
                    <a:pt x="71332" y="8272"/>
                    <a:pt x="72576" y="7589"/>
                    <a:pt x="73778" y="6861"/>
                  </a:cubicBezTo>
                  <a:cubicBezTo>
                    <a:pt x="74252" y="6574"/>
                    <a:pt x="74628" y="6044"/>
                    <a:pt x="74913" y="5548"/>
                  </a:cubicBezTo>
                  <a:cubicBezTo>
                    <a:pt x="75194" y="5059"/>
                    <a:pt x="75072" y="4446"/>
                    <a:pt x="74592" y="4149"/>
                  </a:cubicBezTo>
                  <a:cubicBezTo>
                    <a:pt x="74005" y="3787"/>
                    <a:pt x="73330" y="3531"/>
                    <a:pt x="72661" y="3343"/>
                  </a:cubicBezTo>
                  <a:cubicBezTo>
                    <a:pt x="72065" y="3177"/>
                    <a:pt x="71426" y="3147"/>
                    <a:pt x="70803" y="3095"/>
                  </a:cubicBezTo>
                  <a:cubicBezTo>
                    <a:pt x="70633" y="3080"/>
                    <a:pt x="70456" y="3066"/>
                    <a:pt x="70281" y="3066"/>
                  </a:cubicBezTo>
                  <a:cubicBezTo>
                    <a:pt x="70091" y="3066"/>
                    <a:pt x="69902" y="3083"/>
                    <a:pt x="69729" y="3137"/>
                  </a:cubicBezTo>
                  <a:cubicBezTo>
                    <a:pt x="67925" y="3707"/>
                    <a:pt x="66136" y="4328"/>
                    <a:pt x="64337" y="4913"/>
                  </a:cubicBezTo>
                  <a:cubicBezTo>
                    <a:pt x="63810" y="5084"/>
                    <a:pt x="63270" y="5235"/>
                    <a:pt x="62726" y="5336"/>
                  </a:cubicBezTo>
                  <a:cubicBezTo>
                    <a:pt x="60608" y="5729"/>
                    <a:pt x="58496" y="6151"/>
                    <a:pt x="56367" y="6462"/>
                  </a:cubicBezTo>
                  <a:cubicBezTo>
                    <a:pt x="53906" y="6821"/>
                    <a:pt x="51420" y="7016"/>
                    <a:pt x="48961" y="7386"/>
                  </a:cubicBezTo>
                  <a:cubicBezTo>
                    <a:pt x="45347" y="7932"/>
                    <a:pt x="41707" y="7797"/>
                    <a:pt x="38079" y="7939"/>
                  </a:cubicBezTo>
                  <a:cubicBezTo>
                    <a:pt x="37854" y="7948"/>
                    <a:pt x="37630" y="7952"/>
                    <a:pt x="37405" y="7952"/>
                  </a:cubicBezTo>
                  <a:cubicBezTo>
                    <a:pt x="36189" y="7952"/>
                    <a:pt x="34970" y="7842"/>
                    <a:pt x="33752" y="7842"/>
                  </a:cubicBezTo>
                  <a:cubicBezTo>
                    <a:pt x="33675" y="7842"/>
                    <a:pt x="33598" y="7843"/>
                    <a:pt x="33521" y="7843"/>
                  </a:cubicBezTo>
                  <a:cubicBezTo>
                    <a:pt x="33428" y="7845"/>
                    <a:pt x="33335" y="7845"/>
                    <a:pt x="33241" y="7845"/>
                  </a:cubicBezTo>
                  <a:cubicBezTo>
                    <a:pt x="30606" y="7845"/>
                    <a:pt x="28033" y="7395"/>
                    <a:pt x="25464" y="6870"/>
                  </a:cubicBezTo>
                  <a:cubicBezTo>
                    <a:pt x="23247" y="6415"/>
                    <a:pt x="21026" y="5977"/>
                    <a:pt x="18808" y="5525"/>
                  </a:cubicBezTo>
                  <a:cubicBezTo>
                    <a:pt x="17934" y="5347"/>
                    <a:pt x="17042" y="5221"/>
                    <a:pt x="16199" y="4948"/>
                  </a:cubicBezTo>
                  <a:cubicBezTo>
                    <a:pt x="14365" y="4354"/>
                    <a:pt x="12523" y="3761"/>
                    <a:pt x="10748" y="3018"/>
                  </a:cubicBezTo>
                  <a:cubicBezTo>
                    <a:pt x="8767" y="2186"/>
                    <a:pt x="6842" y="1215"/>
                    <a:pt x="4921" y="249"/>
                  </a:cubicBezTo>
                  <a:cubicBezTo>
                    <a:pt x="4603" y="89"/>
                    <a:pt x="4329" y="0"/>
                    <a:pt x="4036" y="0"/>
                  </a:cubicBezTo>
                  <a:close/>
                </a:path>
              </a:pathLst>
            </a:custGeom>
            <a:solidFill>
              <a:srgbClr val="327F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3176;p48"/>
            <p:cNvSpPr/>
            <p:nvPr/>
          </p:nvSpPr>
          <p:spPr>
            <a:xfrm>
              <a:off x="3244175" y="4403775"/>
              <a:ext cx="973550" cy="175175"/>
            </a:xfrm>
            <a:custGeom>
              <a:avLst/>
              <a:gdLst/>
              <a:ahLst/>
              <a:cxnLst/>
              <a:rect l="l" t="t" r="r" b="b"/>
              <a:pathLst>
                <a:path w="38942" h="7007" extrusionOk="0">
                  <a:moveTo>
                    <a:pt x="3978" y="1"/>
                  </a:moveTo>
                  <a:cubicBezTo>
                    <a:pt x="3921" y="1"/>
                    <a:pt x="3868" y="9"/>
                    <a:pt x="3821" y="30"/>
                  </a:cubicBezTo>
                  <a:cubicBezTo>
                    <a:pt x="2770" y="485"/>
                    <a:pt x="1707" y="954"/>
                    <a:pt x="756" y="1581"/>
                  </a:cubicBezTo>
                  <a:cubicBezTo>
                    <a:pt x="0" y="2080"/>
                    <a:pt x="38" y="2629"/>
                    <a:pt x="570" y="3409"/>
                  </a:cubicBezTo>
                  <a:cubicBezTo>
                    <a:pt x="1105" y="4198"/>
                    <a:pt x="1932" y="4548"/>
                    <a:pt x="2764" y="4862"/>
                  </a:cubicBezTo>
                  <a:cubicBezTo>
                    <a:pt x="5145" y="5759"/>
                    <a:pt x="7656" y="6105"/>
                    <a:pt x="10150" y="6483"/>
                  </a:cubicBezTo>
                  <a:cubicBezTo>
                    <a:pt x="12808" y="6884"/>
                    <a:pt x="15479" y="7006"/>
                    <a:pt x="18156" y="7006"/>
                  </a:cubicBezTo>
                  <a:cubicBezTo>
                    <a:pt x="19381" y="7006"/>
                    <a:pt x="20607" y="6981"/>
                    <a:pt x="21834" y="6945"/>
                  </a:cubicBezTo>
                  <a:cubicBezTo>
                    <a:pt x="26139" y="6833"/>
                    <a:pt x="30456" y="6856"/>
                    <a:pt x="34687" y="5851"/>
                  </a:cubicBezTo>
                  <a:cubicBezTo>
                    <a:pt x="35954" y="5549"/>
                    <a:pt x="37225" y="5243"/>
                    <a:pt x="38248" y="4369"/>
                  </a:cubicBezTo>
                  <a:cubicBezTo>
                    <a:pt x="38872" y="3836"/>
                    <a:pt x="38941" y="3461"/>
                    <a:pt x="38635" y="2701"/>
                  </a:cubicBezTo>
                  <a:cubicBezTo>
                    <a:pt x="38264" y="1783"/>
                    <a:pt x="37302" y="1182"/>
                    <a:pt x="36318" y="1182"/>
                  </a:cubicBezTo>
                  <a:cubicBezTo>
                    <a:pt x="36086" y="1182"/>
                    <a:pt x="35854" y="1215"/>
                    <a:pt x="35627" y="1285"/>
                  </a:cubicBezTo>
                  <a:cubicBezTo>
                    <a:pt x="34315" y="1692"/>
                    <a:pt x="33029" y="2205"/>
                    <a:pt x="31696" y="2522"/>
                  </a:cubicBezTo>
                  <a:cubicBezTo>
                    <a:pt x="28557" y="3268"/>
                    <a:pt x="25388" y="3829"/>
                    <a:pt x="22171" y="3829"/>
                  </a:cubicBezTo>
                  <a:cubicBezTo>
                    <a:pt x="21375" y="3829"/>
                    <a:pt x="20576" y="3794"/>
                    <a:pt x="19774" y="3720"/>
                  </a:cubicBezTo>
                  <a:cubicBezTo>
                    <a:pt x="14613" y="3244"/>
                    <a:pt x="9537" y="2381"/>
                    <a:pt x="4753" y="249"/>
                  </a:cubicBezTo>
                  <a:cubicBezTo>
                    <a:pt x="4518" y="145"/>
                    <a:pt x="4212" y="1"/>
                    <a:pt x="39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3177;p48"/>
            <p:cNvSpPr/>
            <p:nvPr/>
          </p:nvSpPr>
          <p:spPr>
            <a:xfrm>
              <a:off x="2350950" y="1984475"/>
              <a:ext cx="2917925" cy="3492375"/>
            </a:xfrm>
            <a:custGeom>
              <a:avLst/>
              <a:gdLst/>
              <a:ahLst/>
              <a:cxnLst/>
              <a:rect l="l" t="t" r="r" b="b"/>
              <a:pathLst>
                <a:path w="116717" h="139695" extrusionOk="0">
                  <a:moveTo>
                    <a:pt x="44560" y="1315"/>
                  </a:moveTo>
                  <a:cubicBezTo>
                    <a:pt x="48038" y="1315"/>
                    <a:pt x="51510" y="1505"/>
                    <a:pt x="54980" y="1783"/>
                  </a:cubicBezTo>
                  <a:cubicBezTo>
                    <a:pt x="56574" y="1911"/>
                    <a:pt x="58170" y="1977"/>
                    <a:pt x="59765" y="2090"/>
                  </a:cubicBezTo>
                  <a:cubicBezTo>
                    <a:pt x="62987" y="2318"/>
                    <a:pt x="66213" y="2526"/>
                    <a:pt x="69431" y="2802"/>
                  </a:cubicBezTo>
                  <a:cubicBezTo>
                    <a:pt x="74208" y="3211"/>
                    <a:pt x="78985" y="3621"/>
                    <a:pt x="83753" y="4124"/>
                  </a:cubicBezTo>
                  <a:cubicBezTo>
                    <a:pt x="89036" y="4681"/>
                    <a:pt x="94315" y="5305"/>
                    <a:pt x="99394" y="7001"/>
                  </a:cubicBezTo>
                  <a:cubicBezTo>
                    <a:pt x="101402" y="7672"/>
                    <a:pt x="103460" y="8201"/>
                    <a:pt x="105438" y="8947"/>
                  </a:cubicBezTo>
                  <a:cubicBezTo>
                    <a:pt x="108054" y="9933"/>
                    <a:pt x="110478" y="11292"/>
                    <a:pt x="112725" y="12984"/>
                  </a:cubicBezTo>
                  <a:cubicBezTo>
                    <a:pt x="113728" y="13740"/>
                    <a:pt x="114426" y="14722"/>
                    <a:pt x="115146" y="15684"/>
                  </a:cubicBezTo>
                  <a:cubicBezTo>
                    <a:pt x="115865" y="16642"/>
                    <a:pt x="115719" y="18130"/>
                    <a:pt x="114838" y="18943"/>
                  </a:cubicBezTo>
                  <a:cubicBezTo>
                    <a:pt x="114168" y="19562"/>
                    <a:pt x="113396" y="20148"/>
                    <a:pt x="112565" y="20504"/>
                  </a:cubicBezTo>
                  <a:cubicBezTo>
                    <a:pt x="107612" y="22627"/>
                    <a:pt x="102589" y="24575"/>
                    <a:pt x="97341" y="25863"/>
                  </a:cubicBezTo>
                  <a:cubicBezTo>
                    <a:pt x="93554" y="26793"/>
                    <a:pt x="89784" y="27823"/>
                    <a:pt x="85958" y="28551"/>
                  </a:cubicBezTo>
                  <a:cubicBezTo>
                    <a:pt x="82425" y="29223"/>
                    <a:pt x="78833" y="29611"/>
                    <a:pt x="75255" y="30021"/>
                  </a:cubicBezTo>
                  <a:cubicBezTo>
                    <a:pt x="71908" y="30405"/>
                    <a:pt x="68554" y="30539"/>
                    <a:pt x="65198" y="30539"/>
                  </a:cubicBezTo>
                  <a:cubicBezTo>
                    <a:pt x="62131" y="30539"/>
                    <a:pt x="59062" y="30427"/>
                    <a:pt x="55994" y="30291"/>
                  </a:cubicBezTo>
                  <a:cubicBezTo>
                    <a:pt x="52653" y="30144"/>
                    <a:pt x="49304" y="30039"/>
                    <a:pt x="45979" y="29710"/>
                  </a:cubicBezTo>
                  <a:cubicBezTo>
                    <a:pt x="42731" y="29389"/>
                    <a:pt x="39505" y="28816"/>
                    <a:pt x="36273" y="28334"/>
                  </a:cubicBezTo>
                  <a:cubicBezTo>
                    <a:pt x="34252" y="28034"/>
                    <a:pt x="32210" y="27818"/>
                    <a:pt x="30225" y="27357"/>
                  </a:cubicBezTo>
                  <a:cubicBezTo>
                    <a:pt x="25126" y="26175"/>
                    <a:pt x="20023" y="24960"/>
                    <a:pt x="15220" y="22803"/>
                  </a:cubicBezTo>
                  <a:cubicBezTo>
                    <a:pt x="11845" y="21289"/>
                    <a:pt x="8771" y="19287"/>
                    <a:pt x="5912" y="16943"/>
                  </a:cubicBezTo>
                  <a:cubicBezTo>
                    <a:pt x="4554" y="15829"/>
                    <a:pt x="3239" y="14669"/>
                    <a:pt x="2410" y="13102"/>
                  </a:cubicBezTo>
                  <a:cubicBezTo>
                    <a:pt x="1984" y="12295"/>
                    <a:pt x="1720" y="11388"/>
                    <a:pt x="1479" y="10500"/>
                  </a:cubicBezTo>
                  <a:cubicBezTo>
                    <a:pt x="1298" y="9831"/>
                    <a:pt x="1591" y="9335"/>
                    <a:pt x="2220" y="8931"/>
                  </a:cubicBezTo>
                  <a:cubicBezTo>
                    <a:pt x="4624" y="7389"/>
                    <a:pt x="7287" y="6500"/>
                    <a:pt x="9966" y="5585"/>
                  </a:cubicBezTo>
                  <a:cubicBezTo>
                    <a:pt x="15769" y="3601"/>
                    <a:pt x="21731" y="2571"/>
                    <a:pt x="27823" y="1979"/>
                  </a:cubicBezTo>
                  <a:cubicBezTo>
                    <a:pt x="32236" y="1551"/>
                    <a:pt x="36651" y="1545"/>
                    <a:pt x="41066" y="1384"/>
                  </a:cubicBezTo>
                  <a:lnTo>
                    <a:pt x="41066" y="1383"/>
                  </a:lnTo>
                  <a:cubicBezTo>
                    <a:pt x="42231" y="1337"/>
                    <a:pt x="43396" y="1315"/>
                    <a:pt x="44560" y="1315"/>
                  </a:cubicBezTo>
                  <a:close/>
                  <a:moveTo>
                    <a:pt x="3915" y="16881"/>
                  </a:moveTo>
                  <a:cubicBezTo>
                    <a:pt x="6255" y="18767"/>
                    <a:pt x="8645" y="20586"/>
                    <a:pt x="11245" y="22097"/>
                  </a:cubicBezTo>
                  <a:cubicBezTo>
                    <a:pt x="13008" y="23121"/>
                    <a:pt x="14819" y="24032"/>
                    <a:pt x="16740" y="24762"/>
                  </a:cubicBezTo>
                  <a:cubicBezTo>
                    <a:pt x="20639" y="26244"/>
                    <a:pt x="24667" y="27235"/>
                    <a:pt x="28680" y="28320"/>
                  </a:cubicBezTo>
                  <a:cubicBezTo>
                    <a:pt x="31434" y="29062"/>
                    <a:pt x="34240" y="29269"/>
                    <a:pt x="37017" y="29739"/>
                  </a:cubicBezTo>
                  <a:cubicBezTo>
                    <a:pt x="39765" y="30199"/>
                    <a:pt x="42521" y="30606"/>
                    <a:pt x="45284" y="30958"/>
                  </a:cubicBezTo>
                  <a:cubicBezTo>
                    <a:pt x="46903" y="31164"/>
                    <a:pt x="48540" y="31265"/>
                    <a:pt x="50171" y="31332"/>
                  </a:cubicBezTo>
                  <a:cubicBezTo>
                    <a:pt x="54773" y="31521"/>
                    <a:pt x="59377" y="31719"/>
                    <a:pt x="63982" y="31815"/>
                  </a:cubicBezTo>
                  <a:cubicBezTo>
                    <a:pt x="64687" y="31829"/>
                    <a:pt x="65393" y="31837"/>
                    <a:pt x="66098" y="31837"/>
                  </a:cubicBezTo>
                  <a:cubicBezTo>
                    <a:pt x="69181" y="31837"/>
                    <a:pt x="72260" y="31684"/>
                    <a:pt x="75327" y="31262"/>
                  </a:cubicBezTo>
                  <a:cubicBezTo>
                    <a:pt x="77753" y="30928"/>
                    <a:pt x="80196" y="30714"/>
                    <a:pt x="82627" y="30416"/>
                  </a:cubicBezTo>
                  <a:cubicBezTo>
                    <a:pt x="88026" y="29754"/>
                    <a:pt x="93264" y="28362"/>
                    <a:pt x="98483" y="26891"/>
                  </a:cubicBezTo>
                  <a:cubicBezTo>
                    <a:pt x="100946" y="26196"/>
                    <a:pt x="103431" y="25539"/>
                    <a:pt x="105835" y="24671"/>
                  </a:cubicBezTo>
                  <a:cubicBezTo>
                    <a:pt x="107996" y="23893"/>
                    <a:pt x="110060" y="22849"/>
                    <a:pt x="112167" y="21921"/>
                  </a:cubicBezTo>
                  <a:cubicBezTo>
                    <a:pt x="112535" y="21759"/>
                    <a:pt x="112901" y="21592"/>
                    <a:pt x="113327" y="21401"/>
                  </a:cubicBezTo>
                  <a:lnTo>
                    <a:pt x="113327" y="21401"/>
                  </a:lnTo>
                  <a:cubicBezTo>
                    <a:pt x="113534" y="21917"/>
                    <a:pt x="113278" y="22250"/>
                    <a:pt x="113099" y="22585"/>
                  </a:cubicBezTo>
                  <a:cubicBezTo>
                    <a:pt x="112663" y="23404"/>
                    <a:pt x="112183" y="24201"/>
                    <a:pt x="111764" y="25027"/>
                  </a:cubicBezTo>
                  <a:cubicBezTo>
                    <a:pt x="109988" y="28538"/>
                    <a:pt x="108129" y="32011"/>
                    <a:pt x="106485" y="35584"/>
                  </a:cubicBezTo>
                  <a:cubicBezTo>
                    <a:pt x="104296" y="40338"/>
                    <a:pt x="102300" y="45180"/>
                    <a:pt x="100176" y="49964"/>
                  </a:cubicBezTo>
                  <a:cubicBezTo>
                    <a:pt x="99500" y="51488"/>
                    <a:pt x="98715" y="52969"/>
                    <a:pt x="97905" y="54429"/>
                  </a:cubicBezTo>
                  <a:cubicBezTo>
                    <a:pt x="97609" y="54963"/>
                    <a:pt x="97160" y="55459"/>
                    <a:pt x="96674" y="55834"/>
                  </a:cubicBezTo>
                  <a:cubicBezTo>
                    <a:pt x="94892" y="57209"/>
                    <a:pt x="92883" y="58148"/>
                    <a:pt x="90739" y="58835"/>
                  </a:cubicBezTo>
                  <a:cubicBezTo>
                    <a:pt x="88439" y="59569"/>
                    <a:pt x="86155" y="60351"/>
                    <a:pt x="83888" y="61181"/>
                  </a:cubicBezTo>
                  <a:cubicBezTo>
                    <a:pt x="81773" y="61957"/>
                    <a:pt x="79555" y="62227"/>
                    <a:pt x="77360" y="62556"/>
                  </a:cubicBezTo>
                  <a:cubicBezTo>
                    <a:pt x="73799" y="63090"/>
                    <a:pt x="70225" y="63557"/>
                    <a:pt x="66641" y="63905"/>
                  </a:cubicBezTo>
                  <a:cubicBezTo>
                    <a:pt x="63549" y="64205"/>
                    <a:pt x="60449" y="64397"/>
                    <a:pt x="57348" y="64397"/>
                  </a:cubicBezTo>
                  <a:cubicBezTo>
                    <a:pt x="55511" y="64397"/>
                    <a:pt x="53673" y="64330"/>
                    <a:pt x="51837" y="64178"/>
                  </a:cubicBezTo>
                  <a:cubicBezTo>
                    <a:pt x="49398" y="63976"/>
                    <a:pt x="46976" y="63587"/>
                    <a:pt x="44548" y="63268"/>
                  </a:cubicBezTo>
                  <a:cubicBezTo>
                    <a:pt x="41433" y="62859"/>
                    <a:pt x="38369" y="62185"/>
                    <a:pt x="35334" y="61386"/>
                  </a:cubicBezTo>
                  <a:cubicBezTo>
                    <a:pt x="34233" y="61096"/>
                    <a:pt x="33185" y="60612"/>
                    <a:pt x="32098" y="60262"/>
                  </a:cubicBezTo>
                  <a:cubicBezTo>
                    <a:pt x="28725" y="59175"/>
                    <a:pt x="25477" y="57791"/>
                    <a:pt x="22525" y="55835"/>
                  </a:cubicBezTo>
                  <a:cubicBezTo>
                    <a:pt x="21084" y="54880"/>
                    <a:pt x="19859" y="53597"/>
                    <a:pt x="18551" y="52446"/>
                  </a:cubicBezTo>
                  <a:cubicBezTo>
                    <a:pt x="18397" y="52310"/>
                    <a:pt x="18328" y="52069"/>
                    <a:pt x="18241" y="51867"/>
                  </a:cubicBezTo>
                  <a:cubicBezTo>
                    <a:pt x="15566" y="45504"/>
                    <a:pt x="12885" y="39143"/>
                    <a:pt x="10199" y="32785"/>
                  </a:cubicBezTo>
                  <a:cubicBezTo>
                    <a:pt x="8510" y="28787"/>
                    <a:pt x="6791" y="24803"/>
                    <a:pt x="5114" y="20800"/>
                  </a:cubicBezTo>
                  <a:cubicBezTo>
                    <a:pt x="4590" y="19547"/>
                    <a:pt x="4162" y="18255"/>
                    <a:pt x="3690" y="16980"/>
                  </a:cubicBezTo>
                  <a:lnTo>
                    <a:pt x="3915" y="16881"/>
                  </a:lnTo>
                  <a:close/>
                  <a:moveTo>
                    <a:pt x="23025" y="57983"/>
                  </a:moveTo>
                  <a:cubicBezTo>
                    <a:pt x="23318" y="57983"/>
                    <a:pt x="23592" y="58072"/>
                    <a:pt x="23910" y="58232"/>
                  </a:cubicBezTo>
                  <a:cubicBezTo>
                    <a:pt x="25831" y="59198"/>
                    <a:pt x="27756" y="60169"/>
                    <a:pt x="29737" y="61001"/>
                  </a:cubicBezTo>
                  <a:cubicBezTo>
                    <a:pt x="31512" y="61744"/>
                    <a:pt x="33354" y="62337"/>
                    <a:pt x="35188" y="62931"/>
                  </a:cubicBezTo>
                  <a:cubicBezTo>
                    <a:pt x="36031" y="63204"/>
                    <a:pt x="36923" y="63330"/>
                    <a:pt x="37797" y="63508"/>
                  </a:cubicBezTo>
                  <a:cubicBezTo>
                    <a:pt x="40015" y="63960"/>
                    <a:pt x="42236" y="64398"/>
                    <a:pt x="44453" y="64853"/>
                  </a:cubicBezTo>
                  <a:cubicBezTo>
                    <a:pt x="47022" y="65378"/>
                    <a:pt x="49595" y="65828"/>
                    <a:pt x="52230" y="65828"/>
                  </a:cubicBezTo>
                  <a:cubicBezTo>
                    <a:pt x="52324" y="65828"/>
                    <a:pt x="52417" y="65828"/>
                    <a:pt x="52510" y="65826"/>
                  </a:cubicBezTo>
                  <a:cubicBezTo>
                    <a:pt x="52587" y="65826"/>
                    <a:pt x="52664" y="65825"/>
                    <a:pt x="52741" y="65825"/>
                  </a:cubicBezTo>
                  <a:cubicBezTo>
                    <a:pt x="53959" y="65825"/>
                    <a:pt x="55178" y="65935"/>
                    <a:pt x="56394" y="65935"/>
                  </a:cubicBezTo>
                  <a:cubicBezTo>
                    <a:pt x="56619" y="65935"/>
                    <a:pt x="56843" y="65931"/>
                    <a:pt x="57068" y="65922"/>
                  </a:cubicBezTo>
                  <a:cubicBezTo>
                    <a:pt x="60696" y="65780"/>
                    <a:pt x="64336" y="65915"/>
                    <a:pt x="67950" y="65369"/>
                  </a:cubicBezTo>
                  <a:cubicBezTo>
                    <a:pt x="70409" y="64999"/>
                    <a:pt x="72895" y="64804"/>
                    <a:pt x="75356" y="64445"/>
                  </a:cubicBezTo>
                  <a:cubicBezTo>
                    <a:pt x="77485" y="64134"/>
                    <a:pt x="79597" y="63712"/>
                    <a:pt x="81715" y="63319"/>
                  </a:cubicBezTo>
                  <a:cubicBezTo>
                    <a:pt x="82259" y="63218"/>
                    <a:pt x="82799" y="63067"/>
                    <a:pt x="83326" y="62896"/>
                  </a:cubicBezTo>
                  <a:cubicBezTo>
                    <a:pt x="85125" y="62311"/>
                    <a:pt x="86914" y="61690"/>
                    <a:pt x="88718" y="61120"/>
                  </a:cubicBezTo>
                  <a:cubicBezTo>
                    <a:pt x="88891" y="61066"/>
                    <a:pt x="89080" y="61049"/>
                    <a:pt x="89270" y="61049"/>
                  </a:cubicBezTo>
                  <a:cubicBezTo>
                    <a:pt x="89445" y="61049"/>
                    <a:pt x="89622" y="61063"/>
                    <a:pt x="89792" y="61078"/>
                  </a:cubicBezTo>
                  <a:cubicBezTo>
                    <a:pt x="90415" y="61130"/>
                    <a:pt x="91054" y="61160"/>
                    <a:pt x="91650" y="61326"/>
                  </a:cubicBezTo>
                  <a:cubicBezTo>
                    <a:pt x="92319" y="61514"/>
                    <a:pt x="92994" y="61770"/>
                    <a:pt x="93581" y="62132"/>
                  </a:cubicBezTo>
                  <a:cubicBezTo>
                    <a:pt x="94061" y="62429"/>
                    <a:pt x="94183" y="63042"/>
                    <a:pt x="93902" y="63531"/>
                  </a:cubicBezTo>
                  <a:cubicBezTo>
                    <a:pt x="93617" y="64027"/>
                    <a:pt x="93241" y="64557"/>
                    <a:pt x="92767" y="64844"/>
                  </a:cubicBezTo>
                  <a:cubicBezTo>
                    <a:pt x="91565" y="65572"/>
                    <a:pt x="90321" y="66255"/>
                    <a:pt x="89031" y="66807"/>
                  </a:cubicBezTo>
                  <a:cubicBezTo>
                    <a:pt x="85467" y="68334"/>
                    <a:pt x="81729" y="69341"/>
                    <a:pt x="77956" y="70168"/>
                  </a:cubicBezTo>
                  <a:cubicBezTo>
                    <a:pt x="76151" y="70564"/>
                    <a:pt x="74270" y="70610"/>
                    <a:pt x="72428" y="70849"/>
                  </a:cubicBezTo>
                  <a:cubicBezTo>
                    <a:pt x="67927" y="71432"/>
                    <a:pt x="63406" y="71805"/>
                    <a:pt x="58873" y="71816"/>
                  </a:cubicBezTo>
                  <a:cubicBezTo>
                    <a:pt x="58765" y="71816"/>
                    <a:pt x="58658" y="71816"/>
                    <a:pt x="58551" y="71816"/>
                  </a:cubicBezTo>
                  <a:cubicBezTo>
                    <a:pt x="50913" y="71816"/>
                    <a:pt x="43337" y="71168"/>
                    <a:pt x="35849" y="69514"/>
                  </a:cubicBezTo>
                  <a:cubicBezTo>
                    <a:pt x="31980" y="68658"/>
                    <a:pt x="28250" y="67476"/>
                    <a:pt x="24664" y="65818"/>
                  </a:cubicBezTo>
                  <a:cubicBezTo>
                    <a:pt x="22896" y="65001"/>
                    <a:pt x="21305" y="63903"/>
                    <a:pt x="19967" y="62485"/>
                  </a:cubicBezTo>
                  <a:cubicBezTo>
                    <a:pt x="19554" y="62046"/>
                    <a:pt x="19320" y="61439"/>
                    <a:pt x="18990" y="60886"/>
                  </a:cubicBezTo>
                  <a:cubicBezTo>
                    <a:pt x="19965" y="59573"/>
                    <a:pt x="20979" y="58653"/>
                    <a:pt x="22359" y="58122"/>
                  </a:cubicBezTo>
                  <a:cubicBezTo>
                    <a:pt x="22605" y="58027"/>
                    <a:pt x="22819" y="57983"/>
                    <a:pt x="23025" y="57983"/>
                  </a:cubicBezTo>
                  <a:close/>
                  <a:moveTo>
                    <a:pt x="20469" y="64600"/>
                  </a:moveTo>
                  <a:lnTo>
                    <a:pt x="20469" y="64600"/>
                  </a:lnTo>
                  <a:cubicBezTo>
                    <a:pt x="20902" y="64795"/>
                    <a:pt x="21106" y="64858"/>
                    <a:pt x="21279" y="64969"/>
                  </a:cubicBezTo>
                  <a:cubicBezTo>
                    <a:pt x="25791" y="67857"/>
                    <a:pt x="30673" y="69854"/>
                    <a:pt x="35924" y="70962"/>
                  </a:cubicBezTo>
                  <a:cubicBezTo>
                    <a:pt x="39924" y="71805"/>
                    <a:pt x="43928" y="72635"/>
                    <a:pt x="48005" y="72960"/>
                  </a:cubicBezTo>
                  <a:cubicBezTo>
                    <a:pt x="50596" y="73166"/>
                    <a:pt x="53200" y="73221"/>
                    <a:pt x="55799" y="73278"/>
                  </a:cubicBezTo>
                  <a:cubicBezTo>
                    <a:pt x="58807" y="73344"/>
                    <a:pt x="61815" y="73359"/>
                    <a:pt x="64823" y="73360"/>
                  </a:cubicBezTo>
                  <a:cubicBezTo>
                    <a:pt x="67648" y="73360"/>
                    <a:pt x="70448" y="73048"/>
                    <a:pt x="73231" y="72577"/>
                  </a:cubicBezTo>
                  <a:cubicBezTo>
                    <a:pt x="74913" y="72292"/>
                    <a:pt x="76619" y="72104"/>
                    <a:pt x="78270" y="71693"/>
                  </a:cubicBezTo>
                  <a:cubicBezTo>
                    <a:pt x="80644" y="71103"/>
                    <a:pt x="82987" y="70377"/>
                    <a:pt x="85325" y="69660"/>
                  </a:cubicBezTo>
                  <a:cubicBezTo>
                    <a:pt x="87663" y="68943"/>
                    <a:pt x="89940" y="68061"/>
                    <a:pt x="92058" y="66801"/>
                  </a:cubicBezTo>
                  <a:cubicBezTo>
                    <a:pt x="92109" y="66860"/>
                    <a:pt x="92160" y="66918"/>
                    <a:pt x="92212" y="66975"/>
                  </a:cubicBezTo>
                  <a:cubicBezTo>
                    <a:pt x="91380" y="68323"/>
                    <a:pt x="90602" y="69711"/>
                    <a:pt x="89703" y="71013"/>
                  </a:cubicBezTo>
                  <a:cubicBezTo>
                    <a:pt x="87779" y="73797"/>
                    <a:pt x="86129" y="76742"/>
                    <a:pt x="84499" y="79699"/>
                  </a:cubicBezTo>
                  <a:cubicBezTo>
                    <a:pt x="82903" y="82594"/>
                    <a:pt x="81285" y="85475"/>
                    <a:pt x="79687" y="88369"/>
                  </a:cubicBezTo>
                  <a:cubicBezTo>
                    <a:pt x="79383" y="88920"/>
                    <a:pt x="79078" y="89482"/>
                    <a:pt x="78870" y="90074"/>
                  </a:cubicBezTo>
                  <a:cubicBezTo>
                    <a:pt x="78179" y="92031"/>
                    <a:pt x="76767" y="93359"/>
                    <a:pt x="75118" y="94488"/>
                  </a:cubicBezTo>
                  <a:cubicBezTo>
                    <a:pt x="71970" y="96644"/>
                    <a:pt x="68357" y="97478"/>
                    <a:pt x="64676" y="98087"/>
                  </a:cubicBezTo>
                  <a:cubicBezTo>
                    <a:pt x="62920" y="98379"/>
                    <a:pt x="61154" y="98723"/>
                    <a:pt x="59384" y="98797"/>
                  </a:cubicBezTo>
                  <a:cubicBezTo>
                    <a:pt x="58706" y="98825"/>
                    <a:pt x="58030" y="98839"/>
                    <a:pt x="57355" y="98839"/>
                  </a:cubicBezTo>
                  <a:cubicBezTo>
                    <a:pt x="53539" y="98839"/>
                    <a:pt x="49759" y="98388"/>
                    <a:pt x="46015" y="97488"/>
                  </a:cubicBezTo>
                  <a:cubicBezTo>
                    <a:pt x="43579" y="96902"/>
                    <a:pt x="41226" y="96156"/>
                    <a:pt x="38985" y="95056"/>
                  </a:cubicBezTo>
                  <a:cubicBezTo>
                    <a:pt x="38220" y="94682"/>
                    <a:pt x="37446" y="94292"/>
                    <a:pt x="36773" y="93781"/>
                  </a:cubicBezTo>
                  <a:cubicBezTo>
                    <a:pt x="35449" y="92773"/>
                    <a:pt x="34176" y="91699"/>
                    <a:pt x="32926" y="90602"/>
                  </a:cubicBezTo>
                  <a:cubicBezTo>
                    <a:pt x="32579" y="90298"/>
                    <a:pt x="32339" y="89839"/>
                    <a:pt x="32140" y="89411"/>
                  </a:cubicBezTo>
                  <a:cubicBezTo>
                    <a:pt x="31310" y="87632"/>
                    <a:pt x="30533" y="85830"/>
                    <a:pt x="29700" y="84052"/>
                  </a:cubicBezTo>
                  <a:cubicBezTo>
                    <a:pt x="28086" y="80597"/>
                    <a:pt x="26454" y="77151"/>
                    <a:pt x="24803" y="73713"/>
                  </a:cubicBezTo>
                  <a:cubicBezTo>
                    <a:pt x="23920" y="71875"/>
                    <a:pt x="22961" y="70072"/>
                    <a:pt x="22075" y="68235"/>
                  </a:cubicBezTo>
                  <a:cubicBezTo>
                    <a:pt x="21536" y="67116"/>
                    <a:pt x="21068" y="65962"/>
                    <a:pt x="20469" y="64600"/>
                  </a:cubicBezTo>
                  <a:close/>
                  <a:moveTo>
                    <a:pt x="39707" y="96773"/>
                  </a:moveTo>
                  <a:cubicBezTo>
                    <a:pt x="39941" y="96773"/>
                    <a:pt x="40247" y="96917"/>
                    <a:pt x="40482" y="97021"/>
                  </a:cubicBezTo>
                  <a:cubicBezTo>
                    <a:pt x="45266" y="99153"/>
                    <a:pt x="50342" y="100016"/>
                    <a:pt x="55503" y="100492"/>
                  </a:cubicBezTo>
                  <a:cubicBezTo>
                    <a:pt x="56305" y="100566"/>
                    <a:pt x="57104" y="100601"/>
                    <a:pt x="57900" y="100601"/>
                  </a:cubicBezTo>
                  <a:cubicBezTo>
                    <a:pt x="61117" y="100601"/>
                    <a:pt x="64286" y="100040"/>
                    <a:pt x="67425" y="99294"/>
                  </a:cubicBezTo>
                  <a:cubicBezTo>
                    <a:pt x="68758" y="98977"/>
                    <a:pt x="70044" y="98464"/>
                    <a:pt x="71356" y="98057"/>
                  </a:cubicBezTo>
                  <a:cubicBezTo>
                    <a:pt x="71583" y="97987"/>
                    <a:pt x="71815" y="97954"/>
                    <a:pt x="72047" y="97954"/>
                  </a:cubicBezTo>
                  <a:cubicBezTo>
                    <a:pt x="73031" y="97954"/>
                    <a:pt x="73993" y="98555"/>
                    <a:pt x="74364" y="99473"/>
                  </a:cubicBezTo>
                  <a:cubicBezTo>
                    <a:pt x="74670" y="100233"/>
                    <a:pt x="74601" y="100608"/>
                    <a:pt x="73977" y="101141"/>
                  </a:cubicBezTo>
                  <a:cubicBezTo>
                    <a:pt x="72954" y="102015"/>
                    <a:pt x="71683" y="102321"/>
                    <a:pt x="70416" y="102623"/>
                  </a:cubicBezTo>
                  <a:cubicBezTo>
                    <a:pt x="66185" y="103628"/>
                    <a:pt x="61868" y="103605"/>
                    <a:pt x="57563" y="103717"/>
                  </a:cubicBezTo>
                  <a:cubicBezTo>
                    <a:pt x="56336" y="103753"/>
                    <a:pt x="55110" y="103778"/>
                    <a:pt x="53885" y="103778"/>
                  </a:cubicBezTo>
                  <a:cubicBezTo>
                    <a:pt x="51208" y="103778"/>
                    <a:pt x="48537" y="103656"/>
                    <a:pt x="45879" y="103255"/>
                  </a:cubicBezTo>
                  <a:cubicBezTo>
                    <a:pt x="43385" y="102877"/>
                    <a:pt x="40874" y="102531"/>
                    <a:pt x="38493" y="101634"/>
                  </a:cubicBezTo>
                  <a:cubicBezTo>
                    <a:pt x="37661" y="101320"/>
                    <a:pt x="36834" y="100970"/>
                    <a:pt x="36299" y="100181"/>
                  </a:cubicBezTo>
                  <a:cubicBezTo>
                    <a:pt x="35767" y="99401"/>
                    <a:pt x="35729" y="98852"/>
                    <a:pt x="36485" y="98353"/>
                  </a:cubicBezTo>
                  <a:cubicBezTo>
                    <a:pt x="37436" y="97726"/>
                    <a:pt x="38499" y="97257"/>
                    <a:pt x="39550" y="96802"/>
                  </a:cubicBezTo>
                  <a:cubicBezTo>
                    <a:pt x="39597" y="96781"/>
                    <a:pt x="39650" y="96773"/>
                    <a:pt x="39707" y="96773"/>
                  </a:cubicBezTo>
                  <a:close/>
                  <a:moveTo>
                    <a:pt x="37889" y="102849"/>
                  </a:moveTo>
                  <a:cubicBezTo>
                    <a:pt x="37913" y="102849"/>
                    <a:pt x="37935" y="102852"/>
                    <a:pt x="37956" y="102858"/>
                  </a:cubicBezTo>
                  <a:cubicBezTo>
                    <a:pt x="42697" y="104353"/>
                    <a:pt x="47569" y="105091"/>
                    <a:pt x="52526" y="105201"/>
                  </a:cubicBezTo>
                  <a:cubicBezTo>
                    <a:pt x="52848" y="105208"/>
                    <a:pt x="53171" y="105211"/>
                    <a:pt x="53493" y="105211"/>
                  </a:cubicBezTo>
                  <a:cubicBezTo>
                    <a:pt x="55616" y="105211"/>
                    <a:pt x="57744" y="105072"/>
                    <a:pt x="59868" y="104997"/>
                  </a:cubicBezTo>
                  <a:cubicBezTo>
                    <a:pt x="61647" y="104935"/>
                    <a:pt x="63426" y="104803"/>
                    <a:pt x="65205" y="104780"/>
                  </a:cubicBezTo>
                  <a:cubicBezTo>
                    <a:pt x="67495" y="104752"/>
                    <a:pt x="69682" y="104223"/>
                    <a:pt x="71853" y="103572"/>
                  </a:cubicBezTo>
                  <a:cubicBezTo>
                    <a:pt x="72344" y="103424"/>
                    <a:pt x="72834" y="103278"/>
                    <a:pt x="73498" y="103080"/>
                  </a:cubicBezTo>
                  <a:lnTo>
                    <a:pt x="73498" y="103080"/>
                  </a:lnTo>
                  <a:cubicBezTo>
                    <a:pt x="73368" y="103467"/>
                    <a:pt x="73323" y="103705"/>
                    <a:pt x="73215" y="103909"/>
                  </a:cubicBezTo>
                  <a:cubicBezTo>
                    <a:pt x="71729" y="106694"/>
                    <a:pt x="70221" y="109467"/>
                    <a:pt x="68748" y="112259"/>
                  </a:cubicBezTo>
                  <a:cubicBezTo>
                    <a:pt x="67261" y="115085"/>
                    <a:pt x="65787" y="117917"/>
                    <a:pt x="64325" y="120755"/>
                  </a:cubicBezTo>
                  <a:cubicBezTo>
                    <a:pt x="61996" y="125275"/>
                    <a:pt x="59688" y="129806"/>
                    <a:pt x="57353" y="134323"/>
                  </a:cubicBezTo>
                  <a:cubicBezTo>
                    <a:pt x="56807" y="135378"/>
                    <a:pt x="56192" y="136396"/>
                    <a:pt x="55599" y="137425"/>
                  </a:cubicBezTo>
                  <a:cubicBezTo>
                    <a:pt x="55513" y="137573"/>
                    <a:pt x="55375" y="137692"/>
                    <a:pt x="55250" y="137840"/>
                  </a:cubicBezTo>
                  <a:lnTo>
                    <a:pt x="55250" y="137839"/>
                  </a:lnTo>
                  <a:cubicBezTo>
                    <a:pt x="55121" y="137724"/>
                    <a:pt x="54999" y="137666"/>
                    <a:pt x="54969" y="137578"/>
                  </a:cubicBezTo>
                  <a:cubicBezTo>
                    <a:pt x="54101" y="134999"/>
                    <a:pt x="52725" y="132661"/>
                    <a:pt x="51519" y="130242"/>
                  </a:cubicBezTo>
                  <a:cubicBezTo>
                    <a:pt x="50509" y="128220"/>
                    <a:pt x="49601" y="126148"/>
                    <a:pt x="48610" y="124116"/>
                  </a:cubicBezTo>
                  <a:cubicBezTo>
                    <a:pt x="48024" y="122916"/>
                    <a:pt x="47356" y="121756"/>
                    <a:pt x="46739" y="120571"/>
                  </a:cubicBezTo>
                  <a:cubicBezTo>
                    <a:pt x="45520" y="118233"/>
                    <a:pt x="44331" y="115879"/>
                    <a:pt x="43092" y="113552"/>
                  </a:cubicBezTo>
                  <a:cubicBezTo>
                    <a:pt x="41543" y="110642"/>
                    <a:pt x="39946" y="107756"/>
                    <a:pt x="38392" y="104849"/>
                  </a:cubicBezTo>
                  <a:cubicBezTo>
                    <a:pt x="38068" y="104244"/>
                    <a:pt x="37835" y="103590"/>
                    <a:pt x="37532" y="102894"/>
                  </a:cubicBezTo>
                  <a:cubicBezTo>
                    <a:pt x="37705" y="102878"/>
                    <a:pt x="37810" y="102849"/>
                    <a:pt x="37889" y="102849"/>
                  </a:cubicBezTo>
                  <a:close/>
                  <a:moveTo>
                    <a:pt x="43279" y="0"/>
                  </a:moveTo>
                  <a:cubicBezTo>
                    <a:pt x="41825" y="0"/>
                    <a:pt x="40371" y="34"/>
                    <a:pt x="38914" y="113"/>
                  </a:cubicBezTo>
                  <a:cubicBezTo>
                    <a:pt x="38404" y="141"/>
                    <a:pt x="37893" y="149"/>
                    <a:pt x="37381" y="149"/>
                  </a:cubicBezTo>
                  <a:cubicBezTo>
                    <a:pt x="36685" y="149"/>
                    <a:pt x="35988" y="134"/>
                    <a:pt x="35292" y="134"/>
                  </a:cubicBezTo>
                  <a:cubicBezTo>
                    <a:pt x="34678" y="134"/>
                    <a:pt x="34064" y="146"/>
                    <a:pt x="33453" y="189"/>
                  </a:cubicBezTo>
                  <a:cubicBezTo>
                    <a:pt x="30121" y="426"/>
                    <a:pt x="26789" y="723"/>
                    <a:pt x="23471" y="1118"/>
                  </a:cubicBezTo>
                  <a:cubicBezTo>
                    <a:pt x="21299" y="1377"/>
                    <a:pt x="19128" y="1748"/>
                    <a:pt x="17000" y="2255"/>
                  </a:cubicBezTo>
                  <a:cubicBezTo>
                    <a:pt x="14403" y="2875"/>
                    <a:pt x="11848" y="3667"/>
                    <a:pt x="9285" y="4424"/>
                  </a:cubicBezTo>
                  <a:cubicBezTo>
                    <a:pt x="6715" y="5185"/>
                    <a:pt x="4249" y="6202"/>
                    <a:pt x="1945" y="7592"/>
                  </a:cubicBezTo>
                  <a:cubicBezTo>
                    <a:pt x="707" y="8339"/>
                    <a:pt x="1" y="9624"/>
                    <a:pt x="254" y="10838"/>
                  </a:cubicBezTo>
                  <a:cubicBezTo>
                    <a:pt x="408" y="11580"/>
                    <a:pt x="576" y="12327"/>
                    <a:pt x="832" y="13040"/>
                  </a:cubicBezTo>
                  <a:cubicBezTo>
                    <a:pt x="2270" y="17057"/>
                    <a:pt x="3662" y="21095"/>
                    <a:pt x="5215" y="25070"/>
                  </a:cubicBezTo>
                  <a:cubicBezTo>
                    <a:pt x="6632" y="28699"/>
                    <a:pt x="8223" y="32261"/>
                    <a:pt x="9758" y="35845"/>
                  </a:cubicBezTo>
                  <a:cubicBezTo>
                    <a:pt x="11796" y="40625"/>
                    <a:pt x="13859" y="45393"/>
                    <a:pt x="15949" y="50150"/>
                  </a:cubicBezTo>
                  <a:cubicBezTo>
                    <a:pt x="16377" y="51121"/>
                    <a:pt x="16832" y="52150"/>
                    <a:pt x="17533" y="52917"/>
                  </a:cubicBezTo>
                  <a:cubicBezTo>
                    <a:pt x="18832" y="54335"/>
                    <a:pt x="20322" y="55580"/>
                    <a:pt x="21732" y="56897"/>
                  </a:cubicBezTo>
                  <a:cubicBezTo>
                    <a:pt x="21890" y="57044"/>
                    <a:pt x="22052" y="57188"/>
                    <a:pt x="22260" y="57379"/>
                  </a:cubicBezTo>
                  <a:cubicBezTo>
                    <a:pt x="22032" y="57492"/>
                    <a:pt x="21870" y="57572"/>
                    <a:pt x="21707" y="57652"/>
                  </a:cubicBezTo>
                  <a:cubicBezTo>
                    <a:pt x="20527" y="58224"/>
                    <a:pt x="19440" y="58917"/>
                    <a:pt x="18627" y="59976"/>
                  </a:cubicBezTo>
                  <a:cubicBezTo>
                    <a:pt x="18121" y="60638"/>
                    <a:pt x="17923" y="61352"/>
                    <a:pt x="18226" y="62167"/>
                  </a:cubicBezTo>
                  <a:cubicBezTo>
                    <a:pt x="18576" y="63106"/>
                    <a:pt x="18855" y="64077"/>
                    <a:pt x="19263" y="64990"/>
                  </a:cubicBezTo>
                  <a:cubicBezTo>
                    <a:pt x="20550" y="67870"/>
                    <a:pt x="21863" y="70739"/>
                    <a:pt x="23203" y="73594"/>
                  </a:cubicBezTo>
                  <a:cubicBezTo>
                    <a:pt x="25267" y="77991"/>
                    <a:pt x="27342" y="82385"/>
                    <a:pt x="29457" y="86759"/>
                  </a:cubicBezTo>
                  <a:cubicBezTo>
                    <a:pt x="30297" y="88493"/>
                    <a:pt x="31243" y="90179"/>
                    <a:pt x="32180" y="91864"/>
                  </a:cubicBezTo>
                  <a:cubicBezTo>
                    <a:pt x="32365" y="92198"/>
                    <a:pt x="32699" y="92479"/>
                    <a:pt x="33022" y="92701"/>
                  </a:cubicBezTo>
                  <a:cubicBezTo>
                    <a:pt x="33660" y="93142"/>
                    <a:pt x="34336" y="93526"/>
                    <a:pt x="34998" y="93933"/>
                  </a:cubicBezTo>
                  <a:cubicBezTo>
                    <a:pt x="35976" y="94535"/>
                    <a:pt x="36956" y="95128"/>
                    <a:pt x="37923" y="95744"/>
                  </a:cubicBezTo>
                  <a:cubicBezTo>
                    <a:pt x="38080" y="95843"/>
                    <a:pt x="38172" y="96043"/>
                    <a:pt x="38299" y="96202"/>
                  </a:cubicBezTo>
                  <a:cubicBezTo>
                    <a:pt x="37796" y="96545"/>
                    <a:pt x="37360" y="96827"/>
                    <a:pt x="36941" y="97132"/>
                  </a:cubicBezTo>
                  <a:cubicBezTo>
                    <a:pt x="35472" y="98200"/>
                    <a:pt x="34852" y="99962"/>
                    <a:pt x="35502" y="101567"/>
                  </a:cubicBezTo>
                  <a:cubicBezTo>
                    <a:pt x="36255" y="103423"/>
                    <a:pt x="37085" y="105249"/>
                    <a:pt x="37945" y="107057"/>
                  </a:cubicBezTo>
                  <a:cubicBezTo>
                    <a:pt x="38631" y="108499"/>
                    <a:pt x="39420" y="109891"/>
                    <a:pt x="40150" y="111310"/>
                  </a:cubicBezTo>
                  <a:cubicBezTo>
                    <a:pt x="41628" y="114184"/>
                    <a:pt x="43088" y="117068"/>
                    <a:pt x="44574" y="119938"/>
                  </a:cubicBezTo>
                  <a:cubicBezTo>
                    <a:pt x="46783" y="124226"/>
                    <a:pt x="49010" y="128505"/>
                    <a:pt x="51259" y="132774"/>
                  </a:cubicBezTo>
                  <a:cubicBezTo>
                    <a:pt x="52416" y="134970"/>
                    <a:pt x="53632" y="137136"/>
                    <a:pt x="54834" y="139309"/>
                  </a:cubicBezTo>
                  <a:cubicBezTo>
                    <a:pt x="54911" y="139449"/>
                    <a:pt x="55098" y="139527"/>
                    <a:pt x="55313" y="139695"/>
                  </a:cubicBezTo>
                  <a:cubicBezTo>
                    <a:pt x="55753" y="139163"/>
                    <a:pt x="56204" y="138716"/>
                    <a:pt x="56538" y="138194"/>
                  </a:cubicBezTo>
                  <a:cubicBezTo>
                    <a:pt x="57256" y="137069"/>
                    <a:pt x="57948" y="135925"/>
                    <a:pt x="58593" y="134756"/>
                  </a:cubicBezTo>
                  <a:cubicBezTo>
                    <a:pt x="60690" y="130953"/>
                    <a:pt x="62784" y="127147"/>
                    <a:pt x="64836" y="123319"/>
                  </a:cubicBezTo>
                  <a:cubicBezTo>
                    <a:pt x="66255" y="120671"/>
                    <a:pt x="67588" y="117979"/>
                    <a:pt x="68981" y="115318"/>
                  </a:cubicBezTo>
                  <a:cubicBezTo>
                    <a:pt x="70847" y="111769"/>
                    <a:pt x="72721" y="108224"/>
                    <a:pt x="74601" y="104680"/>
                  </a:cubicBezTo>
                  <a:cubicBezTo>
                    <a:pt x="75178" y="103595"/>
                    <a:pt x="75620" y="102472"/>
                    <a:pt x="75581" y="101221"/>
                  </a:cubicBezTo>
                  <a:cubicBezTo>
                    <a:pt x="75540" y="99865"/>
                    <a:pt x="75392" y="98549"/>
                    <a:pt x="74076" y="97727"/>
                  </a:cubicBezTo>
                  <a:cubicBezTo>
                    <a:pt x="73875" y="97600"/>
                    <a:pt x="73746" y="97359"/>
                    <a:pt x="73530" y="97107"/>
                  </a:cubicBezTo>
                  <a:cubicBezTo>
                    <a:pt x="74160" y="96661"/>
                    <a:pt x="74751" y="96285"/>
                    <a:pt x="75293" y="95849"/>
                  </a:cubicBezTo>
                  <a:cubicBezTo>
                    <a:pt x="76099" y="95204"/>
                    <a:pt x="76890" y="94536"/>
                    <a:pt x="77653" y="93841"/>
                  </a:cubicBezTo>
                  <a:cubicBezTo>
                    <a:pt x="78771" y="92821"/>
                    <a:pt x="79422" y="91478"/>
                    <a:pt x="80101" y="90159"/>
                  </a:cubicBezTo>
                  <a:cubicBezTo>
                    <a:pt x="80271" y="89831"/>
                    <a:pt x="80456" y="89511"/>
                    <a:pt x="80645" y="89193"/>
                  </a:cubicBezTo>
                  <a:cubicBezTo>
                    <a:pt x="82136" y="86668"/>
                    <a:pt x="83657" y="84160"/>
                    <a:pt x="85113" y="81615"/>
                  </a:cubicBezTo>
                  <a:cubicBezTo>
                    <a:pt x="86460" y="79262"/>
                    <a:pt x="87693" y="76844"/>
                    <a:pt x="89056" y="74502"/>
                  </a:cubicBezTo>
                  <a:cubicBezTo>
                    <a:pt x="90774" y="71550"/>
                    <a:pt x="92521" y="68610"/>
                    <a:pt x="94368" y="65738"/>
                  </a:cubicBezTo>
                  <a:cubicBezTo>
                    <a:pt x="95080" y="64633"/>
                    <a:pt x="95155" y="63670"/>
                    <a:pt x="94619" y="62528"/>
                  </a:cubicBezTo>
                  <a:cubicBezTo>
                    <a:pt x="94322" y="61892"/>
                    <a:pt x="93965" y="61379"/>
                    <a:pt x="93301" y="61115"/>
                  </a:cubicBezTo>
                  <a:cubicBezTo>
                    <a:pt x="92615" y="60839"/>
                    <a:pt x="91931" y="60559"/>
                    <a:pt x="91079" y="60212"/>
                  </a:cubicBezTo>
                  <a:cubicBezTo>
                    <a:pt x="91431" y="60076"/>
                    <a:pt x="91604" y="60021"/>
                    <a:pt x="91767" y="59945"/>
                  </a:cubicBezTo>
                  <a:cubicBezTo>
                    <a:pt x="93310" y="59222"/>
                    <a:pt x="94871" y="58535"/>
                    <a:pt x="96386" y="57759"/>
                  </a:cubicBezTo>
                  <a:cubicBezTo>
                    <a:pt x="97349" y="57266"/>
                    <a:pt x="98163" y="56563"/>
                    <a:pt x="98661" y="55557"/>
                  </a:cubicBezTo>
                  <a:cubicBezTo>
                    <a:pt x="99749" y="53361"/>
                    <a:pt x="100867" y="51181"/>
                    <a:pt x="101932" y="48974"/>
                  </a:cubicBezTo>
                  <a:cubicBezTo>
                    <a:pt x="102866" y="47037"/>
                    <a:pt x="103748" y="45073"/>
                    <a:pt x="104650" y="43118"/>
                  </a:cubicBezTo>
                  <a:cubicBezTo>
                    <a:pt x="106157" y="39850"/>
                    <a:pt x="107637" y="36570"/>
                    <a:pt x="109171" y="33316"/>
                  </a:cubicBezTo>
                  <a:cubicBezTo>
                    <a:pt x="110326" y="30866"/>
                    <a:pt x="111533" y="28440"/>
                    <a:pt x="112746" y="26019"/>
                  </a:cubicBezTo>
                  <a:cubicBezTo>
                    <a:pt x="113808" y="23899"/>
                    <a:pt x="114889" y="21788"/>
                    <a:pt x="116007" y="19696"/>
                  </a:cubicBezTo>
                  <a:cubicBezTo>
                    <a:pt x="116716" y="18369"/>
                    <a:pt x="116490" y="17029"/>
                    <a:pt x="116174" y="15686"/>
                  </a:cubicBezTo>
                  <a:cubicBezTo>
                    <a:pt x="116095" y="15346"/>
                    <a:pt x="115837" y="15027"/>
                    <a:pt x="115604" y="14746"/>
                  </a:cubicBezTo>
                  <a:cubicBezTo>
                    <a:pt x="113326" y="11997"/>
                    <a:pt x="110427" y="10058"/>
                    <a:pt x="107217" y="8617"/>
                  </a:cubicBezTo>
                  <a:cubicBezTo>
                    <a:pt x="105294" y="7755"/>
                    <a:pt x="103256" y="7146"/>
                    <a:pt x="101256" y="6462"/>
                  </a:cubicBezTo>
                  <a:cubicBezTo>
                    <a:pt x="98124" y="5392"/>
                    <a:pt x="94943" y="4465"/>
                    <a:pt x="91664" y="4003"/>
                  </a:cubicBezTo>
                  <a:cubicBezTo>
                    <a:pt x="87840" y="3464"/>
                    <a:pt x="83996" y="3054"/>
                    <a:pt x="80153" y="2645"/>
                  </a:cubicBezTo>
                  <a:cubicBezTo>
                    <a:pt x="75609" y="2159"/>
                    <a:pt x="71063" y="1672"/>
                    <a:pt x="66507" y="1296"/>
                  </a:cubicBezTo>
                  <a:cubicBezTo>
                    <a:pt x="61991" y="925"/>
                    <a:pt x="57461" y="708"/>
                    <a:pt x="52939" y="393"/>
                  </a:cubicBezTo>
                  <a:cubicBezTo>
                    <a:pt x="49720" y="168"/>
                    <a:pt x="46502" y="0"/>
                    <a:pt x="43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178;p48"/>
            <p:cNvSpPr/>
            <p:nvPr/>
          </p:nvSpPr>
          <p:spPr>
            <a:xfrm>
              <a:off x="1954125" y="849975"/>
              <a:ext cx="3729350" cy="1722175"/>
            </a:xfrm>
            <a:custGeom>
              <a:avLst/>
              <a:gdLst/>
              <a:ahLst/>
              <a:cxnLst/>
              <a:rect l="l" t="t" r="r" b="b"/>
              <a:pathLst>
                <a:path w="149174" h="68887" extrusionOk="0">
                  <a:moveTo>
                    <a:pt x="305" y="0"/>
                  </a:moveTo>
                  <a:lnTo>
                    <a:pt x="0" y="144"/>
                  </a:lnTo>
                  <a:cubicBezTo>
                    <a:pt x="640" y="1991"/>
                    <a:pt x="1220" y="3865"/>
                    <a:pt x="1933" y="5680"/>
                  </a:cubicBezTo>
                  <a:cubicBezTo>
                    <a:pt x="4209" y="11483"/>
                    <a:pt x="6545" y="17260"/>
                    <a:pt x="8838" y="23056"/>
                  </a:cubicBezTo>
                  <a:cubicBezTo>
                    <a:pt x="12486" y="32274"/>
                    <a:pt x="16127" y="41496"/>
                    <a:pt x="19761" y="50721"/>
                  </a:cubicBezTo>
                  <a:cubicBezTo>
                    <a:pt x="19877" y="51014"/>
                    <a:pt x="19972" y="51364"/>
                    <a:pt x="20182" y="51560"/>
                  </a:cubicBezTo>
                  <a:cubicBezTo>
                    <a:pt x="21957" y="53229"/>
                    <a:pt x="23620" y="55088"/>
                    <a:pt x="25577" y="56473"/>
                  </a:cubicBezTo>
                  <a:cubicBezTo>
                    <a:pt x="29586" y="59310"/>
                    <a:pt x="33997" y="61316"/>
                    <a:pt x="38578" y="62890"/>
                  </a:cubicBezTo>
                  <a:cubicBezTo>
                    <a:pt x="40055" y="63398"/>
                    <a:pt x="41477" y="64101"/>
                    <a:pt x="42973" y="64522"/>
                  </a:cubicBezTo>
                  <a:cubicBezTo>
                    <a:pt x="47094" y="65680"/>
                    <a:pt x="51256" y="66657"/>
                    <a:pt x="55486" y="67249"/>
                  </a:cubicBezTo>
                  <a:cubicBezTo>
                    <a:pt x="58783" y="67712"/>
                    <a:pt x="62073" y="68277"/>
                    <a:pt x="65384" y="68569"/>
                  </a:cubicBezTo>
                  <a:cubicBezTo>
                    <a:pt x="67878" y="68789"/>
                    <a:pt x="70373" y="68886"/>
                    <a:pt x="72867" y="68886"/>
                  </a:cubicBezTo>
                  <a:cubicBezTo>
                    <a:pt x="77080" y="68886"/>
                    <a:pt x="81290" y="68608"/>
                    <a:pt x="85490" y="68173"/>
                  </a:cubicBezTo>
                  <a:cubicBezTo>
                    <a:pt x="90356" y="67670"/>
                    <a:pt x="95210" y="66992"/>
                    <a:pt x="100045" y="66218"/>
                  </a:cubicBezTo>
                  <a:cubicBezTo>
                    <a:pt x="103028" y="65740"/>
                    <a:pt x="106040" y="65349"/>
                    <a:pt x="108912" y="64225"/>
                  </a:cubicBezTo>
                  <a:cubicBezTo>
                    <a:pt x="111990" y="63021"/>
                    <a:pt x="115091" y="61886"/>
                    <a:pt x="118216" y="60821"/>
                  </a:cubicBezTo>
                  <a:cubicBezTo>
                    <a:pt x="121129" y="59827"/>
                    <a:pt x="123856" y="58464"/>
                    <a:pt x="126276" y="56471"/>
                  </a:cubicBezTo>
                  <a:cubicBezTo>
                    <a:pt x="126937" y="55927"/>
                    <a:pt x="127546" y="55208"/>
                    <a:pt x="127949" y="54433"/>
                  </a:cubicBezTo>
                  <a:cubicBezTo>
                    <a:pt x="129048" y="52317"/>
                    <a:pt x="130114" y="50171"/>
                    <a:pt x="131033" y="47961"/>
                  </a:cubicBezTo>
                  <a:cubicBezTo>
                    <a:pt x="133918" y="41025"/>
                    <a:pt x="136628" y="34005"/>
                    <a:pt x="139600" y="27113"/>
                  </a:cubicBezTo>
                  <a:cubicBezTo>
                    <a:pt x="141833" y="21934"/>
                    <a:pt x="144357" y="16899"/>
                    <a:pt x="146770" y="11809"/>
                  </a:cubicBezTo>
                  <a:cubicBezTo>
                    <a:pt x="147338" y="10610"/>
                    <a:pt x="147990" y="9455"/>
                    <a:pt x="148583" y="8269"/>
                  </a:cubicBezTo>
                  <a:cubicBezTo>
                    <a:pt x="148826" y="7784"/>
                    <a:pt x="149173" y="7299"/>
                    <a:pt x="148893" y="6552"/>
                  </a:cubicBezTo>
                  <a:lnTo>
                    <a:pt x="148893" y="6552"/>
                  </a:lnTo>
                  <a:cubicBezTo>
                    <a:pt x="148315" y="6829"/>
                    <a:pt x="147817" y="7070"/>
                    <a:pt x="147317" y="7306"/>
                  </a:cubicBezTo>
                  <a:cubicBezTo>
                    <a:pt x="144456" y="8651"/>
                    <a:pt x="141653" y="10164"/>
                    <a:pt x="138719" y="11293"/>
                  </a:cubicBezTo>
                  <a:cubicBezTo>
                    <a:pt x="135452" y="12552"/>
                    <a:pt x="132079" y="13503"/>
                    <a:pt x="128733" y="14511"/>
                  </a:cubicBezTo>
                  <a:cubicBezTo>
                    <a:pt x="121646" y="16643"/>
                    <a:pt x="114532" y="18663"/>
                    <a:pt x="107201" y="19621"/>
                  </a:cubicBezTo>
                  <a:cubicBezTo>
                    <a:pt x="103898" y="20053"/>
                    <a:pt x="100582" y="20363"/>
                    <a:pt x="97287" y="20848"/>
                  </a:cubicBezTo>
                  <a:cubicBezTo>
                    <a:pt x="93123" y="21461"/>
                    <a:pt x="88942" y="21681"/>
                    <a:pt x="84756" y="21681"/>
                  </a:cubicBezTo>
                  <a:cubicBezTo>
                    <a:pt x="83798" y="21681"/>
                    <a:pt x="82839" y="21669"/>
                    <a:pt x="81880" y="21648"/>
                  </a:cubicBezTo>
                  <a:cubicBezTo>
                    <a:pt x="75626" y="21510"/>
                    <a:pt x="69375" y="21224"/>
                    <a:pt x="63123" y="20950"/>
                  </a:cubicBezTo>
                  <a:cubicBezTo>
                    <a:pt x="60907" y="20853"/>
                    <a:pt x="58685" y="20706"/>
                    <a:pt x="56487" y="20406"/>
                  </a:cubicBezTo>
                  <a:cubicBezTo>
                    <a:pt x="52735" y="19895"/>
                    <a:pt x="48992" y="19307"/>
                    <a:pt x="45260" y="18639"/>
                  </a:cubicBezTo>
                  <a:cubicBezTo>
                    <a:pt x="41488" y="17959"/>
                    <a:pt x="37676" y="17658"/>
                    <a:pt x="33938" y="16581"/>
                  </a:cubicBezTo>
                  <a:cubicBezTo>
                    <a:pt x="28487" y="15010"/>
                    <a:pt x="23017" y="13572"/>
                    <a:pt x="17723" y="11425"/>
                  </a:cubicBezTo>
                  <a:cubicBezTo>
                    <a:pt x="15113" y="10366"/>
                    <a:pt x="12654" y="9044"/>
                    <a:pt x="10260" y="7560"/>
                  </a:cubicBezTo>
                  <a:cubicBezTo>
                    <a:pt x="6727" y="5369"/>
                    <a:pt x="3482" y="2733"/>
                    <a:pt x="3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179;p48"/>
            <p:cNvSpPr/>
            <p:nvPr/>
          </p:nvSpPr>
          <p:spPr>
            <a:xfrm>
              <a:off x="1872900" y="285800"/>
              <a:ext cx="3889650" cy="1059175"/>
            </a:xfrm>
            <a:custGeom>
              <a:avLst/>
              <a:gdLst/>
              <a:ahLst/>
              <a:cxnLst/>
              <a:rect l="l" t="t" r="r" b="b"/>
              <a:pathLst>
                <a:path w="155586" h="42367" extrusionOk="0">
                  <a:moveTo>
                    <a:pt x="58761" y="0"/>
                  </a:moveTo>
                  <a:cubicBezTo>
                    <a:pt x="57177" y="0"/>
                    <a:pt x="55593" y="31"/>
                    <a:pt x="54007" y="98"/>
                  </a:cubicBezTo>
                  <a:cubicBezTo>
                    <a:pt x="48011" y="333"/>
                    <a:pt x="42015" y="341"/>
                    <a:pt x="36021" y="963"/>
                  </a:cubicBezTo>
                  <a:cubicBezTo>
                    <a:pt x="27749" y="1821"/>
                    <a:pt x="19651" y="3314"/>
                    <a:pt x="11770" y="6189"/>
                  </a:cubicBezTo>
                  <a:cubicBezTo>
                    <a:pt x="8132" y="7515"/>
                    <a:pt x="4517" y="8805"/>
                    <a:pt x="1252" y="11040"/>
                  </a:cubicBezTo>
                  <a:cubicBezTo>
                    <a:pt x="398" y="11626"/>
                    <a:pt x="0" y="12346"/>
                    <a:pt x="246" y="13316"/>
                  </a:cubicBezTo>
                  <a:cubicBezTo>
                    <a:pt x="571" y="14603"/>
                    <a:pt x="931" y="15917"/>
                    <a:pt x="1510" y="17086"/>
                  </a:cubicBezTo>
                  <a:cubicBezTo>
                    <a:pt x="2636" y="19358"/>
                    <a:pt x="4420" y="21041"/>
                    <a:pt x="6265" y="22655"/>
                  </a:cubicBezTo>
                  <a:cubicBezTo>
                    <a:pt x="10147" y="26054"/>
                    <a:pt x="14324" y="28955"/>
                    <a:pt x="18905" y="31152"/>
                  </a:cubicBezTo>
                  <a:cubicBezTo>
                    <a:pt x="25430" y="34278"/>
                    <a:pt x="32358" y="36039"/>
                    <a:pt x="39285" y="37754"/>
                  </a:cubicBezTo>
                  <a:cubicBezTo>
                    <a:pt x="41980" y="38421"/>
                    <a:pt x="44753" y="38735"/>
                    <a:pt x="47496" y="39171"/>
                  </a:cubicBezTo>
                  <a:cubicBezTo>
                    <a:pt x="51887" y="39869"/>
                    <a:pt x="56266" y="40699"/>
                    <a:pt x="60680" y="41165"/>
                  </a:cubicBezTo>
                  <a:cubicBezTo>
                    <a:pt x="65195" y="41644"/>
                    <a:pt x="69742" y="41796"/>
                    <a:pt x="74279" y="42009"/>
                  </a:cubicBezTo>
                  <a:cubicBezTo>
                    <a:pt x="78446" y="42204"/>
                    <a:pt x="82614" y="42366"/>
                    <a:pt x="86779" y="42366"/>
                  </a:cubicBezTo>
                  <a:cubicBezTo>
                    <a:pt x="91337" y="42366"/>
                    <a:pt x="95891" y="42172"/>
                    <a:pt x="100437" y="41616"/>
                  </a:cubicBezTo>
                  <a:cubicBezTo>
                    <a:pt x="105296" y="41021"/>
                    <a:pt x="110174" y="40460"/>
                    <a:pt x="114972" y="39485"/>
                  </a:cubicBezTo>
                  <a:cubicBezTo>
                    <a:pt x="120168" y="38430"/>
                    <a:pt x="125288" y="36936"/>
                    <a:pt x="130431" y="35588"/>
                  </a:cubicBezTo>
                  <a:cubicBezTo>
                    <a:pt x="137558" y="33720"/>
                    <a:pt x="144379" y="30896"/>
                    <a:pt x="151107" y="27818"/>
                  </a:cubicBezTo>
                  <a:cubicBezTo>
                    <a:pt x="152235" y="27302"/>
                    <a:pt x="153282" y="26453"/>
                    <a:pt x="154193" y="25556"/>
                  </a:cubicBezTo>
                  <a:cubicBezTo>
                    <a:pt x="155389" y="24377"/>
                    <a:pt x="155586" y="22220"/>
                    <a:pt x="154612" y="20831"/>
                  </a:cubicBezTo>
                  <a:cubicBezTo>
                    <a:pt x="153632" y="19436"/>
                    <a:pt x="152685" y="18012"/>
                    <a:pt x="151324" y="16917"/>
                  </a:cubicBezTo>
                  <a:cubicBezTo>
                    <a:pt x="148274" y="14464"/>
                    <a:pt x="144980" y="12493"/>
                    <a:pt x="141427" y="11063"/>
                  </a:cubicBezTo>
                  <a:cubicBezTo>
                    <a:pt x="138742" y="9982"/>
                    <a:pt x="135947" y="9215"/>
                    <a:pt x="133219" y="8243"/>
                  </a:cubicBezTo>
                  <a:cubicBezTo>
                    <a:pt x="126320" y="5784"/>
                    <a:pt x="119152" y="4879"/>
                    <a:pt x="111977" y="4071"/>
                  </a:cubicBezTo>
                  <a:cubicBezTo>
                    <a:pt x="105501" y="3342"/>
                    <a:pt x="99013" y="2747"/>
                    <a:pt x="92525" y="2154"/>
                  </a:cubicBezTo>
                  <a:cubicBezTo>
                    <a:pt x="88154" y="1755"/>
                    <a:pt x="83775" y="1453"/>
                    <a:pt x="79399" y="1123"/>
                  </a:cubicBezTo>
                  <a:cubicBezTo>
                    <a:pt x="77234" y="959"/>
                    <a:pt x="75065" y="864"/>
                    <a:pt x="72902" y="679"/>
                  </a:cubicBezTo>
                  <a:cubicBezTo>
                    <a:pt x="68193" y="274"/>
                    <a:pt x="63480" y="0"/>
                    <a:pt x="58761" y="0"/>
                  </a:cubicBezTo>
                  <a:close/>
                </a:path>
              </a:pathLst>
            </a:custGeom>
            <a:solidFill>
              <a:srgbClr val="FF7D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180;p48"/>
            <p:cNvSpPr/>
            <p:nvPr/>
          </p:nvSpPr>
          <p:spPr>
            <a:xfrm>
              <a:off x="1828850" y="238125"/>
              <a:ext cx="3962650" cy="2389800"/>
            </a:xfrm>
            <a:custGeom>
              <a:avLst/>
              <a:gdLst/>
              <a:ahLst/>
              <a:cxnLst/>
              <a:rect l="l" t="t" r="r" b="b"/>
              <a:pathLst>
                <a:path w="158506" h="95592" extrusionOk="0">
                  <a:moveTo>
                    <a:pt x="60523" y="1907"/>
                  </a:moveTo>
                  <a:cubicBezTo>
                    <a:pt x="65242" y="1907"/>
                    <a:pt x="69955" y="2181"/>
                    <a:pt x="74664" y="2586"/>
                  </a:cubicBezTo>
                  <a:cubicBezTo>
                    <a:pt x="76827" y="2771"/>
                    <a:pt x="78997" y="2866"/>
                    <a:pt x="81161" y="3030"/>
                  </a:cubicBezTo>
                  <a:cubicBezTo>
                    <a:pt x="85538" y="3360"/>
                    <a:pt x="89917" y="3662"/>
                    <a:pt x="94288" y="4061"/>
                  </a:cubicBezTo>
                  <a:cubicBezTo>
                    <a:pt x="100775" y="4655"/>
                    <a:pt x="107263" y="5249"/>
                    <a:pt x="113739" y="5978"/>
                  </a:cubicBezTo>
                  <a:cubicBezTo>
                    <a:pt x="120914" y="6786"/>
                    <a:pt x="128082" y="7691"/>
                    <a:pt x="134981" y="10150"/>
                  </a:cubicBezTo>
                  <a:cubicBezTo>
                    <a:pt x="137709" y="11122"/>
                    <a:pt x="140504" y="11889"/>
                    <a:pt x="143189" y="12970"/>
                  </a:cubicBezTo>
                  <a:cubicBezTo>
                    <a:pt x="146742" y="14399"/>
                    <a:pt x="150034" y="16370"/>
                    <a:pt x="153086" y="18823"/>
                  </a:cubicBezTo>
                  <a:cubicBezTo>
                    <a:pt x="154447" y="19918"/>
                    <a:pt x="155394" y="21342"/>
                    <a:pt x="156374" y="22738"/>
                  </a:cubicBezTo>
                  <a:cubicBezTo>
                    <a:pt x="157348" y="24127"/>
                    <a:pt x="157151" y="26284"/>
                    <a:pt x="155955" y="27463"/>
                  </a:cubicBezTo>
                  <a:cubicBezTo>
                    <a:pt x="155044" y="28360"/>
                    <a:pt x="153998" y="29209"/>
                    <a:pt x="152869" y="29725"/>
                  </a:cubicBezTo>
                  <a:cubicBezTo>
                    <a:pt x="146141" y="32803"/>
                    <a:pt x="139320" y="35627"/>
                    <a:pt x="132193" y="37495"/>
                  </a:cubicBezTo>
                  <a:cubicBezTo>
                    <a:pt x="127050" y="38843"/>
                    <a:pt x="121930" y="40337"/>
                    <a:pt x="116734" y="41392"/>
                  </a:cubicBezTo>
                  <a:cubicBezTo>
                    <a:pt x="111936" y="42367"/>
                    <a:pt x="107058" y="42928"/>
                    <a:pt x="102199" y="43523"/>
                  </a:cubicBezTo>
                  <a:cubicBezTo>
                    <a:pt x="97653" y="44079"/>
                    <a:pt x="93099" y="44273"/>
                    <a:pt x="88541" y="44273"/>
                  </a:cubicBezTo>
                  <a:cubicBezTo>
                    <a:pt x="84376" y="44273"/>
                    <a:pt x="80208" y="44111"/>
                    <a:pt x="76041" y="43916"/>
                  </a:cubicBezTo>
                  <a:cubicBezTo>
                    <a:pt x="71504" y="43703"/>
                    <a:pt x="66957" y="43551"/>
                    <a:pt x="62442" y="43073"/>
                  </a:cubicBezTo>
                  <a:cubicBezTo>
                    <a:pt x="58028" y="42607"/>
                    <a:pt x="53649" y="41776"/>
                    <a:pt x="49258" y="41079"/>
                  </a:cubicBezTo>
                  <a:cubicBezTo>
                    <a:pt x="46515" y="40643"/>
                    <a:pt x="43742" y="40328"/>
                    <a:pt x="41047" y="39662"/>
                  </a:cubicBezTo>
                  <a:cubicBezTo>
                    <a:pt x="34120" y="37947"/>
                    <a:pt x="27192" y="36187"/>
                    <a:pt x="20667" y="33059"/>
                  </a:cubicBezTo>
                  <a:cubicBezTo>
                    <a:pt x="16086" y="30863"/>
                    <a:pt x="11909" y="27962"/>
                    <a:pt x="8027" y="24564"/>
                  </a:cubicBezTo>
                  <a:cubicBezTo>
                    <a:pt x="6182" y="22949"/>
                    <a:pt x="4398" y="21266"/>
                    <a:pt x="3272" y="18995"/>
                  </a:cubicBezTo>
                  <a:cubicBezTo>
                    <a:pt x="2693" y="17825"/>
                    <a:pt x="2333" y="16510"/>
                    <a:pt x="2008" y="15224"/>
                  </a:cubicBezTo>
                  <a:cubicBezTo>
                    <a:pt x="1761" y="14254"/>
                    <a:pt x="2160" y="13535"/>
                    <a:pt x="3014" y="12949"/>
                  </a:cubicBezTo>
                  <a:cubicBezTo>
                    <a:pt x="6279" y="10712"/>
                    <a:pt x="9894" y="9422"/>
                    <a:pt x="13532" y="8096"/>
                  </a:cubicBezTo>
                  <a:cubicBezTo>
                    <a:pt x="21413" y="5221"/>
                    <a:pt x="29511" y="3728"/>
                    <a:pt x="37783" y="2870"/>
                  </a:cubicBezTo>
                  <a:cubicBezTo>
                    <a:pt x="43777" y="2248"/>
                    <a:pt x="49773" y="2240"/>
                    <a:pt x="55769" y="2005"/>
                  </a:cubicBezTo>
                  <a:cubicBezTo>
                    <a:pt x="57355" y="1938"/>
                    <a:pt x="58939" y="1907"/>
                    <a:pt x="60523" y="1907"/>
                  </a:cubicBezTo>
                  <a:close/>
                  <a:moveTo>
                    <a:pt x="5316" y="24473"/>
                  </a:moveTo>
                  <a:cubicBezTo>
                    <a:pt x="8493" y="27207"/>
                    <a:pt x="11738" y="29843"/>
                    <a:pt x="15271" y="32033"/>
                  </a:cubicBezTo>
                  <a:cubicBezTo>
                    <a:pt x="17665" y="33517"/>
                    <a:pt x="20124" y="34840"/>
                    <a:pt x="22734" y="35898"/>
                  </a:cubicBezTo>
                  <a:cubicBezTo>
                    <a:pt x="28029" y="38046"/>
                    <a:pt x="33498" y="39482"/>
                    <a:pt x="38949" y="41054"/>
                  </a:cubicBezTo>
                  <a:cubicBezTo>
                    <a:pt x="42687" y="42132"/>
                    <a:pt x="46499" y="42432"/>
                    <a:pt x="50271" y="43112"/>
                  </a:cubicBezTo>
                  <a:cubicBezTo>
                    <a:pt x="54000" y="43784"/>
                    <a:pt x="57742" y="44373"/>
                    <a:pt x="61498" y="44879"/>
                  </a:cubicBezTo>
                  <a:cubicBezTo>
                    <a:pt x="63696" y="45178"/>
                    <a:pt x="65918" y="45326"/>
                    <a:pt x="68134" y="45423"/>
                  </a:cubicBezTo>
                  <a:cubicBezTo>
                    <a:pt x="74385" y="45696"/>
                    <a:pt x="80637" y="45983"/>
                    <a:pt x="86891" y="46121"/>
                  </a:cubicBezTo>
                  <a:cubicBezTo>
                    <a:pt x="87853" y="46143"/>
                    <a:pt x="88815" y="46154"/>
                    <a:pt x="89777" y="46154"/>
                  </a:cubicBezTo>
                  <a:cubicBezTo>
                    <a:pt x="93959" y="46154"/>
                    <a:pt x="98137" y="45933"/>
                    <a:pt x="102298" y="45321"/>
                  </a:cubicBezTo>
                  <a:cubicBezTo>
                    <a:pt x="105593" y="44837"/>
                    <a:pt x="108910" y="44526"/>
                    <a:pt x="112212" y="44094"/>
                  </a:cubicBezTo>
                  <a:cubicBezTo>
                    <a:pt x="119543" y="43136"/>
                    <a:pt x="126657" y="41116"/>
                    <a:pt x="133743" y="38984"/>
                  </a:cubicBezTo>
                  <a:cubicBezTo>
                    <a:pt x="137090" y="37977"/>
                    <a:pt x="140463" y="37025"/>
                    <a:pt x="143729" y="35766"/>
                  </a:cubicBezTo>
                  <a:cubicBezTo>
                    <a:pt x="146664" y="34637"/>
                    <a:pt x="149467" y="33124"/>
                    <a:pt x="152328" y="31779"/>
                  </a:cubicBezTo>
                  <a:cubicBezTo>
                    <a:pt x="152828" y="31544"/>
                    <a:pt x="153326" y="31302"/>
                    <a:pt x="153902" y="31025"/>
                  </a:cubicBezTo>
                  <a:lnTo>
                    <a:pt x="153902" y="31025"/>
                  </a:lnTo>
                  <a:cubicBezTo>
                    <a:pt x="154184" y="31773"/>
                    <a:pt x="153837" y="32258"/>
                    <a:pt x="153595" y="32743"/>
                  </a:cubicBezTo>
                  <a:cubicBezTo>
                    <a:pt x="153002" y="33929"/>
                    <a:pt x="152349" y="35084"/>
                    <a:pt x="151782" y="36283"/>
                  </a:cubicBezTo>
                  <a:cubicBezTo>
                    <a:pt x="149369" y="41373"/>
                    <a:pt x="146844" y="46408"/>
                    <a:pt x="144612" y="51587"/>
                  </a:cubicBezTo>
                  <a:cubicBezTo>
                    <a:pt x="141640" y="58479"/>
                    <a:pt x="138929" y="65499"/>
                    <a:pt x="136045" y="72435"/>
                  </a:cubicBezTo>
                  <a:cubicBezTo>
                    <a:pt x="135126" y="74645"/>
                    <a:pt x="134059" y="76791"/>
                    <a:pt x="132960" y="78906"/>
                  </a:cubicBezTo>
                  <a:cubicBezTo>
                    <a:pt x="132557" y="79682"/>
                    <a:pt x="131949" y="80401"/>
                    <a:pt x="131288" y="80945"/>
                  </a:cubicBezTo>
                  <a:cubicBezTo>
                    <a:pt x="128867" y="82936"/>
                    <a:pt x="126140" y="84299"/>
                    <a:pt x="123228" y="85295"/>
                  </a:cubicBezTo>
                  <a:cubicBezTo>
                    <a:pt x="120106" y="86361"/>
                    <a:pt x="117004" y="87496"/>
                    <a:pt x="113924" y="88699"/>
                  </a:cubicBezTo>
                  <a:cubicBezTo>
                    <a:pt x="111051" y="89823"/>
                    <a:pt x="108038" y="90214"/>
                    <a:pt x="105056" y="90692"/>
                  </a:cubicBezTo>
                  <a:cubicBezTo>
                    <a:pt x="100221" y="91467"/>
                    <a:pt x="95367" y="92144"/>
                    <a:pt x="90501" y="92647"/>
                  </a:cubicBezTo>
                  <a:cubicBezTo>
                    <a:pt x="86299" y="93082"/>
                    <a:pt x="82087" y="93360"/>
                    <a:pt x="77872" y="93360"/>
                  </a:cubicBezTo>
                  <a:cubicBezTo>
                    <a:pt x="75380" y="93360"/>
                    <a:pt x="72887" y="93263"/>
                    <a:pt x="70395" y="93044"/>
                  </a:cubicBezTo>
                  <a:cubicBezTo>
                    <a:pt x="67084" y="92751"/>
                    <a:pt x="63794" y="92186"/>
                    <a:pt x="60497" y="91725"/>
                  </a:cubicBezTo>
                  <a:cubicBezTo>
                    <a:pt x="56267" y="91131"/>
                    <a:pt x="52105" y="90155"/>
                    <a:pt x="47984" y="88996"/>
                  </a:cubicBezTo>
                  <a:cubicBezTo>
                    <a:pt x="46488" y="88576"/>
                    <a:pt x="45066" y="87872"/>
                    <a:pt x="43589" y="87365"/>
                  </a:cubicBezTo>
                  <a:cubicBezTo>
                    <a:pt x="39008" y="85790"/>
                    <a:pt x="34597" y="83784"/>
                    <a:pt x="30588" y="80947"/>
                  </a:cubicBezTo>
                  <a:cubicBezTo>
                    <a:pt x="28631" y="79563"/>
                    <a:pt x="26968" y="77704"/>
                    <a:pt x="25193" y="76035"/>
                  </a:cubicBezTo>
                  <a:cubicBezTo>
                    <a:pt x="24983" y="75838"/>
                    <a:pt x="24888" y="75488"/>
                    <a:pt x="24772" y="75195"/>
                  </a:cubicBezTo>
                  <a:cubicBezTo>
                    <a:pt x="21130" y="65974"/>
                    <a:pt x="17489" y="56753"/>
                    <a:pt x="13849" y="47530"/>
                  </a:cubicBezTo>
                  <a:cubicBezTo>
                    <a:pt x="11556" y="41734"/>
                    <a:pt x="9220" y="35957"/>
                    <a:pt x="6944" y="30154"/>
                  </a:cubicBezTo>
                  <a:cubicBezTo>
                    <a:pt x="6231" y="28339"/>
                    <a:pt x="5651" y="26465"/>
                    <a:pt x="5011" y="24617"/>
                  </a:cubicBezTo>
                  <a:lnTo>
                    <a:pt x="5316" y="24473"/>
                  </a:lnTo>
                  <a:close/>
                  <a:moveTo>
                    <a:pt x="58785" y="0"/>
                  </a:moveTo>
                  <a:cubicBezTo>
                    <a:pt x="56807" y="0"/>
                    <a:pt x="54828" y="50"/>
                    <a:pt x="52846" y="165"/>
                  </a:cubicBezTo>
                  <a:cubicBezTo>
                    <a:pt x="52156" y="205"/>
                    <a:pt x="51464" y="216"/>
                    <a:pt x="50771" y="216"/>
                  </a:cubicBezTo>
                  <a:cubicBezTo>
                    <a:pt x="49823" y="216"/>
                    <a:pt x="48873" y="194"/>
                    <a:pt x="47925" y="194"/>
                  </a:cubicBezTo>
                  <a:cubicBezTo>
                    <a:pt x="47092" y="194"/>
                    <a:pt x="46260" y="211"/>
                    <a:pt x="45431" y="274"/>
                  </a:cubicBezTo>
                  <a:cubicBezTo>
                    <a:pt x="40904" y="618"/>
                    <a:pt x="36380" y="1049"/>
                    <a:pt x="31874" y="1621"/>
                  </a:cubicBezTo>
                  <a:cubicBezTo>
                    <a:pt x="28924" y="1995"/>
                    <a:pt x="25975" y="2534"/>
                    <a:pt x="23087" y="3269"/>
                  </a:cubicBezTo>
                  <a:cubicBezTo>
                    <a:pt x="19560" y="4166"/>
                    <a:pt x="16089" y="5315"/>
                    <a:pt x="12609" y="6414"/>
                  </a:cubicBezTo>
                  <a:cubicBezTo>
                    <a:pt x="9117" y="7517"/>
                    <a:pt x="5769" y="8991"/>
                    <a:pt x="2640" y="11007"/>
                  </a:cubicBezTo>
                  <a:cubicBezTo>
                    <a:pt x="959" y="12090"/>
                    <a:pt x="0" y="13952"/>
                    <a:pt x="343" y="15711"/>
                  </a:cubicBezTo>
                  <a:cubicBezTo>
                    <a:pt x="553" y="16788"/>
                    <a:pt x="782" y="17871"/>
                    <a:pt x="1128" y="18904"/>
                  </a:cubicBezTo>
                  <a:cubicBezTo>
                    <a:pt x="3081" y="24729"/>
                    <a:pt x="4971" y="30583"/>
                    <a:pt x="7081" y="36344"/>
                  </a:cubicBezTo>
                  <a:cubicBezTo>
                    <a:pt x="9006" y="41606"/>
                    <a:pt x="11165" y="46772"/>
                    <a:pt x="13252" y="51966"/>
                  </a:cubicBezTo>
                  <a:cubicBezTo>
                    <a:pt x="16033" y="58889"/>
                    <a:pt x="18836" y="65802"/>
                    <a:pt x="21660" y="72705"/>
                  </a:cubicBezTo>
                  <a:cubicBezTo>
                    <a:pt x="22239" y="74114"/>
                    <a:pt x="22858" y="75607"/>
                    <a:pt x="23811" y="76718"/>
                  </a:cubicBezTo>
                  <a:cubicBezTo>
                    <a:pt x="33563" y="88094"/>
                    <a:pt x="46864" y="91068"/>
                    <a:pt x="60368" y="94022"/>
                  </a:cubicBezTo>
                  <a:cubicBezTo>
                    <a:pt x="63860" y="94786"/>
                    <a:pt x="67357" y="95437"/>
                    <a:pt x="70939" y="95437"/>
                  </a:cubicBezTo>
                  <a:cubicBezTo>
                    <a:pt x="71063" y="95437"/>
                    <a:pt x="71187" y="95436"/>
                    <a:pt x="71310" y="95435"/>
                  </a:cubicBezTo>
                  <a:cubicBezTo>
                    <a:pt x="71419" y="95433"/>
                    <a:pt x="71527" y="95433"/>
                    <a:pt x="71635" y="95433"/>
                  </a:cubicBezTo>
                  <a:cubicBezTo>
                    <a:pt x="73286" y="95433"/>
                    <a:pt x="74939" y="95591"/>
                    <a:pt x="76588" y="95591"/>
                  </a:cubicBezTo>
                  <a:cubicBezTo>
                    <a:pt x="76891" y="95591"/>
                    <a:pt x="77195" y="95586"/>
                    <a:pt x="77498" y="95573"/>
                  </a:cubicBezTo>
                  <a:cubicBezTo>
                    <a:pt x="82426" y="95367"/>
                    <a:pt x="87371" y="95563"/>
                    <a:pt x="92277" y="94772"/>
                  </a:cubicBezTo>
                  <a:cubicBezTo>
                    <a:pt x="95617" y="94234"/>
                    <a:pt x="98993" y="93952"/>
                    <a:pt x="102335" y="93431"/>
                  </a:cubicBezTo>
                  <a:cubicBezTo>
                    <a:pt x="105227" y="92980"/>
                    <a:pt x="108095" y="92368"/>
                    <a:pt x="110970" y="91798"/>
                  </a:cubicBezTo>
                  <a:cubicBezTo>
                    <a:pt x="111709" y="91652"/>
                    <a:pt x="112442" y="91434"/>
                    <a:pt x="113158" y="91186"/>
                  </a:cubicBezTo>
                  <a:cubicBezTo>
                    <a:pt x="114660" y="90664"/>
                    <a:pt x="116155" y="90126"/>
                    <a:pt x="117654" y="89595"/>
                  </a:cubicBezTo>
                  <a:cubicBezTo>
                    <a:pt x="120458" y="88144"/>
                    <a:pt x="123404" y="87037"/>
                    <a:pt x="126380" y="86038"/>
                  </a:cubicBezTo>
                  <a:cubicBezTo>
                    <a:pt x="127896" y="85293"/>
                    <a:pt x="129412" y="84548"/>
                    <a:pt x="130897" y="83738"/>
                  </a:cubicBezTo>
                  <a:cubicBezTo>
                    <a:pt x="132204" y="83023"/>
                    <a:pt x="133309" y="82003"/>
                    <a:pt x="133986" y="80544"/>
                  </a:cubicBezTo>
                  <a:cubicBezTo>
                    <a:pt x="135463" y="77361"/>
                    <a:pt x="136981" y="74200"/>
                    <a:pt x="138427" y="71002"/>
                  </a:cubicBezTo>
                  <a:cubicBezTo>
                    <a:pt x="139698" y="68192"/>
                    <a:pt x="140895" y="65345"/>
                    <a:pt x="142119" y="62511"/>
                  </a:cubicBezTo>
                  <a:cubicBezTo>
                    <a:pt x="144164" y="57774"/>
                    <a:pt x="146176" y="53018"/>
                    <a:pt x="148259" y="48300"/>
                  </a:cubicBezTo>
                  <a:cubicBezTo>
                    <a:pt x="149828" y="44749"/>
                    <a:pt x="151466" y="41232"/>
                    <a:pt x="153114" y="37721"/>
                  </a:cubicBezTo>
                  <a:cubicBezTo>
                    <a:pt x="154557" y="34647"/>
                    <a:pt x="156025" y="31586"/>
                    <a:pt x="157542" y="28555"/>
                  </a:cubicBezTo>
                  <a:cubicBezTo>
                    <a:pt x="158506" y="26630"/>
                    <a:pt x="158197" y="24688"/>
                    <a:pt x="157770" y="22741"/>
                  </a:cubicBezTo>
                  <a:cubicBezTo>
                    <a:pt x="157662" y="22248"/>
                    <a:pt x="157312" y="21785"/>
                    <a:pt x="156996" y="21378"/>
                  </a:cubicBezTo>
                  <a:cubicBezTo>
                    <a:pt x="153902" y="17392"/>
                    <a:pt x="149966" y="14582"/>
                    <a:pt x="145605" y="12493"/>
                  </a:cubicBezTo>
                  <a:cubicBezTo>
                    <a:pt x="142994" y="11243"/>
                    <a:pt x="140226" y="10358"/>
                    <a:pt x="137509" y="9368"/>
                  </a:cubicBezTo>
                  <a:cubicBezTo>
                    <a:pt x="133256" y="7818"/>
                    <a:pt x="128937" y="6472"/>
                    <a:pt x="124484" y="5802"/>
                  </a:cubicBezTo>
                  <a:cubicBezTo>
                    <a:pt x="119290" y="5023"/>
                    <a:pt x="114069" y="4429"/>
                    <a:pt x="108852" y="3833"/>
                  </a:cubicBezTo>
                  <a:cubicBezTo>
                    <a:pt x="102679" y="3130"/>
                    <a:pt x="96505" y="2424"/>
                    <a:pt x="90319" y="1880"/>
                  </a:cubicBezTo>
                  <a:cubicBezTo>
                    <a:pt x="84185" y="1341"/>
                    <a:pt x="78034" y="1026"/>
                    <a:pt x="71894" y="569"/>
                  </a:cubicBezTo>
                  <a:cubicBezTo>
                    <a:pt x="67526" y="244"/>
                    <a:pt x="63159" y="0"/>
                    <a:pt x="58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47"/>
          <p:cNvSpPr/>
          <p:nvPr/>
        </p:nvSpPr>
        <p:spPr>
          <a:xfrm>
            <a:off x="1454727" y="1526577"/>
            <a:ext cx="6614260" cy="46369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sz="2149" dirty="0"/>
          </a:p>
        </p:txBody>
      </p:sp>
      <p:sp>
        <p:nvSpPr>
          <p:cNvPr id="616" name="Google Shape;616;p47"/>
          <p:cNvSpPr txBox="1">
            <a:spLocks noGrp="1"/>
          </p:cNvSpPr>
          <p:nvPr>
            <p:ph type="title"/>
          </p:nvPr>
        </p:nvSpPr>
        <p:spPr>
          <a:xfrm>
            <a:off x="1454727" y="509551"/>
            <a:ext cx="11117821" cy="801498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pPr algn="l"/>
            <a:r>
              <a:rPr lang="en" sz="6000" dirty="0">
                <a:latin typeface="Californian FB" panose="0207040306080B030204" pitchFamily="18" charset="0"/>
              </a:rPr>
              <a:t>Our students</a:t>
            </a:r>
            <a:endParaRPr sz="6000" dirty="0">
              <a:latin typeface="Californian FB" panose="0207040306080B030204" pitchFamily="18" charset="0"/>
            </a:endParaRPr>
          </a:p>
        </p:txBody>
      </p:sp>
      <p:sp>
        <p:nvSpPr>
          <p:cNvPr id="36" name="Google Shape;710;p38"/>
          <p:cNvSpPr txBox="1">
            <a:spLocks/>
          </p:cNvSpPr>
          <p:nvPr/>
        </p:nvSpPr>
        <p:spPr>
          <a:xfrm>
            <a:off x="1670112" y="1954292"/>
            <a:ext cx="6151667" cy="3781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2nd-year undergraduates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Non-English, liberal arts majors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Intermediate or advanced learners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Highly motivated and good at exams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400" dirty="0">
                <a:latin typeface="Gill Sans Nova" panose="020B0602020104020203" pitchFamily="34" charset="0"/>
              </a:rPr>
              <a:t>Weak at speaking and writing</a:t>
            </a:r>
          </a:p>
        </p:txBody>
      </p:sp>
      <p:sp>
        <p:nvSpPr>
          <p:cNvPr id="14" name="矩形 13"/>
          <p:cNvSpPr/>
          <p:nvPr/>
        </p:nvSpPr>
        <p:spPr>
          <a:xfrm>
            <a:off x="8104909" y="6426524"/>
            <a:ext cx="6469825" cy="40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orbel" panose="020B0503020204020204" pitchFamily="34" charset="0"/>
              </a:rPr>
              <a:t>(China’s Standards of English Language Ability, 2018)</a:t>
            </a:r>
            <a:endParaRPr lang="zh-CN" altLang="en-US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57095" y="1394250"/>
            <a:ext cx="1202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Gill Sans Nova" panose="020B0602020104020203" pitchFamily="34" charset="0"/>
              </a:rPr>
              <a:t>CSE 8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737696" y="2293806"/>
            <a:ext cx="1202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Gill Sans Nova" panose="020B0602020104020203" pitchFamily="34" charset="0"/>
              </a:rPr>
              <a:t>CSE 7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753037" y="3210864"/>
            <a:ext cx="1202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Gill Sans Nova" panose="020B0602020104020203" pitchFamily="34" charset="0"/>
              </a:rPr>
              <a:t>CSE 6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690046" y="4299242"/>
            <a:ext cx="1329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CSE 5</a:t>
            </a:r>
            <a:endParaRPr lang="zh-CN" altLang="en-US" sz="3600" dirty="0">
              <a:latin typeface="Gill Sans Nova" panose="020B0602020104020203" pitchFamily="34" charset="0"/>
            </a:endParaRPr>
          </a:p>
        </p:txBody>
      </p:sp>
      <p:sp>
        <p:nvSpPr>
          <p:cNvPr id="3" name="下弧形箭头 2"/>
          <p:cNvSpPr/>
          <p:nvPr/>
        </p:nvSpPr>
        <p:spPr>
          <a:xfrm rot="14960567">
            <a:off x="11921811" y="2559151"/>
            <a:ext cx="2671955" cy="1485609"/>
          </a:xfrm>
          <a:prstGeom prst="curvedUpArrow">
            <a:avLst/>
          </a:prstGeom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84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096" y="374889"/>
            <a:ext cx="6054436" cy="6054436"/>
          </a:xfrm>
          <a:prstGeom prst="rect">
            <a:avLst/>
          </a:prstGeom>
        </p:spPr>
      </p:pic>
      <p:sp>
        <p:nvSpPr>
          <p:cNvPr id="3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>
                <a:latin typeface="Californian FB" panose="0207040306080B030204" pitchFamily="18" charset="0"/>
              </a:rPr>
              <a:t>Our text</a:t>
            </a:r>
          </a:p>
        </p:txBody>
      </p:sp>
      <p:sp>
        <p:nvSpPr>
          <p:cNvPr id="5" name="Google Shape;710;p38"/>
          <p:cNvSpPr txBox="1">
            <a:spLocks/>
          </p:cNvSpPr>
          <p:nvPr/>
        </p:nvSpPr>
        <p:spPr>
          <a:xfrm>
            <a:off x="1842654" y="1508195"/>
            <a:ext cx="6860475" cy="35625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7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/>
            <a:r>
              <a:rPr lang="en-US" altLang="zh-CN" sz="4000" b="1" dirty="0">
                <a:latin typeface="Gill Sans Nova" panose="020B0602020104020203" pitchFamily="34" charset="0"/>
              </a:rPr>
              <a:t>Unit 6 To be or not to be </a:t>
            </a:r>
          </a:p>
          <a:p>
            <a:pPr marL="0" lvl="0" indent="0"/>
            <a:r>
              <a:rPr lang="en-US" altLang="zh-CN" sz="3600" b="1" dirty="0" err="1">
                <a:latin typeface="Gill Sans Nova" panose="020B0602020104020203" pitchFamily="34" charset="0"/>
              </a:rPr>
              <a:t>iExplore</a:t>
            </a:r>
            <a:r>
              <a:rPr lang="en-US" altLang="zh-CN" sz="3600" b="1" dirty="0">
                <a:latin typeface="Gill Sans Nova" panose="020B0602020104020203" pitchFamily="34" charset="0"/>
              </a:rPr>
              <a:t> 2 Reading</a:t>
            </a:r>
          </a:p>
          <a:p>
            <a:pPr marL="0" lvl="0" indent="0"/>
            <a:r>
              <a:rPr lang="en-US" altLang="zh-CN" sz="3600" dirty="0">
                <a:latin typeface="Gill Sans Nova" panose="020B0602020104020203" pitchFamily="34" charset="0"/>
              </a:rPr>
              <a:t>Follow a career passion?</a:t>
            </a:r>
          </a:p>
          <a:p>
            <a:pPr marL="0" lvl="0" indent="0"/>
            <a:r>
              <a:rPr lang="en-US" altLang="zh-CN" sz="3600" dirty="0">
                <a:latin typeface="Gill Sans Nova" panose="020B0602020104020203" pitchFamily="34" charset="0"/>
              </a:rPr>
              <a:t>Let it follow you (pp. 133-134)</a:t>
            </a:r>
          </a:p>
          <a:p>
            <a:pPr marL="0" lvl="0" indent="0"/>
            <a:endParaRPr lang="en-US" altLang="zh-CN" sz="3600" dirty="0">
              <a:latin typeface="Gill Sans Nova" panose="020B0602020104020203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566" y="3933849"/>
            <a:ext cx="5388952" cy="2506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084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2539;p41"/>
          <p:cNvGrpSpPr/>
          <p:nvPr/>
        </p:nvGrpSpPr>
        <p:grpSpPr>
          <a:xfrm>
            <a:off x="5017591" y="2038351"/>
            <a:ext cx="5307508" cy="3953362"/>
            <a:chOff x="3978250" y="2806475"/>
            <a:chExt cx="601650" cy="464450"/>
          </a:xfrm>
        </p:grpSpPr>
        <p:sp>
          <p:nvSpPr>
            <p:cNvPr id="4" name="Google Shape;22540;p41"/>
            <p:cNvSpPr/>
            <p:nvPr/>
          </p:nvSpPr>
          <p:spPr>
            <a:xfrm>
              <a:off x="4297350" y="2806475"/>
              <a:ext cx="282550" cy="464450"/>
            </a:xfrm>
            <a:custGeom>
              <a:avLst/>
              <a:gdLst/>
              <a:ahLst/>
              <a:cxnLst/>
              <a:rect l="l" t="t" r="r" b="b"/>
              <a:pathLst>
                <a:path w="11302" h="18578" extrusionOk="0">
                  <a:moveTo>
                    <a:pt x="5431" y="342"/>
                  </a:moveTo>
                  <a:cubicBezTo>
                    <a:pt x="6916" y="342"/>
                    <a:pt x="8273" y="1355"/>
                    <a:pt x="9075" y="2739"/>
                  </a:cubicBezTo>
                  <a:cubicBezTo>
                    <a:pt x="10860" y="5821"/>
                    <a:pt x="10726" y="10482"/>
                    <a:pt x="9888" y="13796"/>
                  </a:cubicBezTo>
                  <a:cubicBezTo>
                    <a:pt x="9377" y="15824"/>
                    <a:pt x="8387" y="18151"/>
                    <a:pt x="6006" y="18322"/>
                  </a:cubicBezTo>
                  <a:cubicBezTo>
                    <a:pt x="5922" y="18328"/>
                    <a:pt x="5839" y="18331"/>
                    <a:pt x="5757" y="18331"/>
                  </a:cubicBezTo>
                  <a:cubicBezTo>
                    <a:pt x="3398" y="18331"/>
                    <a:pt x="1993" y="15886"/>
                    <a:pt x="1360" y="13928"/>
                  </a:cubicBezTo>
                  <a:cubicBezTo>
                    <a:pt x="432" y="11060"/>
                    <a:pt x="459" y="7975"/>
                    <a:pt x="995" y="5027"/>
                  </a:cubicBezTo>
                  <a:lnTo>
                    <a:pt x="995" y="5027"/>
                  </a:lnTo>
                  <a:cubicBezTo>
                    <a:pt x="1008" y="5031"/>
                    <a:pt x="1023" y="5032"/>
                    <a:pt x="1037" y="5032"/>
                  </a:cubicBezTo>
                  <a:cubicBezTo>
                    <a:pt x="1097" y="5032"/>
                    <a:pt x="1155" y="4998"/>
                    <a:pt x="1171" y="4919"/>
                  </a:cubicBezTo>
                  <a:cubicBezTo>
                    <a:pt x="1503" y="3308"/>
                    <a:pt x="2108" y="1810"/>
                    <a:pt x="3556" y="906"/>
                  </a:cubicBezTo>
                  <a:cubicBezTo>
                    <a:pt x="4183" y="515"/>
                    <a:pt x="4818" y="342"/>
                    <a:pt x="5431" y="342"/>
                  </a:cubicBezTo>
                  <a:close/>
                  <a:moveTo>
                    <a:pt x="5635" y="0"/>
                  </a:moveTo>
                  <a:cubicBezTo>
                    <a:pt x="5015" y="0"/>
                    <a:pt x="4383" y="144"/>
                    <a:pt x="3790" y="417"/>
                  </a:cubicBezTo>
                  <a:cubicBezTo>
                    <a:pt x="2494" y="1012"/>
                    <a:pt x="1736" y="2071"/>
                    <a:pt x="1280" y="3311"/>
                  </a:cubicBezTo>
                  <a:lnTo>
                    <a:pt x="1280" y="3311"/>
                  </a:lnTo>
                  <a:cubicBezTo>
                    <a:pt x="1259" y="3313"/>
                    <a:pt x="1239" y="3326"/>
                    <a:pt x="1231" y="3354"/>
                  </a:cubicBezTo>
                  <a:lnTo>
                    <a:pt x="1232" y="3354"/>
                  </a:lnTo>
                  <a:cubicBezTo>
                    <a:pt x="1165" y="3591"/>
                    <a:pt x="1101" y="3833"/>
                    <a:pt x="1040" y="4079"/>
                  </a:cubicBezTo>
                  <a:lnTo>
                    <a:pt x="1040" y="4079"/>
                  </a:lnTo>
                  <a:cubicBezTo>
                    <a:pt x="994" y="4252"/>
                    <a:pt x="952" y="4428"/>
                    <a:pt x="915" y="4605"/>
                  </a:cubicBezTo>
                  <a:lnTo>
                    <a:pt x="915" y="4605"/>
                  </a:lnTo>
                  <a:cubicBezTo>
                    <a:pt x="9" y="8633"/>
                    <a:pt x="0" y="13477"/>
                    <a:pt x="2511" y="16847"/>
                  </a:cubicBezTo>
                  <a:cubicBezTo>
                    <a:pt x="3353" y="17978"/>
                    <a:pt x="4658" y="18577"/>
                    <a:pt x="6009" y="18577"/>
                  </a:cubicBezTo>
                  <a:cubicBezTo>
                    <a:pt x="6326" y="18577"/>
                    <a:pt x="6646" y="18544"/>
                    <a:pt x="6963" y="18477"/>
                  </a:cubicBezTo>
                  <a:cubicBezTo>
                    <a:pt x="8910" y="18066"/>
                    <a:pt x="9697" y="15510"/>
                    <a:pt x="10178" y="13877"/>
                  </a:cubicBezTo>
                  <a:cubicBezTo>
                    <a:pt x="11302" y="10055"/>
                    <a:pt x="11155" y="4033"/>
                    <a:pt x="8189" y="1042"/>
                  </a:cubicBezTo>
                  <a:cubicBezTo>
                    <a:pt x="7483" y="331"/>
                    <a:pt x="6573" y="0"/>
                    <a:pt x="56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5" name="Google Shape;22541;p41"/>
            <p:cNvSpPr/>
            <p:nvPr/>
          </p:nvSpPr>
          <p:spPr>
            <a:xfrm>
              <a:off x="4324975" y="2867850"/>
              <a:ext cx="217600" cy="351750"/>
            </a:xfrm>
            <a:custGeom>
              <a:avLst/>
              <a:gdLst/>
              <a:ahLst/>
              <a:cxnLst/>
              <a:rect l="l" t="t" r="r" b="b"/>
              <a:pathLst>
                <a:path w="8704" h="14070" extrusionOk="0">
                  <a:moveTo>
                    <a:pt x="4158" y="237"/>
                  </a:moveTo>
                  <a:cubicBezTo>
                    <a:pt x="5554" y="237"/>
                    <a:pt x="6771" y="1533"/>
                    <a:pt x="7250" y="2874"/>
                  </a:cubicBezTo>
                  <a:cubicBezTo>
                    <a:pt x="8108" y="5277"/>
                    <a:pt x="8155" y="7944"/>
                    <a:pt x="7550" y="10405"/>
                  </a:cubicBezTo>
                  <a:cubicBezTo>
                    <a:pt x="7144" y="12051"/>
                    <a:pt x="6272" y="13774"/>
                    <a:pt x="4469" y="13774"/>
                  </a:cubicBezTo>
                  <a:cubicBezTo>
                    <a:pt x="4277" y="13774"/>
                    <a:pt x="4074" y="13755"/>
                    <a:pt x="3859" y="13713"/>
                  </a:cubicBezTo>
                  <a:cubicBezTo>
                    <a:pt x="2198" y="13391"/>
                    <a:pt x="1418" y="11547"/>
                    <a:pt x="1017" y="10120"/>
                  </a:cubicBezTo>
                  <a:cubicBezTo>
                    <a:pt x="434" y="8045"/>
                    <a:pt x="473" y="5892"/>
                    <a:pt x="850" y="3795"/>
                  </a:cubicBezTo>
                  <a:lnTo>
                    <a:pt x="850" y="3795"/>
                  </a:lnTo>
                  <a:cubicBezTo>
                    <a:pt x="860" y="3797"/>
                    <a:pt x="869" y="3798"/>
                    <a:pt x="878" y="3798"/>
                  </a:cubicBezTo>
                  <a:cubicBezTo>
                    <a:pt x="924" y="3798"/>
                    <a:pt x="967" y="3773"/>
                    <a:pt x="980" y="3714"/>
                  </a:cubicBezTo>
                  <a:cubicBezTo>
                    <a:pt x="1234" y="2526"/>
                    <a:pt x="1656" y="1475"/>
                    <a:pt x="2682" y="744"/>
                  </a:cubicBezTo>
                  <a:cubicBezTo>
                    <a:pt x="3180" y="389"/>
                    <a:pt x="3679" y="237"/>
                    <a:pt x="4158" y="237"/>
                  </a:cubicBezTo>
                  <a:close/>
                  <a:moveTo>
                    <a:pt x="4354" y="0"/>
                  </a:moveTo>
                  <a:cubicBezTo>
                    <a:pt x="3870" y="0"/>
                    <a:pt x="3381" y="113"/>
                    <a:pt x="2953" y="321"/>
                  </a:cubicBezTo>
                  <a:cubicBezTo>
                    <a:pt x="1976" y="796"/>
                    <a:pt x="1413" y="1572"/>
                    <a:pt x="1068" y="2502"/>
                  </a:cubicBezTo>
                  <a:lnTo>
                    <a:pt x="1068" y="2502"/>
                  </a:lnTo>
                  <a:cubicBezTo>
                    <a:pt x="1067" y="2502"/>
                    <a:pt x="1067" y="2502"/>
                    <a:pt x="1066" y="2502"/>
                  </a:cubicBezTo>
                  <a:cubicBezTo>
                    <a:pt x="1049" y="2502"/>
                    <a:pt x="1031" y="2512"/>
                    <a:pt x="1025" y="2534"/>
                  </a:cubicBezTo>
                  <a:cubicBezTo>
                    <a:pt x="969" y="2735"/>
                    <a:pt x="915" y="2944"/>
                    <a:pt x="864" y="3158"/>
                  </a:cubicBezTo>
                  <a:lnTo>
                    <a:pt x="864" y="3158"/>
                  </a:lnTo>
                  <a:cubicBezTo>
                    <a:pt x="822" y="3319"/>
                    <a:pt x="785" y="3483"/>
                    <a:pt x="752" y="3650"/>
                  </a:cubicBezTo>
                  <a:cubicBezTo>
                    <a:pt x="752" y="3652"/>
                    <a:pt x="751" y="3654"/>
                    <a:pt x="751" y="3655"/>
                  </a:cubicBezTo>
                  <a:lnTo>
                    <a:pt x="751" y="3655"/>
                  </a:lnTo>
                  <a:cubicBezTo>
                    <a:pt x="139" y="6524"/>
                    <a:pt x="1" y="10291"/>
                    <a:pt x="1869" y="12546"/>
                  </a:cubicBezTo>
                  <a:cubicBezTo>
                    <a:pt x="2500" y="13308"/>
                    <a:pt x="3493" y="14069"/>
                    <a:pt x="4546" y="14069"/>
                  </a:cubicBezTo>
                  <a:cubicBezTo>
                    <a:pt x="4754" y="14069"/>
                    <a:pt x="4965" y="14039"/>
                    <a:pt x="5176" y="13974"/>
                  </a:cubicBezTo>
                  <a:cubicBezTo>
                    <a:pt x="6598" y="13532"/>
                    <a:pt x="7141" y="12296"/>
                    <a:pt x="7612" y="10978"/>
                  </a:cubicBezTo>
                  <a:cubicBezTo>
                    <a:pt x="8703" y="7933"/>
                    <a:pt x="8586" y="3003"/>
                    <a:pt x="6109" y="649"/>
                  </a:cubicBezTo>
                  <a:cubicBezTo>
                    <a:pt x="5638" y="201"/>
                    <a:pt x="5000" y="0"/>
                    <a:pt x="43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6" name="Google Shape;22542;p41"/>
            <p:cNvSpPr/>
            <p:nvPr/>
          </p:nvSpPr>
          <p:spPr>
            <a:xfrm>
              <a:off x="4355075" y="2919225"/>
              <a:ext cx="146000" cy="244125"/>
            </a:xfrm>
            <a:custGeom>
              <a:avLst/>
              <a:gdLst/>
              <a:ahLst/>
              <a:cxnLst/>
              <a:rect l="l" t="t" r="r" b="b"/>
              <a:pathLst>
                <a:path w="5840" h="9765" extrusionOk="0">
                  <a:moveTo>
                    <a:pt x="2980" y="247"/>
                  </a:moveTo>
                  <a:cubicBezTo>
                    <a:pt x="4213" y="247"/>
                    <a:pt x="4735" y="1679"/>
                    <a:pt x="5012" y="2643"/>
                  </a:cubicBezTo>
                  <a:cubicBezTo>
                    <a:pt x="5479" y="4277"/>
                    <a:pt x="5369" y="6037"/>
                    <a:pt x="4852" y="7639"/>
                  </a:cubicBezTo>
                  <a:cubicBezTo>
                    <a:pt x="4618" y="8363"/>
                    <a:pt x="4057" y="9596"/>
                    <a:pt x="3087" y="9596"/>
                  </a:cubicBezTo>
                  <a:cubicBezTo>
                    <a:pt x="2920" y="9596"/>
                    <a:pt x="2740" y="9559"/>
                    <a:pt x="2548" y="9477"/>
                  </a:cubicBezTo>
                  <a:cubicBezTo>
                    <a:pt x="1486" y="9021"/>
                    <a:pt x="936" y="7925"/>
                    <a:pt x="632" y="6891"/>
                  </a:cubicBezTo>
                  <a:cubicBezTo>
                    <a:pt x="225" y="5502"/>
                    <a:pt x="271" y="4046"/>
                    <a:pt x="524" y="2637"/>
                  </a:cubicBezTo>
                  <a:lnTo>
                    <a:pt x="524" y="2637"/>
                  </a:lnTo>
                  <a:cubicBezTo>
                    <a:pt x="529" y="2638"/>
                    <a:pt x="533" y="2638"/>
                    <a:pt x="538" y="2638"/>
                  </a:cubicBezTo>
                  <a:cubicBezTo>
                    <a:pt x="569" y="2638"/>
                    <a:pt x="599" y="2621"/>
                    <a:pt x="608" y="2581"/>
                  </a:cubicBezTo>
                  <a:cubicBezTo>
                    <a:pt x="856" y="1513"/>
                    <a:pt x="1177" y="706"/>
                    <a:pt x="2432" y="333"/>
                  </a:cubicBezTo>
                  <a:cubicBezTo>
                    <a:pt x="2629" y="274"/>
                    <a:pt x="2811" y="247"/>
                    <a:pt x="2980" y="247"/>
                  </a:cubicBezTo>
                  <a:close/>
                  <a:moveTo>
                    <a:pt x="2919" y="0"/>
                  </a:moveTo>
                  <a:cubicBezTo>
                    <a:pt x="1978" y="0"/>
                    <a:pt x="1107" y="936"/>
                    <a:pt x="680" y="1877"/>
                  </a:cubicBezTo>
                  <a:lnTo>
                    <a:pt x="680" y="1877"/>
                  </a:lnTo>
                  <a:cubicBezTo>
                    <a:pt x="686" y="1852"/>
                    <a:pt x="691" y="1828"/>
                    <a:pt x="697" y="1803"/>
                  </a:cubicBezTo>
                  <a:cubicBezTo>
                    <a:pt x="702" y="1781"/>
                    <a:pt x="684" y="1766"/>
                    <a:pt x="666" y="1766"/>
                  </a:cubicBezTo>
                  <a:cubicBezTo>
                    <a:pt x="654" y="1766"/>
                    <a:pt x="643" y="1772"/>
                    <a:pt x="639" y="1788"/>
                  </a:cubicBezTo>
                  <a:cubicBezTo>
                    <a:pt x="585" y="1988"/>
                    <a:pt x="534" y="2194"/>
                    <a:pt x="488" y="2405"/>
                  </a:cubicBezTo>
                  <a:lnTo>
                    <a:pt x="488" y="2405"/>
                  </a:lnTo>
                  <a:cubicBezTo>
                    <a:pt x="476" y="2450"/>
                    <a:pt x="465" y="2495"/>
                    <a:pt x="455" y="2539"/>
                  </a:cubicBezTo>
                  <a:cubicBezTo>
                    <a:pt x="453" y="2549"/>
                    <a:pt x="452" y="2558"/>
                    <a:pt x="453" y="2567"/>
                  </a:cubicBezTo>
                  <a:lnTo>
                    <a:pt x="453" y="2567"/>
                  </a:lnTo>
                  <a:cubicBezTo>
                    <a:pt x="1" y="4754"/>
                    <a:pt x="29" y="7398"/>
                    <a:pt x="1671" y="9020"/>
                  </a:cubicBezTo>
                  <a:cubicBezTo>
                    <a:pt x="2203" y="9545"/>
                    <a:pt x="2668" y="9764"/>
                    <a:pt x="3077" y="9764"/>
                  </a:cubicBezTo>
                  <a:cubicBezTo>
                    <a:pt x="3932" y="9764"/>
                    <a:pt x="4540" y="8805"/>
                    <a:pt x="4998" y="7679"/>
                  </a:cubicBezTo>
                  <a:cubicBezTo>
                    <a:pt x="5839" y="5613"/>
                    <a:pt x="5742" y="2241"/>
                    <a:pt x="4122" y="574"/>
                  </a:cubicBezTo>
                  <a:cubicBezTo>
                    <a:pt x="3728" y="168"/>
                    <a:pt x="3317" y="0"/>
                    <a:pt x="29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7" name="Google Shape;22543;p41"/>
            <p:cNvSpPr/>
            <p:nvPr/>
          </p:nvSpPr>
          <p:spPr>
            <a:xfrm>
              <a:off x="4379975" y="2973500"/>
              <a:ext cx="82075" cy="129125"/>
            </a:xfrm>
            <a:custGeom>
              <a:avLst/>
              <a:gdLst/>
              <a:ahLst/>
              <a:cxnLst/>
              <a:rect l="l" t="t" r="r" b="b"/>
              <a:pathLst>
                <a:path w="3283" h="5165" extrusionOk="0">
                  <a:moveTo>
                    <a:pt x="1655" y="331"/>
                  </a:moveTo>
                  <a:cubicBezTo>
                    <a:pt x="2273" y="331"/>
                    <a:pt x="2532" y="1092"/>
                    <a:pt x="2666" y="1568"/>
                  </a:cubicBezTo>
                  <a:cubicBezTo>
                    <a:pt x="2873" y="2302"/>
                    <a:pt x="2840" y="3083"/>
                    <a:pt x="2671" y="3817"/>
                  </a:cubicBezTo>
                  <a:cubicBezTo>
                    <a:pt x="2573" y="4236"/>
                    <a:pt x="2231" y="5048"/>
                    <a:pt x="1678" y="5048"/>
                  </a:cubicBezTo>
                  <a:cubicBezTo>
                    <a:pt x="1420" y="5048"/>
                    <a:pt x="1116" y="4871"/>
                    <a:pt x="769" y="4397"/>
                  </a:cubicBezTo>
                  <a:cubicBezTo>
                    <a:pt x="573" y="4128"/>
                    <a:pt x="502" y="3759"/>
                    <a:pt x="430" y="3442"/>
                  </a:cubicBezTo>
                  <a:cubicBezTo>
                    <a:pt x="288" y="2827"/>
                    <a:pt x="312" y="2195"/>
                    <a:pt x="404" y="1575"/>
                  </a:cubicBezTo>
                  <a:lnTo>
                    <a:pt x="404" y="1575"/>
                  </a:lnTo>
                  <a:cubicBezTo>
                    <a:pt x="443" y="1569"/>
                    <a:pt x="479" y="1543"/>
                    <a:pt x="491" y="1491"/>
                  </a:cubicBezTo>
                  <a:cubicBezTo>
                    <a:pt x="621" y="961"/>
                    <a:pt x="775" y="557"/>
                    <a:pt x="1398" y="371"/>
                  </a:cubicBezTo>
                  <a:cubicBezTo>
                    <a:pt x="1490" y="343"/>
                    <a:pt x="1575" y="331"/>
                    <a:pt x="1655" y="331"/>
                  </a:cubicBezTo>
                  <a:close/>
                  <a:moveTo>
                    <a:pt x="1605" y="1"/>
                  </a:moveTo>
                  <a:cubicBezTo>
                    <a:pt x="948" y="1"/>
                    <a:pt x="376" y="877"/>
                    <a:pt x="264" y="1428"/>
                  </a:cubicBezTo>
                  <a:cubicBezTo>
                    <a:pt x="256" y="1467"/>
                    <a:pt x="265" y="1499"/>
                    <a:pt x="283" y="1524"/>
                  </a:cubicBezTo>
                  <a:lnTo>
                    <a:pt x="283" y="1524"/>
                  </a:lnTo>
                  <a:cubicBezTo>
                    <a:pt x="55" y="2565"/>
                    <a:pt x="1" y="3983"/>
                    <a:pt x="750" y="4727"/>
                  </a:cubicBezTo>
                  <a:cubicBezTo>
                    <a:pt x="1057" y="5031"/>
                    <a:pt x="1361" y="5164"/>
                    <a:pt x="1643" y="5164"/>
                  </a:cubicBezTo>
                  <a:cubicBezTo>
                    <a:pt x="2132" y="5164"/>
                    <a:pt x="2553" y="4764"/>
                    <a:pt x="2803" y="4149"/>
                  </a:cubicBezTo>
                  <a:cubicBezTo>
                    <a:pt x="3283" y="2964"/>
                    <a:pt x="3177" y="1078"/>
                    <a:pt x="2152" y="220"/>
                  </a:cubicBezTo>
                  <a:cubicBezTo>
                    <a:pt x="1969" y="66"/>
                    <a:pt x="1784" y="1"/>
                    <a:pt x="16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8" name="Google Shape;22544;p41"/>
            <p:cNvSpPr/>
            <p:nvPr/>
          </p:nvSpPr>
          <p:spPr>
            <a:xfrm>
              <a:off x="4087325" y="3029400"/>
              <a:ext cx="328525" cy="25550"/>
            </a:xfrm>
            <a:custGeom>
              <a:avLst/>
              <a:gdLst/>
              <a:ahLst/>
              <a:cxnLst/>
              <a:rect l="l" t="t" r="r" b="b"/>
              <a:pathLst>
                <a:path w="13141" h="1022" extrusionOk="0">
                  <a:moveTo>
                    <a:pt x="176" y="0"/>
                  </a:moveTo>
                  <a:cubicBezTo>
                    <a:pt x="34" y="0"/>
                    <a:pt x="37" y="220"/>
                    <a:pt x="181" y="227"/>
                  </a:cubicBezTo>
                  <a:cubicBezTo>
                    <a:pt x="1243" y="279"/>
                    <a:pt x="12843" y="543"/>
                    <a:pt x="12845" y="688"/>
                  </a:cubicBezTo>
                  <a:cubicBezTo>
                    <a:pt x="12845" y="688"/>
                    <a:pt x="12835" y="689"/>
                    <a:pt x="12818" y="689"/>
                  </a:cubicBezTo>
                  <a:cubicBezTo>
                    <a:pt x="12200" y="689"/>
                    <a:pt x="1171" y="508"/>
                    <a:pt x="141" y="490"/>
                  </a:cubicBezTo>
                  <a:cubicBezTo>
                    <a:pt x="140" y="490"/>
                    <a:pt x="140" y="490"/>
                    <a:pt x="139" y="490"/>
                  </a:cubicBezTo>
                  <a:cubicBezTo>
                    <a:pt x="0" y="490"/>
                    <a:pt x="1" y="706"/>
                    <a:pt x="141" y="710"/>
                  </a:cubicBezTo>
                  <a:cubicBezTo>
                    <a:pt x="4425" y="816"/>
                    <a:pt x="8710" y="919"/>
                    <a:pt x="12993" y="1022"/>
                  </a:cubicBezTo>
                  <a:cubicBezTo>
                    <a:pt x="13075" y="1020"/>
                    <a:pt x="13141" y="954"/>
                    <a:pt x="13141" y="873"/>
                  </a:cubicBezTo>
                  <a:lnTo>
                    <a:pt x="13141" y="503"/>
                  </a:lnTo>
                  <a:cubicBezTo>
                    <a:pt x="13141" y="420"/>
                    <a:pt x="13074" y="358"/>
                    <a:pt x="12992" y="355"/>
                  </a:cubicBezTo>
                  <a:cubicBezTo>
                    <a:pt x="8724" y="166"/>
                    <a:pt x="4450" y="150"/>
                    <a:pt x="181" y="0"/>
                  </a:cubicBezTo>
                  <a:cubicBezTo>
                    <a:pt x="179" y="0"/>
                    <a:pt x="177" y="0"/>
                    <a:pt x="1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9" name="Google Shape;22545;p41"/>
            <p:cNvSpPr/>
            <p:nvPr/>
          </p:nvSpPr>
          <p:spPr>
            <a:xfrm>
              <a:off x="3978250" y="3013025"/>
              <a:ext cx="124625" cy="63850"/>
            </a:xfrm>
            <a:custGeom>
              <a:avLst/>
              <a:gdLst/>
              <a:ahLst/>
              <a:cxnLst/>
              <a:rect l="l" t="t" r="r" b="b"/>
              <a:pathLst>
                <a:path w="4985" h="2554" extrusionOk="0">
                  <a:moveTo>
                    <a:pt x="595" y="319"/>
                  </a:moveTo>
                  <a:lnTo>
                    <a:pt x="2743" y="375"/>
                  </a:lnTo>
                  <a:cubicBezTo>
                    <a:pt x="3001" y="381"/>
                    <a:pt x="3468" y="366"/>
                    <a:pt x="3572" y="424"/>
                  </a:cubicBezTo>
                  <a:lnTo>
                    <a:pt x="4641" y="1025"/>
                  </a:lnTo>
                  <a:lnTo>
                    <a:pt x="4641" y="1025"/>
                  </a:lnTo>
                  <a:cubicBezTo>
                    <a:pt x="4365" y="1254"/>
                    <a:pt x="3905" y="1851"/>
                    <a:pt x="3668" y="1878"/>
                  </a:cubicBezTo>
                  <a:lnTo>
                    <a:pt x="2504" y="2012"/>
                  </a:lnTo>
                  <a:lnTo>
                    <a:pt x="724" y="2218"/>
                  </a:lnTo>
                  <a:lnTo>
                    <a:pt x="724" y="2218"/>
                  </a:lnTo>
                  <a:cubicBezTo>
                    <a:pt x="968" y="1934"/>
                    <a:pt x="1213" y="1651"/>
                    <a:pt x="1458" y="1366"/>
                  </a:cubicBezTo>
                  <a:cubicBezTo>
                    <a:pt x="1510" y="1305"/>
                    <a:pt x="1520" y="1213"/>
                    <a:pt x="1458" y="1153"/>
                  </a:cubicBezTo>
                  <a:lnTo>
                    <a:pt x="595" y="319"/>
                  </a:lnTo>
                  <a:close/>
                  <a:moveTo>
                    <a:pt x="200" y="0"/>
                  </a:moveTo>
                  <a:cubicBezTo>
                    <a:pt x="69" y="0"/>
                    <a:pt x="0" y="172"/>
                    <a:pt x="95" y="263"/>
                  </a:cubicBezTo>
                  <a:lnTo>
                    <a:pt x="1142" y="1270"/>
                  </a:lnTo>
                  <a:lnTo>
                    <a:pt x="1142" y="1270"/>
                  </a:lnTo>
                  <a:cubicBezTo>
                    <a:pt x="1133" y="1281"/>
                    <a:pt x="1123" y="1293"/>
                    <a:pt x="1111" y="1307"/>
                  </a:cubicBezTo>
                  <a:cubicBezTo>
                    <a:pt x="1010" y="1425"/>
                    <a:pt x="909" y="1542"/>
                    <a:pt x="809" y="1660"/>
                  </a:cubicBezTo>
                  <a:lnTo>
                    <a:pt x="263" y="2302"/>
                  </a:lnTo>
                  <a:cubicBezTo>
                    <a:pt x="195" y="2383"/>
                    <a:pt x="224" y="2554"/>
                    <a:pt x="350" y="2554"/>
                  </a:cubicBezTo>
                  <a:cubicBezTo>
                    <a:pt x="356" y="2554"/>
                    <a:pt x="362" y="2553"/>
                    <a:pt x="368" y="2553"/>
                  </a:cubicBezTo>
                  <a:lnTo>
                    <a:pt x="2673" y="2269"/>
                  </a:lnTo>
                  <a:lnTo>
                    <a:pt x="3724" y="2139"/>
                  </a:lnTo>
                  <a:cubicBezTo>
                    <a:pt x="4061" y="2098"/>
                    <a:pt x="4540" y="1405"/>
                    <a:pt x="4810" y="1201"/>
                  </a:cubicBezTo>
                  <a:cubicBezTo>
                    <a:pt x="4857" y="1165"/>
                    <a:pt x="4869" y="1112"/>
                    <a:pt x="4858" y="1066"/>
                  </a:cubicBezTo>
                  <a:lnTo>
                    <a:pt x="4858" y="1066"/>
                  </a:lnTo>
                  <a:cubicBezTo>
                    <a:pt x="4948" y="1012"/>
                    <a:pt x="4984" y="867"/>
                    <a:pt x="4866" y="799"/>
                  </a:cubicBezTo>
                  <a:cubicBezTo>
                    <a:pt x="4216" y="427"/>
                    <a:pt x="3776" y="82"/>
                    <a:pt x="3037" y="64"/>
                  </a:cubicBezTo>
                  <a:lnTo>
                    <a:pt x="204" y="0"/>
                  </a:lnTo>
                  <a:cubicBezTo>
                    <a:pt x="203" y="0"/>
                    <a:pt x="201" y="0"/>
                    <a:pt x="2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0" name="Google Shape;22546;p41"/>
            <p:cNvSpPr/>
            <p:nvPr/>
          </p:nvSpPr>
          <p:spPr>
            <a:xfrm>
              <a:off x="4007275" y="3035925"/>
              <a:ext cx="89900" cy="9525"/>
            </a:xfrm>
            <a:custGeom>
              <a:avLst/>
              <a:gdLst/>
              <a:ahLst/>
              <a:cxnLst/>
              <a:rect l="l" t="t" r="r" b="b"/>
              <a:pathLst>
                <a:path w="3596" h="381" extrusionOk="0">
                  <a:moveTo>
                    <a:pt x="2323" y="0"/>
                  </a:moveTo>
                  <a:cubicBezTo>
                    <a:pt x="1567" y="0"/>
                    <a:pt x="799" y="57"/>
                    <a:pt x="86" y="228"/>
                  </a:cubicBezTo>
                  <a:cubicBezTo>
                    <a:pt x="1" y="248"/>
                    <a:pt x="19" y="381"/>
                    <a:pt x="106" y="381"/>
                  </a:cubicBezTo>
                  <a:cubicBezTo>
                    <a:pt x="107" y="381"/>
                    <a:pt x="107" y="381"/>
                    <a:pt x="107" y="381"/>
                  </a:cubicBezTo>
                  <a:cubicBezTo>
                    <a:pt x="1221" y="367"/>
                    <a:pt x="2353" y="313"/>
                    <a:pt x="3464" y="241"/>
                  </a:cubicBezTo>
                  <a:cubicBezTo>
                    <a:pt x="3595" y="232"/>
                    <a:pt x="3595" y="45"/>
                    <a:pt x="3464" y="37"/>
                  </a:cubicBezTo>
                  <a:cubicBezTo>
                    <a:pt x="3093" y="15"/>
                    <a:pt x="2710" y="0"/>
                    <a:pt x="23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1" name="Google Shape;22547;p41"/>
            <p:cNvSpPr/>
            <p:nvPr/>
          </p:nvSpPr>
          <p:spPr>
            <a:xfrm>
              <a:off x="4009375" y="3036550"/>
              <a:ext cx="27125" cy="35825"/>
            </a:xfrm>
            <a:custGeom>
              <a:avLst/>
              <a:gdLst/>
              <a:ahLst/>
              <a:cxnLst/>
              <a:rect l="l" t="t" r="r" b="b"/>
              <a:pathLst>
                <a:path w="1085" h="1433" extrusionOk="0">
                  <a:moveTo>
                    <a:pt x="998" y="1"/>
                  </a:moveTo>
                  <a:cubicBezTo>
                    <a:pt x="981" y="1"/>
                    <a:pt x="964" y="7"/>
                    <a:pt x="951" y="21"/>
                  </a:cubicBezTo>
                  <a:cubicBezTo>
                    <a:pt x="798" y="181"/>
                    <a:pt x="689" y="376"/>
                    <a:pt x="568" y="559"/>
                  </a:cubicBezTo>
                  <a:cubicBezTo>
                    <a:pt x="404" y="807"/>
                    <a:pt x="231" y="1049"/>
                    <a:pt x="50" y="1286"/>
                  </a:cubicBezTo>
                  <a:cubicBezTo>
                    <a:pt x="0" y="1349"/>
                    <a:pt x="53" y="1432"/>
                    <a:pt x="112" y="1432"/>
                  </a:cubicBezTo>
                  <a:cubicBezTo>
                    <a:pt x="131" y="1432"/>
                    <a:pt x="150" y="1424"/>
                    <a:pt x="167" y="1404"/>
                  </a:cubicBezTo>
                  <a:cubicBezTo>
                    <a:pt x="495" y="1018"/>
                    <a:pt x="908" y="576"/>
                    <a:pt x="1068" y="88"/>
                  </a:cubicBezTo>
                  <a:cubicBezTo>
                    <a:pt x="1084" y="41"/>
                    <a:pt x="1041" y="1"/>
                    <a:pt x="9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2" name="Google Shape;22548;p41"/>
            <p:cNvSpPr/>
            <p:nvPr/>
          </p:nvSpPr>
          <p:spPr>
            <a:xfrm>
              <a:off x="4032800" y="3043225"/>
              <a:ext cx="25450" cy="27900"/>
            </a:xfrm>
            <a:custGeom>
              <a:avLst/>
              <a:gdLst/>
              <a:ahLst/>
              <a:cxnLst/>
              <a:rect l="l" t="t" r="r" b="b"/>
              <a:pathLst>
                <a:path w="1018" h="1116" extrusionOk="0">
                  <a:moveTo>
                    <a:pt x="920" y="1"/>
                  </a:moveTo>
                  <a:cubicBezTo>
                    <a:pt x="906" y="1"/>
                    <a:pt x="892" y="5"/>
                    <a:pt x="878" y="14"/>
                  </a:cubicBezTo>
                  <a:cubicBezTo>
                    <a:pt x="721" y="115"/>
                    <a:pt x="622" y="308"/>
                    <a:pt x="507" y="452"/>
                  </a:cubicBezTo>
                  <a:cubicBezTo>
                    <a:pt x="364" y="634"/>
                    <a:pt x="214" y="812"/>
                    <a:pt x="55" y="980"/>
                  </a:cubicBezTo>
                  <a:cubicBezTo>
                    <a:pt x="1" y="1038"/>
                    <a:pt x="53" y="1116"/>
                    <a:pt x="114" y="1116"/>
                  </a:cubicBezTo>
                  <a:cubicBezTo>
                    <a:pt x="132" y="1116"/>
                    <a:pt x="151" y="1109"/>
                    <a:pt x="168" y="1093"/>
                  </a:cubicBezTo>
                  <a:cubicBezTo>
                    <a:pt x="337" y="933"/>
                    <a:pt x="501" y="772"/>
                    <a:pt x="655" y="600"/>
                  </a:cubicBezTo>
                  <a:cubicBezTo>
                    <a:pt x="778" y="459"/>
                    <a:pt x="954" y="295"/>
                    <a:pt x="1002" y="110"/>
                  </a:cubicBezTo>
                  <a:cubicBezTo>
                    <a:pt x="1017" y="55"/>
                    <a:pt x="971" y="1"/>
                    <a:pt x="9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3" name="Google Shape;22549;p41"/>
            <p:cNvSpPr/>
            <p:nvPr/>
          </p:nvSpPr>
          <p:spPr>
            <a:xfrm>
              <a:off x="4057125" y="3038225"/>
              <a:ext cx="22100" cy="29125"/>
            </a:xfrm>
            <a:custGeom>
              <a:avLst/>
              <a:gdLst/>
              <a:ahLst/>
              <a:cxnLst/>
              <a:rect l="l" t="t" r="r" b="b"/>
              <a:pathLst>
                <a:path w="884" h="1165" extrusionOk="0">
                  <a:moveTo>
                    <a:pt x="718" y="0"/>
                  </a:moveTo>
                  <a:cubicBezTo>
                    <a:pt x="690" y="0"/>
                    <a:pt x="663" y="12"/>
                    <a:pt x="641" y="39"/>
                  </a:cubicBezTo>
                  <a:cubicBezTo>
                    <a:pt x="406" y="337"/>
                    <a:pt x="169" y="691"/>
                    <a:pt x="26" y="1044"/>
                  </a:cubicBezTo>
                  <a:cubicBezTo>
                    <a:pt x="1" y="1106"/>
                    <a:pt x="64" y="1164"/>
                    <a:pt x="123" y="1164"/>
                  </a:cubicBezTo>
                  <a:cubicBezTo>
                    <a:pt x="146" y="1164"/>
                    <a:pt x="168" y="1156"/>
                    <a:pt x="184" y="1135"/>
                  </a:cubicBezTo>
                  <a:lnTo>
                    <a:pt x="184" y="1136"/>
                  </a:lnTo>
                  <a:cubicBezTo>
                    <a:pt x="417" y="840"/>
                    <a:pt x="627" y="503"/>
                    <a:pt x="830" y="184"/>
                  </a:cubicBezTo>
                  <a:cubicBezTo>
                    <a:pt x="884" y="100"/>
                    <a:pt x="799" y="0"/>
                    <a:pt x="7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4" name="Google Shape;22550;p41"/>
            <p:cNvSpPr/>
            <p:nvPr/>
          </p:nvSpPr>
          <p:spPr>
            <a:xfrm>
              <a:off x="4003775" y="3013800"/>
              <a:ext cx="31575" cy="28050"/>
            </a:xfrm>
            <a:custGeom>
              <a:avLst/>
              <a:gdLst/>
              <a:ahLst/>
              <a:cxnLst/>
              <a:rect l="l" t="t" r="r" b="b"/>
              <a:pathLst>
                <a:path w="1263" h="1122" extrusionOk="0">
                  <a:moveTo>
                    <a:pt x="137" y="0"/>
                  </a:moveTo>
                  <a:cubicBezTo>
                    <a:pt x="63" y="0"/>
                    <a:pt x="0" y="59"/>
                    <a:pt x="21" y="145"/>
                  </a:cubicBezTo>
                  <a:cubicBezTo>
                    <a:pt x="73" y="374"/>
                    <a:pt x="349" y="571"/>
                    <a:pt x="521" y="718"/>
                  </a:cubicBezTo>
                  <a:cubicBezTo>
                    <a:pt x="702" y="871"/>
                    <a:pt x="934" y="1089"/>
                    <a:pt x="1174" y="1121"/>
                  </a:cubicBezTo>
                  <a:cubicBezTo>
                    <a:pt x="1177" y="1121"/>
                    <a:pt x="1179" y="1121"/>
                    <a:pt x="1182" y="1121"/>
                  </a:cubicBezTo>
                  <a:cubicBezTo>
                    <a:pt x="1235" y="1121"/>
                    <a:pt x="1263" y="1049"/>
                    <a:pt x="1238" y="1008"/>
                  </a:cubicBezTo>
                  <a:lnTo>
                    <a:pt x="1239" y="1008"/>
                  </a:lnTo>
                  <a:cubicBezTo>
                    <a:pt x="1127" y="818"/>
                    <a:pt x="877" y="677"/>
                    <a:pt x="716" y="523"/>
                  </a:cubicBezTo>
                  <a:cubicBezTo>
                    <a:pt x="631" y="443"/>
                    <a:pt x="550" y="359"/>
                    <a:pt x="470" y="274"/>
                  </a:cubicBezTo>
                  <a:cubicBezTo>
                    <a:pt x="382" y="180"/>
                    <a:pt x="314" y="66"/>
                    <a:pt x="193" y="12"/>
                  </a:cubicBezTo>
                  <a:cubicBezTo>
                    <a:pt x="175" y="4"/>
                    <a:pt x="155" y="0"/>
                    <a:pt x="1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5" name="Google Shape;22551;p41"/>
            <p:cNvSpPr/>
            <p:nvPr/>
          </p:nvSpPr>
          <p:spPr>
            <a:xfrm>
              <a:off x="4025375" y="3015375"/>
              <a:ext cx="34925" cy="25200"/>
            </a:xfrm>
            <a:custGeom>
              <a:avLst/>
              <a:gdLst/>
              <a:ahLst/>
              <a:cxnLst/>
              <a:rect l="l" t="t" r="r" b="b"/>
              <a:pathLst>
                <a:path w="1397" h="1008" extrusionOk="0">
                  <a:moveTo>
                    <a:pt x="129" y="0"/>
                  </a:moveTo>
                  <a:cubicBezTo>
                    <a:pt x="66" y="0"/>
                    <a:pt x="0" y="56"/>
                    <a:pt x="28" y="125"/>
                  </a:cubicBezTo>
                  <a:cubicBezTo>
                    <a:pt x="220" y="606"/>
                    <a:pt x="749" y="920"/>
                    <a:pt x="1242" y="1006"/>
                  </a:cubicBezTo>
                  <a:cubicBezTo>
                    <a:pt x="1249" y="1007"/>
                    <a:pt x="1256" y="1008"/>
                    <a:pt x="1262" y="1008"/>
                  </a:cubicBezTo>
                  <a:cubicBezTo>
                    <a:pt x="1362" y="1008"/>
                    <a:pt x="1396" y="867"/>
                    <a:pt x="1291" y="831"/>
                  </a:cubicBezTo>
                  <a:cubicBezTo>
                    <a:pt x="822" y="669"/>
                    <a:pt x="535" y="372"/>
                    <a:pt x="197" y="27"/>
                  </a:cubicBezTo>
                  <a:cubicBezTo>
                    <a:pt x="178" y="8"/>
                    <a:pt x="154" y="0"/>
                    <a:pt x="12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  <p:sp>
          <p:nvSpPr>
            <p:cNvPr id="16" name="Google Shape;22552;p41"/>
            <p:cNvSpPr/>
            <p:nvPr/>
          </p:nvSpPr>
          <p:spPr>
            <a:xfrm>
              <a:off x="4048000" y="3017950"/>
              <a:ext cx="27325" cy="22425"/>
            </a:xfrm>
            <a:custGeom>
              <a:avLst/>
              <a:gdLst/>
              <a:ahLst/>
              <a:cxnLst/>
              <a:rect l="l" t="t" r="r" b="b"/>
              <a:pathLst>
                <a:path w="1093" h="897" extrusionOk="0">
                  <a:moveTo>
                    <a:pt x="117" y="0"/>
                  </a:moveTo>
                  <a:cubicBezTo>
                    <a:pt x="50" y="0"/>
                    <a:pt x="1" y="79"/>
                    <a:pt x="55" y="140"/>
                  </a:cubicBezTo>
                  <a:cubicBezTo>
                    <a:pt x="305" y="420"/>
                    <a:pt x="638" y="628"/>
                    <a:pt x="918" y="874"/>
                  </a:cubicBezTo>
                  <a:cubicBezTo>
                    <a:pt x="936" y="890"/>
                    <a:pt x="956" y="896"/>
                    <a:pt x="975" y="896"/>
                  </a:cubicBezTo>
                  <a:cubicBezTo>
                    <a:pt x="1039" y="896"/>
                    <a:pt x="1092" y="818"/>
                    <a:pt x="1035" y="758"/>
                  </a:cubicBezTo>
                  <a:cubicBezTo>
                    <a:pt x="781" y="481"/>
                    <a:pt x="502" y="171"/>
                    <a:pt x="157" y="9"/>
                  </a:cubicBezTo>
                  <a:cubicBezTo>
                    <a:pt x="143" y="3"/>
                    <a:pt x="130" y="0"/>
                    <a:pt x="1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7967" tIns="127967" rIns="127967" bIns="127967" anchor="ctr" anchorCtr="0">
              <a:noAutofit/>
            </a:bodyPr>
            <a:lstStyle/>
            <a:p>
              <a:endParaRPr sz="2865"/>
            </a:p>
          </p:txBody>
        </p:sp>
      </p:grpSp>
      <p:cxnSp>
        <p:nvCxnSpPr>
          <p:cNvPr id="17" name="Google Shape;22561;p41"/>
          <p:cNvCxnSpPr/>
          <p:nvPr/>
        </p:nvCxnSpPr>
        <p:spPr>
          <a:xfrm>
            <a:off x="4849468" y="2397477"/>
            <a:ext cx="3306538" cy="783606"/>
          </a:xfrm>
          <a:prstGeom prst="bentConnector3">
            <a:avLst>
              <a:gd name="adj1" fmla="val 50000"/>
            </a:avLst>
          </a:prstGeom>
          <a:noFill/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" name="Google Shape;22562;p41"/>
          <p:cNvCxnSpPr/>
          <p:nvPr/>
        </p:nvCxnSpPr>
        <p:spPr>
          <a:xfrm>
            <a:off x="5413928" y="5087747"/>
            <a:ext cx="3049868" cy="432957"/>
          </a:xfrm>
          <a:prstGeom prst="bentConnector3">
            <a:avLst>
              <a:gd name="adj1" fmla="val 50000"/>
            </a:avLst>
          </a:prstGeom>
          <a:noFill/>
          <a:ln w="57150" cap="flat" cmpd="sng">
            <a:solidFill>
              <a:srgbClr val="77ABA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9" name="Google Shape;22563;p41"/>
          <p:cNvCxnSpPr/>
          <p:nvPr/>
        </p:nvCxnSpPr>
        <p:spPr>
          <a:xfrm flipH="1">
            <a:off x="10027028" y="2811924"/>
            <a:ext cx="1350002" cy="784387"/>
          </a:xfrm>
          <a:prstGeom prst="bentConnector3">
            <a:avLst>
              <a:gd name="adj1" fmla="val 50000"/>
            </a:avLst>
          </a:prstGeom>
          <a:noFill/>
          <a:ln w="57150" cap="flat" cmpd="sng">
            <a:solidFill>
              <a:srgbClr val="FFC000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0" name="Google Shape;22564;p41"/>
          <p:cNvCxnSpPr/>
          <p:nvPr/>
        </p:nvCxnSpPr>
        <p:spPr>
          <a:xfrm rot="10800000">
            <a:off x="9920603" y="4944635"/>
            <a:ext cx="1558276" cy="712163"/>
          </a:xfrm>
          <a:prstGeom prst="bentConnector3">
            <a:avLst>
              <a:gd name="adj1" fmla="val 50000"/>
            </a:avLst>
          </a:prstGeom>
          <a:noFill/>
          <a:ln w="57150" cap="flat" cmpd="sng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1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>
                <a:latin typeface="Californian FB" panose="0207040306080B030204" pitchFamily="18" charset="0"/>
              </a:rPr>
              <a:t>Our guiding principles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92244" y="1607389"/>
            <a:ext cx="36679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POA</a:t>
            </a:r>
          </a:p>
          <a:p>
            <a:pPr algn="r"/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Production-oriented</a:t>
            </a:r>
          </a:p>
          <a:p>
            <a:pPr algn="r"/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Approach</a:t>
            </a:r>
            <a:endParaRPr lang="zh-CN" altLang="en-US" sz="4000" dirty="0">
              <a:solidFill>
                <a:schemeClr val="tx1"/>
              </a:solidFill>
              <a:latin typeface="Ink Journal" panose="03080502000500000000" pitchFamily="66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38959" y="4434774"/>
            <a:ext cx="44101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TSCA</a:t>
            </a:r>
          </a:p>
          <a:p>
            <a:pPr algn="r"/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Teacher-Student</a:t>
            </a:r>
          </a:p>
          <a:p>
            <a:pPr algn="r"/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Cooperative assessment</a:t>
            </a:r>
            <a:endParaRPr lang="zh-CN" altLang="en-US" sz="4000" dirty="0">
              <a:solidFill>
                <a:schemeClr val="tx1"/>
              </a:solidFill>
              <a:latin typeface="Ink Journal" panose="03080502000500000000" pitchFamily="66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478878" y="2168054"/>
            <a:ext cx="3970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Moral Education</a:t>
            </a:r>
          </a:p>
          <a:p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Holistic Education</a:t>
            </a:r>
            <a:endParaRPr lang="zh-CN" altLang="en-US" sz="4000" dirty="0">
              <a:solidFill>
                <a:schemeClr val="tx1"/>
              </a:solidFill>
              <a:latin typeface="Ink Journal" panose="03080502000500000000" pitchFamily="66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478878" y="4995079"/>
            <a:ext cx="3970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tx1"/>
                </a:solidFill>
                <a:latin typeface="Ink Journal" panose="03080502000500000000" pitchFamily="66" charset="0"/>
              </a:rPr>
              <a:t>Bloom’s taxonomy of cognitive process</a:t>
            </a:r>
            <a:endParaRPr lang="zh-CN" altLang="en-US" sz="4000" dirty="0">
              <a:solidFill>
                <a:schemeClr val="tx1"/>
              </a:solidFill>
              <a:latin typeface="Ink Journal" panose="030805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57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74"/>
          <p:cNvSpPr/>
          <p:nvPr/>
        </p:nvSpPr>
        <p:spPr>
          <a:xfrm>
            <a:off x="8143315" y="1752745"/>
            <a:ext cx="7295113" cy="50221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498" name="Google Shape;2498;p74"/>
          <p:cNvSpPr/>
          <p:nvPr/>
        </p:nvSpPr>
        <p:spPr>
          <a:xfrm>
            <a:off x="781050" y="1752745"/>
            <a:ext cx="7356060" cy="50221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5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>
                <a:latin typeface="Californian FB" panose="0207040306080B030204" pitchFamily="18" charset="0"/>
              </a:rPr>
              <a:t>Teaching </a:t>
            </a:r>
            <a:r>
              <a:rPr lang="en-GB" sz="6000" dirty="0" smtClean="0">
                <a:latin typeface="Californian FB" panose="0207040306080B030204" pitchFamily="18" charset="0"/>
              </a:rPr>
              <a:t>objectives</a:t>
            </a:r>
            <a:endParaRPr lang="en-GB" sz="6000" dirty="0">
              <a:latin typeface="Californian FB" panose="0207040306080B0302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89838" y="2079653"/>
            <a:ext cx="590678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1) explain with examples the value of interest in making choices;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2) use appropriate and diversified verbs in telling a story;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3) explain what factors to consider when choosing a major or career;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4) use antithesis to make arguments more persuasive. 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80664" y="2114407"/>
            <a:ext cx="590678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kern="100" dirty="0">
                <a:solidFill>
                  <a:schemeClr val="bg1"/>
                </a:solidFill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1) understand the relationship between passion and making choices and view it critically; </a:t>
            </a:r>
          </a:p>
          <a:p>
            <a:pPr>
              <a:spcBef>
                <a:spcPts val="600"/>
              </a:spcBef>
            </a:pPr>
            <a:r>
              <a:rPr lang="en-US" altLang="zh-CN" sz="3200" kern="100" dirty="0">
                <a:solidFill>
                  <a:schemeClr val="bg1"/>
                </a:solidFill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2) have a better understanding of “dedication” in socialist core values;</a:t>
            </a:r>
          </a:p>
          <a:p>
            <a:pPr>
              <a:spcBef>
                <a:spcPts val="600"/>
              </a:spcBef>
            </a:pPr>
            <a:r>
              <a:rPr lang="en-US" altLang="zh-CN" sz="3200" kern="100" dirty="0">
                <a:solidFill>
                  <a:schemeClr val="bg1"/>
                </a:solidFill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3) find their signature strength or realize the importance to locate their signature strength.</a:t>
            </a:r>
          </a:p>
        </p:txBody>
      </p:sp>
      <p:sp>
        <p:nvSpPr>
          <p:cNvPr id="20" name="Google Shape;276;p43"/>
          <p:cNvSpPr/>
          <p:nvPr/>
        </p:nvSpPr>
        <p:spPr>
          <a:xfrm>
            <a:off x="9445218" y="3644745"/>
            <a:ext cx="5903688" cy="1569660"/>
          </a:xfrm>
          <a:prstGeom prst="roundRect">
            <a:avLst>
              <a:gd name="adj" fmla="val 16667"/>
            </a:avLst>
          </a:prstGeom>
          <a:solidFill>
            <a:srgbClr val="99B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6" name="矩形 5"/>
          <p:cNvSpPr/>
          <p:nvPr/>
        </p:nvSpPr>
        <p:spPr>
          <a:xfrm>
            <a:off x="9480664" y="3653937"/>
            <a:ext cx="57266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kern="100" dirty="0">
                <a:solidFill>
                  <a:schemeClr val="tx1"/>
                </a:solidFill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2) have a better understanding of “dedication” in socialist core values;</a:t>
            </a:r>
          </a:p>
        </p:txBody>
      </p:sp>
      <p:sp>
        <p:nvSpPr>
          <p:cNvPr id="22" name="Google Shape;276;p43"/>
          <p:cNvSpPr/>
          <p:nvPr/>
        </p:nvSpPr>
        <p:spPr>
          <a:xfrm>
            <a:off x="941894" y="5657128"/>
            <a:ext cx="6008232" cy="100921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7" name="矩形 6"/>
          <p:cNvSpPr/>
          <p:nvPr/>
        </p:nvSpPr>
        <p:spPr>
          <a:xfrm>
            <a:off x="989838" y="5657128"/>
            <a:ext cx="50683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4) use antithesis to make arguments more persuasive. 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12" name="Google Shape;23278;p51"/>
          <p:cNvSpPr/>
          <p:nvPr/>
        </p:nvSpPr>
        <p:spPr>
          <a:xfrm rot="-5400000">
            <a:off x="6756881" y="3187683"/>
            <a:ext cx="2760900" cy="2760900"/>
          </a:xfrm>
          <a:prstGeom prst="blockArc">
            <a:avLst>
              <a:gd name="adj1" fmla="val 10800000"/>
              <a:gd name="adj2" fmla="val 21588093"/>
              <a:gd name="adj3" fmla="val 6643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3279;p51"/>
          <p:cNvSpPr/>
          <p:nvPr/>
        </p:nvSpPr>
        <p:spPr>
          <a:xfrm rot="-5400000">
            <a:off x="7036852" y="3467512"/>
            <a:ext cx="2201100" cy="2201100"/>
          </a:xfrm>
          <a:prstGeom prst="blockArc">
            <a:avLst>
              <a:gd name="adj1" fmla="val 10800000"/>
              <a:gd name="adj2" fmla="val 21593275"/>
              <a:gd name="adj3" fmla="val 8501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23280;p51"/>
          <p:cNvSpPr/>
          <p:nvPr/>
        </p:nvSpPr>
        <p:spPr>
          <a:xfrm rot="5400000">
            <a:off x="7329282" y="3760082"/>
            <a:ext cx="1616100" cy="1616100"/>
          </a:xfrm>
          <a:prstGeom prst="blockArc">
            <a:avLst>
              <a:gd name="adj1" fmla="val 10792447"/>
              <a:gd name="adj2" fmla="val 9501"/>
              <a:gd name="adj3" fmla="val 9995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23281;p51"/>
          <p:cNvSpPr/>
          <p:nvPr/>
        </p:nvSpPr>
        <p:spPr>
          <a:xfrm rot="5400000">
            <a:off x="7589440" y="4020124"/>
            <a:ext cx="1095900" cy="1095900"/>
          </a:xfrm>
          <a:prstGeom prst="blockArc">
            <a:avLst>
              <a:gd name="adj1" fmla="val 10792447"/>
              <a:gd name="adj2" fmla="val 21540666"/>
              <a:gd name="adj3" fmla="val 15363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251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22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>
                <a:latin typeface="Californian FB" panose="0207040306080B030204" pitchFamily="18" charset="0"/>
              </a:rPr>
              <a:t>Unit scenario &amp; production task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7939"/>
            <a:ext cx="3922529" cy="37304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49714" y="1574235"/>
            <a:ext cx="11219120" cy="3539430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Scenario: The summer intern program for a renowned transnational company is now open for application. To apply, you should prepare an English self-introduction that includes: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Sitka Display" panose="02000505000000020004" pitchFamily="2" charset="0"/>
              <a:buChar char="-"/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Your personal information (name, major, college, etc.)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Sitka Display" panose="02000505000000020004" pitchFamily="2" charset="0"/>
              <a:buChar char="-"/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Why did you choose your major?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Sitka Display" panose="02000505000000020004" pitchFamily="2" charset="0"/>
              <a:buChar char="-"/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What is your competitive edge?</a:t>
            </a:r>
          </a:p>
          <a:p>
            <a:pPr marL="342900" lvl="0" indent="-342900">
              <a:buFont typeface="Sitka Display" panose="02000505000000020004" pitchFamily="2" charset="0"/>
              <a:buChar char="-"/>
            </a:pP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What is your career goal?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53099" y="5302185"/>
            <a:ext cx="11219120" cy="156966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Task: Prepare a short self-introduction to apply for the internship.</a:t>
            </a:r>
            <a:endParaRPr lang="zh-CN" altLang="zh-CN" sz="32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You should first write down your script, and then get ready for a mock interview in the third session. 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grpSp>
        <p:nvGrpSpPr>
          <p:cNvPr id="7" name="Google Shape;5781;p116"/>
          <p:cNvGrpSpPr/>
          <p:nvPr/>
        </p:nvGrpSpPr>
        <p:grpSpPr>
          <a:xfrm rot="5400000">
            <a:off x="14669443" y="4156234"/>
            <a:ext cx="1198781" cy="1239141"/>
            <a:chOff x="4854075" y="2527625"/>
            <a:chExt cx="56000" cy="59050"/>
          </a:xfrm>
        </p:grpSpPr>
        <p:sp>
          <p:nvSpPr>
            <p:cNvPr id="8" name="Google Shape;5782;p116"/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5783;p116"/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  <p:extLst>
      <p:ext uri="{BB962C8B-B14F-4D97-AF65-F5344CB8AC3E}">
        <p14:creationId xmlns:p14="http://schemas.microsoft.com/office/powerpoint/2010/main" val="32598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 smtClean="0">
                <a:latin typeface="Californian FB" panose="0207040306080B030204" pitchFamily="18" charset="0"/>
              </a:rPr>
              <a:t>General teaching procedure</a:t>
            </a:r>
            <a:endParaRPr lang="en-GB" sz="6000" dirty="0">
              <a:latin typeface="Californian FB" panose="0207040306080B030204" pitchFamily="18" charset="0"/>
            </a:endParaRPr>
          </a:p>
        </p:txBody>
      </p:sp>
      <p:grpSp>
        <p:nvGrpSpPr>
          <p:cNvPr id="4" name="Google Shape;12492;p119"/>
          <p:cNvGrpSpPr/>
          <p:nvPr/>
        </p:nvGrpSpPr>
        <p:grpSpPr>
          <a:xfrm>
            <a:off x="600540" y="1550587"/>
            <a:ext cx="13771420" cy="5303364"/>
            <a:chOff x="803162" y="2667727"/>
            <a:chExt cx="1235586" cy="711259"/>
          </a:xfrm>
        </p:grpSpPr>
        <p:cxnSp>
          <p:nvCxnSpPr>
            <p:cNvPr id="5" name="Google Shape;12493;p119"/>
            <p:cNvCxnSpPr>
              <a:stCxn id="15" idx="2"/>
              <a:endCxn id="13" idx="0"/>
            </p:cNvCxnSpPr>
            <p:nvPr/>
          </p:nvCxnSpPr>
          <p:spPr>
            <a:xfrm rot="16200000" flipH="1">
              <a:off x="1658254" y="2632594"/>
              <a:ext cx="59911" cy="380377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" name="Google Shape;12496;p119"/>
            <p:cNvCxnSpPr>
              <a:stCxn id="14" idx="0"/>
              <a:endCxn id="15" idx="2"/>
            </p:cNvCxnSpPr>
            <p:nvPr/>
          </p:nvCxnSpPr>
          <p:spPr>
            <a:xfrm rot="5400000" flipH="1" flipV="1">
              <a:off x="1289728" y="2643400"/>
              <a:ext cx="58866" cy="357721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" name="Google Shape;12498;p119"/>
            <p:cNvCxnSpPr>
              <a:stCxn id="14" idx="2"/>
              <a:endCxn id="11" idx="0"/>
            </p:cNvCxnSpPr>
            <p:nvPr/>
          </p:nvCxnSpPr>
          <p:spPr>
            <a:xfrm rot="16200000" flipH="1">
              <a:off x="1294091" y="2823002"/>
              <a:ext cx="166507" cy="474088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12500;p119"/>
            <p:cNvCxnSpPr>
              <a:stCxn id="10" idx="0"/>
              <a:endCxn id="14" idx="2"/>
            </p:cNvCxnSpPr>
            <p:nvPr/>
          </p:nvCxnSpPr>
          <p:spPr>
            <a:xfrm rot="5400000" flipH="1" flipV="1">
              <a:off x="1009507" y="3012507"/>
              <a:ext cx="166507" cy="95079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" name="Google Shape;12501;p119"/>
            <p:cNvSpPr/>
            <p:nvPr/>
          </p:nvSpPr>
          <p:spPr>
            <a:xfrm>
              <a:off x="803162" y="3143300"/>
              <a:ext cx="484118" cy="23568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>
              <a:solidFill>
                <a:srgbClr val="CFD9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pPr algn="ctr"/>
              <a:endParaRPr sz="2149">
                <a:solidFill>
                  <a:srgbClr val="FFFFFF"/>
                </a:solidFill>
              </a:endParaRPr>
            </a:p>
          </p:txBody>
        </p:sp>
        <p:sp>
          <p:nvSpPr>
            <p:cNvPr id="11" name="Google Shape;12499;p119"/>
            <p:cNvSpPr/>
            <p:nvPr/>
          </p:nvSpPr>
          <p:spPr>
            <a:xfrm>
              <a:off x="1321458" y="3143300"/>
              <a:ext cx="585861" cy="23568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 cap="flat" cmpd="sng">
              <a:solidFill>
                <a:srgbClr val="CFD9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pPr algn="ctr"/>
              <a:endParaRPr sz="2149">
                <a:solidFill>
                  <a:srgbClr val="FFFFFF"/>
                </a:solidFill>
              </a:endParaRPr>
            </a:p>
          </p:txBody>
        </p:sp>
        <p:sp>
          <p:nvSpPr>
            <p:cNvPr id="13" name="Google Shape;12495;p119"/>
            <p:cNvSpPr/>
            <p:nvPr/>
          </p:nvSpPr>
          <p:spPr>
            <a:xfrm>
              <a:off x="1718048" y="2852738"/>
              <a:ext cx="320700" cy="187186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869FB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pPr algn="ctr"/>
              <a:endParaRPr sz="2149">
                <a:solidFill>
                  <a:srgbClr val="FFFFFF"/>
                </a:solidFill>
              </a:endParaRPr>
            </a:p>
          </p:txBody>
        </p:sp>
        <p:sp>
          <p:nvSpPr>
            <p:cNvPr id="14" name="Google Shape;12497;p119"/>
            <p:cNvSpPr/>
            <p:nvPr/>
          </p:nvSpPr>
          <p:spPr>
            <a:xfrm>
              <a:off x="979950" y="2851693"/>
              <a:ext cx="320700" cy="125100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869FB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pPr algn="ctr"/>
              <a:endParaRPr sz="2149">
                <a:solidFill>
                  <a:srgbClr val="FFFFFF"/>
                </a:solidFill>
              </a:endParaRPr>
            </a:p>
          </p:txBody>
        </p:sp>
        <p:sp>
          <p:nvSpPr>
            <p:cNvPr id="15" name="Google Shape;12494;p119"/>
            <p:cNvSpPr/>
            <p:nvPr/>
          </p:nvSpPr>
          <p:spPr>
            <a:xfrm>
              <a:off x="1123862" y="2667727"/>
              <a:ext cx="748318" cy="125100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solidFill>
                  <a:srgbClr val="FFFFFF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530912" y="1656255"/>
            <a:ext cx="8053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Unit project: summer intern application</a:t>
            </a:r>
            <a:endParaRPr lang="zh-CN" altLang="en-US" sz="3600" dirty="0">
              <a:latin typeface="Gill Sans Nova" panose="020B06020201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90231" y="3103131"/>
            <a:ext cx="2520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Writing task</a:t>
            </a:r>
            <a:endParaRPr lang="zh-CN" altLang="en-US" sz="3600" dirty="0">
              <a:latin typeface="Gill Sans Nova" panose="020B06020201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193834" y="3027791"/>
            <a:ext cx="31005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Oral task:</a:t>
            </a:r>
          </a:p>
          <a:p>
            <a:r>
              <a:rPr lang="en-US" altLang="zh-CN" sz="3600" dirty="0">
                <a:latin typeface="Gill Sans Nova" panose="020B0602020104020203" pitchFamily="34" charset="0"/>
              </a:rPr>
              <a:t>Mock interview</a:t>
            </a:r>
            <a:endParaRPr lang="zh-CN" altLang="en-US" sz="3600" dirty="0">
              <a:latin typeface="Gill Sans Nova" panose="020B06020201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54710" y="5180146"/>
            <a:ext cx="47833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Gill Sans Nova" panose="020B0602020104020203" pitchFamily="34" charset="0"/>
              </a:rPr>
              <a:t>Sub-task 1: Write a story about why you chose your major 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000175" y="5211262"/>
            <a:ext cx="57662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Gill Sans Nova" panose="020B0602020104020203" pitchFamily="34" charset="0"/>
              </a:rPr>
              <a:t>Sub-task 2&amp;3: state your competitive edge over other applicants and career goals</a:t>
            </a:r>
          </a:p>
        </p:txBody>
      </p:sp>
      <p:sp>
        <p:nvSpPr>
          <p:cNvPr id="40" name="矩形 39"/>
          <p:cNvSpPr/>
          <p:nvPr/>
        </p:nvSpPr>
        <p:spPr>
          <a:xfrm>
            <a:off x="2161785" y="4631233"/>
            <a:ext cx="2369127" cy="59574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Session 1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81850" y="4667560"/>
            <a:ext cx="2369127" cy="595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Session 2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670341" y="2526202"/>
            <a:ext cx="2369127" cy="5957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Session 3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44" name="圆角矩形标注 43"/>
          <p:cNvSpPr/>
          <p:nvPr/>
        </p:nvSpPr>
        <p:spPr>
          <a:xfrm>
            <a:off x="11975123" y="4780073"/>
            <a:ext cx="3900090" cy="2073878"/>
          </a:xfrm>
          <a:prstGeom prst="wedgeRoundRectCallout">
            <a:avLst>
              <a:gd name="adj1" fmla="val -60525"/>
              <a:gd name="adj2" fmla="val -2070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u="sng" dirty="0">
                <a:latin typeface="Gill Sans Nova" panose="020B0602020104020203" pitchFamily="34" charset="0"/>
              </a:rPr>
              <a:t>Demo session </a:t>
            </a:r>
            <a:r>
              <a:rPr lang="zh-CN" altLang="en-US" sz="3200" u="sng" dirty="0">
                <a:latin typeface="Gill Sans Nova" panose="020B0602020104020203" pitchFamily="34" charset="0"/>
              </a:rPr>
              <a:t>😊</a:t>
            </a:r>
            <a:endParaRPr lang="en-US" altLang="zh-CN" sz="3200" u="sng" dirty="0">
              <a:latin typeface="Gill Sans Nova" panose="020B0602020104020203" pitchFamily="34" charset="0"/>
            </a:endParaRPr>
          </a:p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“Use ‘antithesis’ to highlight arguments”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6011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>
                <a:latin typeface="Californian FB" panose="0207040306080B030204" pitchFamily="18" charset="0"/>
              </a:rPr>
              <a:t>Why Session 2 or ‘Antithesis’?</a:t>
            </a:r>
          </a:p>
        </p:txBody>
      </p:sp>
      <p:pic>
        <p:nvPicPr>
          <p:cNvPr id="4" name="Google Shape;3404;p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71574" y="2013886"/>
            <a:ext cx="4058276" cy="406306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圆角矩形 17"/>
          <p:cNvSpPr/>
          <p:nvPr/>
        </p:nvSpPr>
        <p:spPr>
          <a:xfrm>
            <a:off x="2010975" y="2349630"/>
            <a:ext cx="3970425" cy="3727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400" dirty="0">
                <a:latin typeface="Gill Sans Nova" panose="020B0602020104020203" pitchFamily="34" charset="0"/>
              </a:rPr>
              <a:t>Competent in avoiding basic grammatical errors and following general writing conventions, but ... </a:t>
            </a:r>
            <a:endParaRPr lang="zh-CN" altLang="en-US" sz="3400" dirty="0">
              <a:latin typeface="Gill Sans Nova" panose="020B0602020104020203" pitchFamily="34" charset="0"/>
            </a:endParaRPr>
          </a:p>
        </p:txBody>
      </p:sp>
      <p:grpSp>
        <p:nvGrpSpPr>
          <p:cNvPr id="10" name="Google Shape;2384;p65"/>
          <p:cNvGrpSpPr/>
          <p:nvPr/>
        </p:nvGrpSpPr>
        <p:grpSpPr>
          <a:xfrm rot="20709575">
            <a:off x="1249645" y="1415015"/>
            <a:ext cx="1332487" cy="1302221"/>
            <a:chOff x="10292559" y="810008"/>
            <a:chExt cx="1222376" cy="1194381"/>
          </a:xfrm>
        </p:grpSpPr>
        <p:sp>
          <p:nvSpPr>
            <p:cNvPr id="11" name="Google Shape;2385;p65"/>
            <p:cNvSpPr/>
            <p:nvPr/>
          </p:nvSpPr>
          <p:spPr>
            <a:xfrm>
              <a:off x="10292559" y="810008"/>
              <a:ext cx="1222376" cy="1194381"/>
            </a:xfrm>
            <a:custGeom>
              <a:avLst/>
              <a:gdLst/>
              <a:ahLst/>
              <a:cxnLst/>
              <a:rect l="l" t="t" r="r" b="b"/>
              <a:pathLst>
                <a:path w="67330" h="65788" extrusionOk="0">
                  <a:moveTo>
                    <a:pt x="32881" y="0"/>
                  </a:moveTo>
                  <a:cubicBezTo>
                    <a:pt x="17524" y="0"/>
                    <a:pt x="0" y="10314"/>
                    <a:pt x="3294" y="35135"/>
                  </a:cubicBezTo>
                  <a:cubicBezTo>
                    <a:pt x="6831" y="61787"/>
                    <a:pt x="37494" y="65787"/>
                    <a:pt x="44930" y="65787"/>
                  </a:cubicBezTo>
                  <a:cubicBezTo>
                    <a:pt x="45960" y="65787"/>
                    <a:pt x="46544" y="65711"/>
                    <a:pt x="46549" y="65607"/>
                  </a:cubicBezTo>
                  <a:cubicBezTo>
                    <a:pt x="46602" y="64547"/>
                    <a:pt x="40704" y="61111"/>
                    <a:pt x="39673" y="58783"/>
                  </a:cubicBezTo>
                  <a:cubicBezTo>
                    <a:pt x="38926" y="57100"/>
                    <a:pt x="49051" y="54732"/>
                    <a:pt x="54798" y="47123"/>
                  </a:cubicBezTo>
                  <a:cubicBezTo>
                    <a:pt x="67330" y="30529"/>
                    <a:pt x="60007" y="10613"/>
                    <a:pt x="46457" y="3169"/>
                  </a:cubicBezTo>
                  <a:cubicBezTo>
                    <a:pt x="42702" y="1106"/>
                    <a:pt x="37907" y="0"/>
                    <a:pt x="32881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" name="Google Shape;2386;p65"/>
            <p:cNvSpPr/>
            <p:nvPr/>
          </p:nvSpPr>
          <p:spPr>
            <a:xfrm>
              <a:off x="10669312" y="1276083"/>
              <a:ext cx="52286" cy="50090"/>
            </a:xfrm>
            <a:custGeom>
              <a:avLst/>
              <a:gdLst/>
              <a:ahLst/>
              <a:cxnLst/>
              <a:rect l="l" t="t" r="r" b="b"/>
              <a:pathLst>
                <a:path w="2880" h="2759" extrusionOk="0">
                  <a:moveTo>
                    <a:pt x="1489" y="1"/>
                  </a:moveTo>
                  <a:cubicBezTo>
                    <a:pt x="1479" y="1"/>
                    <a:pt x="1470" y="1"/>
                    <a:pt x="1460" y="1"/>
                  </a:cubicBezTo>
                  <a:cubicBezTo>
                    <a:pt x="903" y="12"/>
                    <a:pt x="407" y="359"/>
                    <a:pt x="205" y="878"/>
                  </a:cubicBezTo>
                  <a:cubicBezTo>
                    <a:pt x="1" y="1397"/>
                    <a:pt x="132" y="1988"/>
                    <a:pt x="535" y="2374"/>
                  </a:cubicBezTo>
                  <a:cubicBezTo>
                    <a:pt x="796" y="2625"/>
                    <a:pt x="1141" y="2758"/>
                    <a:pt x="1491" y="2758"/>
                  </a:cubicBezTo>
                  <a:cubicBezTo>
                    <a:pt x="1677" y="2758"/>
                    <a:pt x="1865" y="2721"/>
                    <a:pt x="2042" y="2643"/>
                  </a:cubicBezTo>
                  <a:cubicBezTo>
                    <a:pt x="2552" y="2419"/>
                    <a:pt x="2879" y="1908"/>
                    <a:pt x="2867" y="1351"/>
                  </a:cubicBezTo>
                  <a:cubicBezTo>
                    <a:pt x="2851" y="600"/>
                    <a:pt x="2238" y="1"/>
                    <a:pt x="14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" name="Google Shape;2387;p65"/>
            <p:cNvSpPr/>
            <p:nvPr/>
          </p:nvSpPr>
          <p:spPr>
            <a:xfrm>
              <a:off x="11053236" y="1268240"/>
              <a:ext cx="52268" cy="50108"/>
            </a:xfrm>
            <a:custGeom>
              <a:avLst/>
              <a:gdLst/>
              <a:ahLst/>
              <a:cxnLst/>
              <a:rect l="l" t="t" r="r" b="b"/>
              <a:pathLst>
                <a:path w="2879" h="2760" extrusionOk="0">
                  <a:moveTo>
                    <a:pt x="1490" y="0"/>
                  </a:moveTo>
                  <a:cubicBezTo>
                    <a:pt x="1480" y="0"/>
                    <a:pt x="1470" y="0"/>
                    <a:pt x="1461" y="0"/>
                  </a:cubicBezTo>
                  <a:cubicBezTo>
                    <a:pt x="902" y="11"/>
                    <a:pt x="406" y="358"/>
                    <a:pt x="202" y="878"/>
                  </a:cubicBezTo>
                  <a:cubicBezTo>
                    <a:pt x="0" y="1398"/>
                    <a:pt x="129" y="1989"/>
                    <a:pt x="532" y="2375"/>
                  </a:cubicBezTo>
                  <a:cubicBezTo>
                    <a:pt x="795" y="2627"/>
                    <a:pt x="1139" y="2760"/>
                    <a:pt x="1488" y="2760"/>
                  </a:cubicBezTo>
                  <a:cubicBezTo>
                    <a:pt x="1675" y="2760"/>
                    <a:pt x="1863" y="2722"/>
                    <a:pt x="2041" y="2644"/>
                  </a:cubicBezTo>
                  <a:cubicBezTo>
                    <a:pt x="2553" y="2418"/>
                    <a:pt x="2878" y="1909"/>
                    <a:pt x="2867" y="1351"/>
                  </a:cubicBezTo>
                  <a:cubicBezTo>
                    <a:pt x="2852" y="600"/>
                    <a:pt x="2237" y="0"/>
                    <a:pt x="149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2388;p65"/>
            <p:cNvSpPr/>
            <p:nvPr/>
          </p:nvSpPr>
          <p:spPr>
            <a:xfrm>
              <a:off x="10754477" y="1341713"/>
              <a:ext cx="265299" cy="131388"/>
            </a:xfrm>
            <a:custGeom>
              <a:avLst/>
              <a:gdLst/>
              <a:ahLst/>
              <a:cxnLst/>
              <a:rect l="l" t="t" r="r" b="b"/>
              <a:pathLst>
                <a:path w="14613" h="7237" extrusionOk="0">
                  <a:moveTo>
                    <a:pt x="14052" y="0"/>
                  </a:moveTo>
                  <a:cubicBezTo>
                    <a:pt x="13805" y="0"/>
                    <a:pt x="13585" y="176"/>
                    <a:pt x="13539" y="427"/>
                  </a:cubicBezTo>
                  <a:lnTo>
                    <a:pt x="13539" y="427"/>
                  </a:lnTo>
                  <a:cubicBezTo>
                    <a:pt x="13537" y="432"/>
                    <a:pt x="13450" y="691"/>
                    <a:pt x="13259" y="1122"/>
                  </a:cubicBezTo>
                  <a:cubicBezTo>
                    <a:pt x="13071" y="1570"/>
                    <a:pt x="12738" y="2191"/>
                    <a:pt x="12255" y="2838"/>
                  </a:cubicBezTo>
                  <a:cubicBezTo>
                    <a:pt x="12016" y="3163"/>
                    <a:pt x="11722" y="3479"/>
                    <a:pt x="11398" y="3785"/>
                  </a:cubicBezTo>
                  <a:cubicBezTo>
                    <a:pt x="11071" y="4092"/>
                    <a:pt x="10683" y="4345"/>
                    <a:pt x="10276" y="4587"/>
                  </a:cubicBezTo>
                  <a:cubicBezTo>
                    <a:pt x="10062" y="4685"/>
                    <a:pt x="9844" y="4786"/>
                    <a:pt x="9621" y="4887"/>
                  </a:cubicBezTo>
                  <a:cubicBezTo>
                    <a:pt x="9388" y="4958"/>
                    <a:pt x="9147" y="5019"/>
                    <a:pt x="8912" y="5100"/>
                  </a:cubicBezTo>
                  <a:lnTo>
                    <a:pt x="8217" y="5221"/>
                  </a:lnTo>
                  <a:cubicBezTo>
                    <a:pt x="7958" y="5254"/>
                    <a:pt x="7632" y="5248"/>
                    <a:pt x="7341" y="5262"/>
                  </a:cubicBezTo>
                  <a:cubicBezTo>
                    <a:pt x="6890" y="5256"/>
                    <a:pt x="6311" y="5232"/>
                    <a:pt x="5841" y="5108"/>
                  </a:cubicBezTo>
                  <a:cubicBezTo>
                    <a:pt x="5363" y="5008"/>
                    <a:pt x="4900" y="4845"/>
                    <a:pt x="4464" y="4622"/>
                  </a:cubicBezTo>
                  <a:cubicBezTo>
                    <a:pt x="4041" y="4409"/>
                    <a:pt x="3664" y="4137"/>
                    <a:pt x="3317" y="3855"/>
                  </a:cubicBezTo>
                  <a:cubicBezTo>
                    <a:pt x="2997" y="3572"/>
                    <a:pt x="2700" y="3264"/>
                    <a:pt x="2429" y="2934"/>
                  </a:cubicBezTo>
                  <a:cubicBezTo>
                    <a:pt x="1931" y="2300"/>
                    <a:pt x="1569" y="1696"/>
                    <a:pt x="1365" y="1254"/>
                  </a:cubicBezTo>
                  <a:cubicBezTo>
                    <a:pt x="1264" y="1035"/>
                    <a:pt x="1185" y="860"/>
                    <a:pt x="1130" y="742"/>
                  </a:cubicBezTo>
                  <a:cubicBezTo>
                    <a:pt x="1083" y="638"/>
                    <a:pt x="1057" y="563"/>
                    <a:pt x="1057" y="563"/>
                  </a:cubicBezTo>
                  <a:lnTo>
                    <a:pt x="1051" y="548"/>
                  </a:lnTo>
                  <a:cubicBezTo>
                    <a:pt x="976" y="333"/>
                    <a:pt x="775" y="197"/>
                    <a:pt x="557" y="197"/>
                  </a:cubicBezTo>
                  <a:cubicBezTo>
                    <a:pt x="516" y="197"/>
                    <a:pt x="475" y="202"/>
                    <a:pt x="433" y="212"/>
                  </a:cubicBezTo>
                  <a:cubicBezTo>
                    <a:pt x="172" y="274"/>
                    <a:pt x="1" y="526"/>
                    <a:pt x="38" y="794"/>
                  </a:cubicBezTo>
                  <a:cubicBezTo>
                    <a:pt x="38" y="794"/>
                    <a:pt x="49" y="876"/>
                    <a:pt x="71" y="1030"/>
                  </a:cubicBezTo>
                  <a:cubicBezTo>
                    <a:pt x="105" y="1248"/>
                    <a:pt x="150" y="1463"/>
                    <a:pt x="207" y="1674"/>
                  </a:cubicBezTo>
                  <a:cubicBezTo>
                    <a:pt x="363" y="2212"/>
                    <a:pt x="601" y="2993"/>
                    <a:pt x="1119" y="3840"/>
                  </a:cubicBezTo>
                  <a:cubicBezTo>
                    <a:pt x="1259" y="4048"/>
                    <a:pt x="1402" y="4263"/>
                    <a:pt x="1552" y="4485"/>
                  </a:cubicBezTo>
                  <a:cubicBezTo>
                    <a:pt x="1729" y="4691"/>
                    <a:pt x="1903" y="4912"/>
                    <a:pt x="2104" y="5122"/>
                  </a:cubicBezTo>
                  <a:cubicBezTo>
                    <a:pt x="2512" y="5536"/>
                    <a:pt x="2988" y="5945"/>
                    <a:pt x="3552" y="6264"/>
                  </a:cubicBezTo>
                  <a:cubicBezTo>
                    <a:pt x="4108" y="6589"/>
                    <a:pt x="4733" y="6864"/>
                    <a:pt x="5390" y="7007"/>
                  </a:cubicBezTo>
                  <a:cubicBezTo>
                    <a:pt x="6031" y="7171"/>
                    <a:pt x="6632" y="7236"/>
                    <a:pt x="7330" y="7236"/>
                  </a:cubicBezTo>
                  <a:cubicBezTo>
                    <a:pt x="7362" y="7236"/>
                    <a:pt x="7394" y="7236"/>
                    <a:pt x="7426" y="7236"/>
                  </a:cubicBezTo>
                  <a:cubicBezTo>
                    <a:pt x="7733" y="7216"/>
                    <a:pt x="8007" y="7219"/>
                    <a:pt x="8340" y="7178"/>
                  </a:cubicBezTo>
                  <a:cubicBezTo>
                    <a:pt x="8693" y="7118"/>
                    <a:pt x="9047" y="7059"/>
                    <a:pt x="9391" y="6984"/>
                  </a:cubicBezTo>
                  <a:cubicBezTo>
                    <a:pt x="9716" y="6880"/>
                    <a:pt x="10034" y="6766"/>
                    <a:pt x="10345" y="6649"/>
                  </a:cubicBezTo>
                  <a:cubicBezTo>
                    <a:pt x="10641" y="6497"/>
                    <a:pt x="10938" y="6352"/>
                    <a:pt x="11218" y="6191"/>
                  </a:cubicBezTo>
                  <a:cubicBezTo>
                    <a:pt x="11739" y="5858"/>
                    <a:pt x="12215" y="5458"/>
                    <a:pt x="12632" y="5002"/>
                  </a:cubicBezTo>
                  <a:cubicBezTo>
                    <a:pt x="12994" y="4601"/>
                    <a:pt x="13312" y="4160"/>
                    <a:pt x="13576" y="3689"/>
                  </a:cubicBezTo>
                  <a:cubicBezTo>
                    <a:pt x="14066" y="2827"/>
                    <a:pt x="14284" y="2041"/>
                    <a:pt x="14423" y="1498"/>
                  </a:cubicBezTo>
                  <a:cubicBezTo>
                    <a:pt x="14491" y="1226"/>
                    <a:pt x="14516" y="1004"/>
                    <a:pt x="14539" y="853"/>
                  </a:cubicBezTo>
                  <a:lnTo>
                    <a:pt x="14567" y="605"/>
                  </a:lnTo>
                  <a:cubicBezTo>
                    <a:pt x="14612" y="324"/>
                    <a:pt x="14423" y="58"/>
                    <a:pt x="14141" y="8"/>
                  </a:cubicBezTo>
                  <a:cubicBezTo>
                    <a:pt x="14111" y="3"/>
                    <a:pt x="14081" y="0"/>
                    <a:pt x="1405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2389;p65"/>
            <p:cNvSpPr/>
            <p:nvPr/>
          </p:nvSpPr>
          <p:spPr>
            <a:xfrm>
              <a:off x="10539086" y="1319310"/>
              <a:ext cx="150015" cy="148399"/>
            </a:xfrm>
            <a:custGeom>
              <a:avLst/>
              <a:gdLst/>
              <a:ahLst/>
              <a:cxnLst/>
              <a:rect l="l" t="t" r="r" b="b"/>
              <a:pathLst>
                <a:path w="8263" h="8174" extrusionOk="0">
                  <a:moveTo>
                    <a:pt x="4135" y="1"/>
                  </a:moveTo>
                  <a:cubicBezTo>
                    <a:pt x="4106" y="1"/>
                    <a:pt x="4077" y="1"/>
                    <a:pt x="4048" y="2"/>
                  </a:cubicBezTo>
                  <a:cubicBezTo>
                    <a:pt x="1791" y="47"/>
                    <a:pt x="0" y="1914"/>
                    <a:pt x="47" y="4171"/>
                  </a:cubicBezTo>
                  <a:cubicBezTo>
                    <a:pt x="93" y="6399"/>
                    <a:pt x="1915" y="8174"/>
                    <a:pt x="4133" y="8174"/>
                  </a:cubicBezTo>
                  <a:cubicBezTo>
                    <a:pt x="4161" y="8174"/>
                    <a:pt x="4189" y="8173"/>
                    <a:pt x="4216" y="8173"/>
                  </a:cubicBezTo>
                  <a:cubicBezTo>
                    <a:pt x="6472" y="8126"/>
                    <a:pt x="8263" y="6259"/>
                    <a:pt x="8216" y="4003"/>
                  </a:cubicBezTo>
                  <a:cubicBezTo>
                    <a:pt x="8170" y="1775"/>
                    <a:pt x="6352" y="1"/>
                    <a:pt x="4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2390;p65"/>
            <p:cNvSpPr/>
            <p:nvPr/>
          </p:nvSpPr>
          <p:spPr>
            <a:xfrm>
              <a:off x="11074949" y="1319346"/>
              <a:ext cx="150033" cy="148399"/>
            </a:xfrm>
            <a:custGeom>
              <a:avLst/>
              <a:gdLst/>
              <a:ahLst/>
              <a:cxnLst/>
              <a:rect l="l" t="t" r="r" b="b"/>
              <a:pathLst>
                <a:path w="8264" h="8174" extrusionOk="0">
                  <a:moveTo>
                    <a:pt x="4135" y="1"/>
                  </a:moveTo>
                  <a:cubicBezTo>
                    <a:pt x="4106" y="1"/>
                    <a:pt x="4077" y="1"/>
                    <a:pt x="4049" y="1"/>
                  </a:cubicBezTo>
                  <a:cubicBezTo>
                    <a:pt x="1791" y="48"/>
                    <a:pt x="0" y="1913"/>
                    <a:pt x="46" y="4169"/>
                  </a:cubicBezTo>
                  <a:cubicBezTo>
                    <a:pt x="92" y="6399"/>
                    <a:pt x="1913" y="8173"/>
                    <a:pt x="4132" y="8173"/>
                  </a:cubicBezTo>
                  <a:cubicBezTo>
                    <a:pt x="4159" y="8173"/>
                    <a:pt x="4187" y="8173"/>
                    <a:pt x="4215" y="8172"/>
                  </a:cubicBezTo>
                  <a:cubicBezTo>
                    <a:pt x="6471" y="8126"/>
                    <a:pt x="8263" y="6259"/>
                    <a:pt x="8216" y="4003"/>
                  </a:cubicBezTo>
                  <a:cubicBezTo>
                    <a:pt x="8170" y="1774"/>
                    <a:pt x="6352" y="1"/>
                    <a:pt x="4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10272187" y="2370393"/>
            <a:ext cx="3970425" cy="3727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400" dirty="0">
                <a:latin typeface="Gill Sans Nova" panose="020B0602020104020203" pitchFamily="34" charset="0"/>
              </a:rPr>
              <a:t>… a lower level of lexical diversity and usage of </a:t>
            </a:r>
            <a:r>
              <a:rPr lang="en-US" altLang="zh-CN" sz="3400" u="sng" dirty="0">
                <a:latin typeface="Gill Sans Nova" panose="020B0602020104020203" pitchFamily="34" charset="0"/>
              </a:rPr>
              <a:t>rhetorical devices</a:t>
            </a:r>
            <a:endParaRPr lang="zh-CN" altLang="en-US" sz="3400" u="sng" dirty="0">
              <a:latin typeface="Gill Sans Nova" panose="020B0602020104020203" pitchFamily="34" charset="0"/>
            </a:endParaRPr>
          </a:p>
        </p:txBody>
      </p:sp>
      <p:grpSp>
        <p:nvGrpSpPr>
          <p:cNvPr id="5" name="Google Shape;2372;p65"/>
          <p:cNvGrpSpPr/>
          <p:nvPr/>
        </p:nvGrpSpPr>
        <p:grpSpPr>
          <a:xfrm rot="1332448">
            <a:off x="14063930" y="2241127"/>
            <a:ext cx="1332516" cy="1189548"/>
            <a:chOff x="13000704" y="3513378"/>
            <a:chExt cx="1169255" cy="1043804"/>
          </a:xfrm>
        </p:grpSpPr>
        <p:sp>
          <p:nvSpPr>
            <p:cNvPr id="6" name="Google Shape;2373;p65"/>
            <p:cNvSpPr/>
            <p:nvPr/>
          </p:nvSpPr>
          <p:spPr>
            <a:xfrm>
              <a:off x="13000704" y="3513378"/>
              <a:ext cx="1169255" cy="1043804"/>
            </a:xfrm>
            <a:custGeom>
              <a:avLst/>
              <a:gdLst/>
              <a:ahLst/>
              <a:cxnLst/>
              <a:rect l="l" t="t" r="r" b="b"/>
              <a:pathLst>
                <a:path w="64404" h="57494" extrusionOk="0">
                  <a:moveTo>
                    <a:pt x="30929" y="0"/>
                  </a:moveTo>
                  <a:cubicBezTo>
                    <a:pt x="23708" y="0"/>
                    <a:pt x="16538" y="2882"/>
                    <a:pt x="11386" y="7788"/>
                  </a:cubicBezTo>
                  <a:cubicBezTo>
                    <a:pt x="0" y="18629"/>
                    <a:pt x="1830" y="36306"/>
                    <a:pt x="9175" y="47579"/>
                  </a:cubicBezTo>
                  <a:cubicBezTo>
                    <a:pt x="9175" y="47579"/>
                    <a:pt x="5483" y="54272"/>
                    <a:pt x="6015" y="55143"/>
                  </a:cubicBezTo>
                  <a:cubicBezTo>
                    <a:pt x="6081" y="55251"/>
                    <a:pt x="6247" y="55298"/>
                    <a:pt x="6488" y="55298"/>
                  </a:cubicBezTo>
                  <a:cubicBezTo>
                    <a:pt x="8191" y="55298"/>
                    <a:pt x="13623" y="52929"/>
                    <a:pt x="13623" y="52929"/>
                  </a:cubicBezTo>
                  <a:cubicBezTo>
                    <a:pt x="13623" y="52929"/>
                    <a:pt x="18566" y="57493"/>
                    <a:pt x="28052" y="57493"/>
                  </a:cubicBezTo>
                  <a:cubicBezTo>
                    <a:pt x="30027" y="57493"/>
                    <a:pt x="32198" y="57295"/>
                    <a:pt x="34564" y="56817"/>
                  </a:cubicBezTo>
                  <a:cubicBezTo>
                    <a:pt x="53107" y="53071"/>
                    <a:pt x="64403" y="33596"/>
                    <a:pt x="53868" y="14170"/>
                  </a:cubicBezTo>
                  <a:cubicBezTo>
                    <a:pt x="48470" y="4217"/>
                    <a:pt x="39662" y="0"/>
                    <a:pt x="309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" name="Google Shape;2374;p65"/>
            <p:cNvSpPr/>
            <p:nvPr/>
          </p:nvSpPr>
          <p:spPr>
            <a:xfrm>
              <a:off x="13284122" y="3988004"/>
              <a:ext cx="143261" cy="58114"/>
            </a:xfrm>
            <a:custGeom>
              <a:avLst/>
              <a:gdLst/>
              <a:ahLst/>
              <a:cxnLst/>
              <a:rect l="l" t="t" r="r" b="b"/>
              <a:pathLst>
                <a:path w="7891" h="3201" extrusionOk="0">
                  <a:moveTo>
                    <a:pt x="5833" y="0"/>
                  </a:moveTo>
                  <a:cubicBezTo>
                    <a:pt x="5808" y="0"/>
                    <a:pt x="5783" y="0"/>
                    <a:pt x="5756" y="0"/>
                  </a:cubicBezTo>
                  <a:cubicBezTo>
                    <a:pt x="5210" y="0"/>
                    <a:pt x="4487" y="55"/>
                    <a:pt x="3767" y="125"/>
                  </a:cubicBezTo>
                  <a:cubicBezTo>
                    <a:pt x="3105" y="195"/>
                    <a:pt x="2449" y="304"/>
                    <a:pt x="1800" y="452"/>
                  </a:cubicBezTo>
                  <a:cubicBezTo>
                    <a:pt x="1501" y="517"/>
                    <a:pt x="1206" y="598"/>
                    <a:pt x="916" y="694"/>
                  </a:cubicBezTo>
                  <a:cubicBezTo>
                    <a:pt x="353" y="890"/>
                    <a:pt x="0" y="1452"/>
                    <a:pt x="70" y="2045"/>
                  </a:cubicBezTo>
                  <a:cubicBezTo>
                    <a:pt x="139" y="2637"/>
                    <a:pt x="610" y="3104"/>
                    <a:pt x="1203" y="3165"/>
                  </a:cubicBezTo>
                  <a:cubicBezTo>
                    <a:pt x="1462" y="3189"/>
                    <a:pt x="1722" y="3200"/>
                    <a:pt x="1981" y="3200"/>
                  </a:cubicBezTo>
                  <a:cubicBezTo>
                    <a:pt x="2027" y="3200"/>
                    <a:pt x="2072" y="3200"/>
                    <a:pt x="2117" y="3199"/>
                  </a:cubicBezTo>
                  <a:cubicBezTo>
                    <a:pt x="2782" y="3194"/>
                    <a:pt x="3448" y="3152"/>
                    <a:pt x="4107" y="3070"/>
                  </a:cubicBezTo>
                  <a:cubicBezTo>
                    <a:pt x="4825" y="2974"/>
                    <a:pt x="5540" y="2861"/>
                    <a:pt x="6074" y="2735"/>
                  </a:cubicBezTo>
                  <a:cubicBezTo>
                    <a:pt x="6607" y="2616"/>
                    <a:pt x="6958" y="2501"/>
                    <a:pt x="6958" y="2501"/>
                  </a:cubicBezTo>
                  <a:cubicBezTo>
                    <a:pt x="7530" y="2312"/>
                    <a:pt x="7891" y="1748"/>
                    <a:pt x="7821" y="1149"/>
                  </a:cubicBezTo>
                  <a:cubicBezTo>
                    <a:pt x="7753" y="550"/>
                    <a:pt x="7272" y="81"/>
                    <a:pt x="6671" y="28"/>
                  </a:cubicBezTo>
                  <a:cubicBezTo>
                    <a:pt x="6671" y="28"/>
                    <a:pt x="6338" y="0"/>
                    <a:pt x="583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" name="Google Shape;2375;p65"/>
            <p:cNvSpPr/>
            <p:nvPr/>
          </p:nvSpPr>
          <p:spPr>
            <a:xfrm>
              <a:off x="13663525" y="3964766"/>
              <a:ext cx="142825" cy="55209"/>
            </a:xfrm>
            <a:custGeom>
              <a:avLst/>
              <a:gdLst/>
              <a:ahLst/>
              <a:cxnLst/>
              <a:rect l="l" t="t" r="r" b="b"/>
              <a:pathLst>
                <a:path w="7867" h="3041" extrusionOk="0">
                  <a:moveTo>
                    <a:pt x="5210" y="0"/>
                  </a:moveTo>
                  <a:cubicBezTo>
                    <a:pt x="4784" y="0"/>
                    <a:pt x="4307" y="16"/>
                    <a:pt x="3830" y="37"/>
                  </a:cubicBezTo>
                  <a:cubicBezTo>
                    <a:pt x="3165" y="75"/>
                    <a:pt x="2503" y="151"/>
                    <a:pt x="1848" y="266"/>
                  </a:cubicBezTo>
                  <a:cubicBezTo>
                    <a:pt x="1546" y="316"/>
                    <a:pt x="1249" y="383"/>
                    <a:pt x="953" y="462"/>
                  </a:cubicBezTo>
                  <a:lnTo>
                    <a:pt x="955" y="462"/>
                  </a:lnTo>
                  <a:cubicBezTo>
                    <a:pt x="380" y="629"/>
                    <a:pt x="1" y="1171"/>
                    <a:pt x="40" y="1767"/>
                  </a:cubicBezTo>
                  <a:cubicBezTo>
                    <a:pt x="77" y="2363"/>
                    <a:pt x="525" y="2853"/>
                    <a:pt x="1115" y="2945"/>
                  </a:cubicBezTo>
                  <a:cubicBezTo>
                    <a:pt x="1418" y="2987"/>
                    <a:pt x="1722" y="3014"/>
                    <a:pt x="2028" y="3024"/>
                  </a:cubicBezTo>
                  <a:cubicBezTo>
                    <a:pt x="2274" y="3035"/>
                    <a:pt x="2520" y="3041"/>
                    <a:pt x="2767" y="3041"/>
                  </a:cubicBezTo>
                  <a:cubicBezTo>
                    <a:pt x="3185" y="3041"/>
                    <a:pt x="3603" y="3025"/>
                    <a:pt x="4021" y="2995"/>
                  </a:cubicBezTo>
                  <a:cubicBezTo>
                    <a:pt x="4743" y="2936"/>
                    <a:pt x="5463" y="2860"/>
                    <a:pt x="6001" y="2762"/>
                  </a:cubicBezTo>
                  <a:cubicBezTo>
                    <a:pt x="6540" y="2668"/>
                    <a:pt x="6896" y="2570"/>
                    <a:pt x="6896" y="2570"/>
                  </a:cubicBezTo>
                  <a:cubicBezTo>
                    <a:pt x="7478" y="2411"/>
                    <a:pt x="7867" y="1865"/>
                    <a:pt x="7828" y="1263"/>
                  </a:cubicBezTo>
                  <a:cubicBezTo>
                    <a:pt x="7789" y="661"/>
                    <a:pt x="7333" y="170"/>
                    <a:pt x="6736" y="87"/>
                  </a:cubicBezTo>
                  <a:cubicBezTo>
                    <a:pt x="6736" y="87"/>
                    <a:pt x="6367" y="37"/>
                    <a:pt x="5823" y="14"/>
                  </a:cubicBezTo>
                  <a:cubicBezTo>
                    <a:pt x="5637" y="4"/>
                    <a:pt x="5430" y="0"/>
                    <a:pt x="52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2376;p65"/>
            <p:cNvSpPr/>
            <p:nvPr/>
          </p:nvSpPr>
          <p:spPr>
            <a:xfrm>
              <a:off x="13401984" y="4078398"/>
              <a:ext cx="307854" cy="70423"/>
            </a:xfrm>
            <a:custGeom>
              <a:avLst/>
              <a:gdLst/>
              <a:ahLst/>
              <a:cxnLst/>
              <a:rect l="l" t="t" r="r" b="b"/>
              <a:pathLst>
                <a:path w="16957" h="3879" extrusionOk="0">
                  <a:moveTo>
                    <a:pt x="10171" y="1"/>
                  </a:moveTo>
                  <a:cubicBezTo>
                    <a:pt x="9644" y="1"/>
                    <a:pt x="9116" y="14"/>
                    <a:pt x="8576" y="14"/>
                  </a:cubicBezTo>
                  <a:cubicBezTo>
                    <a:pt x="8526" y="14"/>
                    <a:pt x="8476" y="14"/>
                    <a:pt x="8426" y="14"/>
                  </a:cubicBezTo>
                  <a:cubicBezTo>
                    <a:pt x="7843" y="42"/>
                    <a:pt x="7442" y="118"/>
                    <a:pt x="6948" y="168"/>
                  </a:cubicBezTo>
                  <a:cubicBezTo>
                    <a:pt x="6483" y="227"/>
                    <a:pt x="6007" y="271"/>
                    <a:pt x="5581" y="358"/>
                  </a:cubicBezTo>
                  <a:cubicBezTo>
                    <a:pt x="4721" y="516"/>
                    <a:pt x="3919" y="686"/>
                    <a:pt x="3236" y="838"/>
                  </a:cubicBezTo>
                  <a:cubicBezTo>
                    <a:pt x="1866" y="1164"/>
                    <a:pt x="996" y="1437"/>
                    <a:pt x="996" y="1437"/>
                  </a:cubicBezTo>
                  <a:lnTo>
                    <a:pt x="990" y="1436"/>
                  </a:lnTo>
                  <a:cubicBezTo>
                    <a:pt x="371" y="1629"/>
                    <a:pt x="0" y="2264"/>
                    <a:pt x="140" y="2897"/>
                  </a:cubicBezTo>
                  <a:cubicBezTo>
                    <a:pt x="267" y="3477"/>
                    <a:pt x="781" y="3878"/>
                    <a:pt x="1360" y="3878"/>
                  </a:cubicBezTo>
                  <a:cubicBezTo>
                    <a:pt x="1414" y="3878"/>
                    <a:pt x="1469" y="3875"/>
                    <a:pt x="1523" y="3868"/>
                  </a:cubicBezTo>
                  <a:cubicBezTo>
                    <a:pt x="1523" y="3868"/>
                    <a:pt x="2437" y="3751"/>
                    <a:pt x="3754" y="3553"/>
                  </a:cubicBezTo>
                  <a:cubicBezTo>
                    <a:pt x="4417" y="3448"/>
                    <a:pt x="5195" y="3376"/>
                    <a:pt x="6020" y="3242"/>
                  </a:cubicBezTo>
                  <a:cubicBezTo>
                    <a:pt x="6435" y="3174"/>
                    <a:pt x="6844" y="3161"/>
                    <a:pt x="7269" y="3107"/>
                  </a:cubicBezTo>
                  <a:cubicBezTo>
                    <a:pt x="7675" y="3065"/>
                    <a:pt x="8089" y="3021"/>
                    <a:pt x="8501" y="2978"/>
                  </a:cubicBezTo>
                  <a:cubicBezTo>
                    <a:pt x="9259" y="2965"/>
                    <a:pt x="10046" y="2918"/>
                    <a:pt x="10759" y="2918"/>
                  </a:cubicBezTo>
                  <a:cubicBezTo>
                    <a:pt x="10895" y="2918"/>
                    <a:pt x="11029" y="2919"/>
                    <a:pt x="11158" y="2923"/>
                  </a:cubicBezTo>
                  <a:cubicBezTo>
                    <a:pt x="11384" y="2929"/>
                    <a:pt x="11604" y="2930"/>
                    <a:pt x="11819" y="2930"/>
                  </a:cubicBezTo>
                  <a:cubicBezTo>
                    <a:pt x="12148" y="2930"/>
                    <a:pt x="12464" y="2927"/>
                    <a:pt x="12768" y="2927"/>
                  </a:cubicBezTo>
                  <a:cubicBezTo>
                    <a:pt x="12987" y="2927"/>
                    <a:pt x="13201" y="2929"/>
                    <a:pt x="13408" y="2936"/>
                  </a:cubicBezTo>
                  <a:cubicBezTo>
                    <a:pt x="14254" y="2945"/>
                    <a:pt x="14921" y="2947"/>
                    <a:pt x="15302" y="2947"/>
                  </a:cubicBezTo>
                  <a:cubicBezTo>
                    <a:pt x="15530" y="2947"/>
                    <a:pt x="15656" y="2947"/>
                    <a:pt x="15656" y="2947"/>
                  </a:cubicBezTo>
                  <a:lnTo>
                    <a:pt x="15672" y="2947"/>
                  </a:lnTo>
                  <a:cubicBezTo>
                    <a:pt x="16320" y="2942"/>
                    <a:pt x="16859" y="2439"/>
                    <a:pt x="16907" y="1792"/>
                  </a:cubicBezTo>
                  <a:cubicBezTo>
                    <a:pt x="16957" y="1145"/>
                    <a:pt x="16501" y="569"/>
                    <a:pt x="15860" y="467"/>
                  </a:cubicBezTo>
                  <a:cubicBezTo>
                    <a:pt x="15860" y="467"/>
                    <a:pt x="14934" y="322"/>
                    <a:pt x="13554" y="185"/>
                  </a:cubicBezTo>
                  <a:cubicBezTo>
                    <a:pt x="12867" y="121"/>
                    <a:pt x="12017" y="68"/>
                    <a:pt x="11129" y="22"/>
                  </a:cubicBezTo>
                  <a:cubicBezTo>
                    <a:pt x="10808" y="6"/>
                    <a:pt x="10490" y="1"/>
                    <a:pt x="101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  <p:extLst>
      <p:ext uri="{BB962C8B-B14F-4D97-AF65-F5344CB8AC3E}">
        <p14:creationId xmlns:p14="http://schemas.microsoft.com/office/powerpoint/2010/main" val="145871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420;p67"/>
          <p:cNvPicPr preferRelativeResize="0"/>
          <p:nvPr/>
        </p:nvPicPr>
        <p:blipFill rotWithShape="1">
          <a:blip r:embed="rId2">
            <a:alphaModFix/>
          </a:blip>
          <a:srcRect l="11855" r="10607"/>
          <a:stretch/>
        </p:blipFill>
        <p:spPr>
          <a:xfrm>
            <a:off x="10826191" y="597943"/>
            <a:ext cx="4517033" cy="58255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16;p47"/>
          <p:cNvSpPr txBox="1">
            <a:spLocks/>
          </p:cNvSpPr>
          <p:nvPr/>
        </p:nvSpPr>
        <p:spPr>
          <a:xfrm>
            <a:off x="1842654" y="464593"/>
            <a:ext cx="10729894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sz="6000" dirty="0">
                <a:latin typeface="Californian FB" panose="0207040306080B030204" pitchFamily="18" charset="0"/>
              </a:rPr>
              <a:t>Why Session 2 or ‘Antithesis’?</a:t>
            </a:r>
          </a:p>
        </p:txBody>
      </p:sp>
      <p:sp>
        <p:nvSpPr>
          <p:cNvPr id="5" name="矩形 4"/>
          <p:cNvSpPr/>
          <p:nvPr/>
        </p:nvSpPr>
        <p:spPr>
          <a:xfrm>
            <a:off x="1842654" y="1789875"/>
            <a:ext cx="863484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597BB3"/>
                </a:solidFill>
                <a:latin typeface="Gill Sans Nova" panose="020B0602020104020203" pitchFamily="34" charset="0"/>
              </a:rPr>
              <a:t>Overall written expression (CSE 7) </a:t>
            </a:r>
          </a:p>
          <a:p>
            <a:r>
              <a:rPr lang="en-US" altLang="zh-CN" sz="3200" dirty="0">
                <a:latin typeface="Gill Sans Nova" panose="020B0602020104020203" pitchFamily="34" charset="0"/>
              </a:rPr>
              <a:t>- Can plot complex narratives, using </a:t>
            </a:r>
            <a:r>
              <a:rPr lang="en-US" altLang="zh-CN" sz="3200" u="sng" dirty="0">
                <a:latin typeface="Gill Sans Nova" panose="020B0602020104020203" pitchFamily="34" charset="0"/>
              </a:rPr>
              <a:t>rhetorical devices </a:t>
            </a:r>
            <a:r>
              <a:rPr lang="en-US" altLang="zh-CN" sz="3200" dirty="0">
                <a:latin typeface="Gill Sans Nova" panose="020B0602020104020203" pitchFamily="34" charset="0"/>
              </a:rPr>
              <a:t>appropriately so as to enhance liveliness and expressiveness of the language.</a:t>
            </a:r>
          </a:p>
          <a:p>
            <a:r>
              <a:rPr lang="en-US" altLang="zh-CN" sz="3600" b="1" dirty="0">
                <a:solidFill>
                  <a:srgbClr val="E06666"/>
                </a:solidFill>
                <a:latin typeface="Gill Sans Nova" panose="020B0602020104020203" pitchFamily="34" charset="0"/>
              </a:rPr>
              <a:t>Overall oral expression (CSE 8) </a:t>
            </a:r>
          </a:p>
          <a:p>
            <a:r>
              <a:rPr lang="en-US" altLang="zh-CN" sz="3200" dirty="0">
                <a:latin typeface="Gill Sans Nova" panose="020B0602020104020203" pitchFamily="34" charset="0"/>
              </a:rPr>
              <a:t>- Can effectively discuss a wide range of topics in formal and informal settings, using</a:t>
            </a:r>
          </a:p>
          <a:p>
            <a:r>
              <a:rPr lang="en-US" altLang="zh-CN" sz="3200" dirty="0">
                <a:latin typeface="Gill Sans Nova" panose="020B0602020104020203" pitchFamily="34" charset="0"/>
              </a:rPr>
              <a:t>appropriate </a:t>
            </a:r>
            <a:r>
              <a:rPr lang="en-US" altLang="zh-CN" sz="3200" u="sng" dirty="0">
                <a:latin typeface="Gill Sans Nova" panose="020B0602020104020203" pitchFamily="34" charset="0"/>
              </a:rPr>
              <a:t>rhetorical devices </a:t>
            </a:r>
            <a:r>
              <a:rPr lang="en-US" altLang="zh-CN" sz="3200" dirty="0">
                <a:latin typeface="Gill Sans Nova" panose="020B0602020104020203" pitchFamily="34" charset="0"/>
              </a:rPr>
              <a:t>to enhance the effect utterances.</a:t>
            </a:r>
          </a:p>
          <a:p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34530" y="6442588"/>
            <a:ext cx="10685939" cy="4073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dirty="0">
                <a:solidFill>
                  <a:schemeClr val="bg1"/>
                </a:solidFill>
              </a:rPr>
              <a:t>Source: </a:t>
            </a:r>
            <a:r>
              <a:rPr lang="en-GB" altLang="zh-CN" dirty="0">
                <a:solidFill>
                  <a:schemeClr val="bg1"/>
                </a:solidFill>
                <a:hlinkClick r:id="rId3"/>
              </a:rPr>
              <a:t>http://www.neea.edu.cn/res/Home/1908/0c96023675649ac8775ff3422f91a91d.pdf</a:t>
            </a:r>
            <a:r>
              <a:rPr lang="en-GB" altLang="zh-CN" dirty="0">
                <a:solidFill>
                  <a:schemeClr val="bg1"/>
                </a:solidFill>
              </a:rPr>
              <a:t>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50523" y="5216943"/>
            <a:ext cx="49103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ill Sans Nova" panose="020B0602020104020203" pitchFamily="34" charset="0"/>
              </a:rPr>
              <a:t>‘Antithesis’ it is!</a:t>
            </a:r>
            <a:endParaRPr lang="zh-CN" altLang="en-US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/>
          <p:cNvCxnSpPr/>
          <p:nvPr/>
        </p:nvCxnSpPr>
        <p:spPr>
          <a:xfrm flipV="1">
            <a:off x="791308" y="1763520"/>
            <a:ext cx="15197234" cy="270"/>
          </a:xfrm>
          <a:prstGeom prst="straightConnector1">
            <a:avLst/>
          </a:prstGeom>
          <a:ln w="76200"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627432" y="1406769"/>
            <a:ext cx="4097216" cy="360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en-US" altLang="zh-CN" sz="3200" dirty="0">
                <a:latin typeface="Gill Sans Nova" panose="020B0602020104020203" pitchFamily="34" charset="0"/>
              </a:rPr>
              <a:t>Words &amp; phrases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033864" y="1338694"/>
            <a:ext cx="2661139" cy="431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Sentences(s)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399031" y="1332431"/>
            <a:ext cx="2741325" cy="431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… and beyond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3079412" y="1266091"/>
            <a:ext cx="1256" cy="5038258"/>
          </a:xfrm>
          <a:prstGeom prst="straightConnector1">
            <a:avLst/>
          </a:prstGeom>
          <a:ln w="76200"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398584" y="2031022"/>
            <a:ext cx="2608385" cy="102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Gill Sans Nova" panose="020B0602020104020203" pitchFamily="34" charset="0"/>
              </a:rPr>
              <a:t>Understanding </a:t>
            </a:r>
          </a:p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Gill Sans Nova" panose="020B0602020104020203" pitchFamily="34" charset="0"/>
              </a:rPr>
              <a:t>(Comparing)</a:t>
            </a:r>
            <a:endParaRPr lang="zh-CN" altLang="en-US" sz="3200" dirty="0">
              <a:solidFill>
                <a:schemeClr val="accent1"/>
              </a:solidFill>
              <a:latin typeface="Gill Sans Nova" panose="020B06020201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847" y="3331298"/>
            <a:ext cx="2831122" cy="102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accent5">
                    <a:lumMod val="75000"/>
                    <a:lumOff val="25000"/>
                  </a:schemeClr>
                </a:solidFill>
                <a:latin typeface="Gill Sans Nova" panose="020B0602020104020203" pitchFamily="34" charset="0"/>
              </a:rPr>
              <a:t>Application in given situations</a:t>
            </a:r>
            <a:endParaRPr lang="zh-CN" altLang="en-US" sz="3200" dirty="0">
              <a:solidFill>
                <a:schemeClr val="accent5">
                  <a:lumMod val="75000"/>
                  <a:lumOff val="25000"/>
                </a:schemeClr>
              </a:solidFill>
              <a:latin typeface="Gill Sans Nova" panose="020B06020201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5847" y="4624754"/>
            <a:ext cx="2831122" cy="563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Gill Sans Nova" panose="020B0602020104020203" pitchFamily="34" charset="0"/>
              </a:rPr>
              <a:t>Evaluating 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Gill Sans Nova" panose="020B06020201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069" y="5502679"/>
            <a:ext cx="2831122" cy="563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Gill Sans Nova" panose="020B0602020104020203" pitchFamily="34" charset="0"/>
              </a:rPr>
              <a:t>Producing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1" name="Google Shape;616;p47"/>
          <p:cNvSpPr txBox="1">
            <a:spLocks/>
          </p:cNvSpPr>
          <p:nvPr/>
        </p:nvSpPr>
        <p:spPr>
          <a:xfrm>
            <a:off x="1790701" y="216647"/>
            <a:ext cx="11021532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altLang="zh-CN" sz="6000" dirty="0">
                <a:latin typeface="Californian FB" panose="0207040306080B030204" pitchFamily="18" charset="0"/>
              </a:rPr>
              <a:t>Demo </a:t>
            </a:r>
            <a:r>
              <a:rPr lang="en-GB" altLang="zh-CN" sz="6000" dirty="0" smtClean="0">
                <a:latin typeface="Californian FB" panose="0207040306080B030204" pitchFamily="18" charset="0"/>
              </a:rPr>
              <a:t>design (enabling activities)</a:t>
            </a:r>
            <a:endParaRPr lang="en-GB" altLang="zh-CN" sz="6000" dirty="0">
              <a:latin typeface="Californian FB" panose="0207040306080B0302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481155" y="6450891"/>
            <a:ext cx="6469825" cy="40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orbel" panose="020B0503020204020204" pitchFamily="34" charset="0"/>
              </a:rPr>
              <a:t>(</a:t>
            </a:r>
            <a:r>
              <a:rPr lang="en-US" altLang="zh-CN" b="1" dirty="0" err="1">
                <a:solidFill>
                  <a:schemeClr val="bg1"/>
                </a:solidFill>
                <a:latin typeface="Corbel" panose="020B0503020204020204" pitchFamily="34" charset="0"/>
              </a:rPr>
              <a:t>Qiu</a:t>
            </a:r>
            <a:r>
              <a:rPr lang="en-US" altLang="zh-CN" b="1" dirty="0">
                <a:solidFill>
                  <a:schemeClr val="bg1"/>
                </a:solidFill>
                <a:latin typeface="Corbel" panose="020B0503020204020204" pitchFamily="34" charset="0"/>
              </a:rPr>
              <a:t>, 2017; Anderson et al., 2001)</a:t>
            </a:r>
            <a:endParaRPr lang="zh-CN" altLang="en-US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6549656" y="1877101"/>
            <a:ext cx="5970939" cy="12971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624085" y="1855834"/>
            <a:ext cx="5975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100" dirty="0">
                <a:latin typeface="Gill Sans Nova" panose="020B0602020104020203" pitchFamily="34" charset="0"/>
              </a:rPr>
              <a:t>Lead-in: Find antithesis in textbook</a:t>
            </a:r>
            <a:endParaRPr lang="zh-CN" altLang="zh-CN" sz="2800" kern="100" dirty="0">
              <a:latin typeface="Gill Sans Nova" panose="020B0602020104020203" pitchFamily="34" charset="0"/>
            </a:endParaRPr>
          </a:p>
          <a:p>
            <a:r>
              <a:rPr lang="en-US" altLang="zh-CN" sz="2800" kern="100" dirty="0">
                <a:latin typeface="Gill Sans Nova" panose="020B0602020104020203" pitchFamily="34" charset="0"/>
              </a:rPr>
              <a:t>Drill 1: Find antithesis in examples of different rhetorical devices</a:t>
            </a:r>
            <a:endParaRPr lang="zh-CN" altLang="zh-CN" sz="28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257471" y="3268960"/>
            <a:ext cx="3856439" cy="9578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67375" y="3303131"/>
            <a:ext cx="39840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100" dirty="0">
                <a:latin typeface="Gill Sans Nova" panose="020B0602020104020203" pitchFamily="34" charset="0"/>
              </a:rPr>
              <a:t>Drill 2: </a:t>
            </a:r>
            <a:r>
              <a:rPr lang="en-US" altLang="zh-CN" sz="2800" kern="100" dirty="0" smtClean="0">
                <a:latin typeface="Gill Sans Nova" panose="020B0602020104020203" pitchFamily="34" charset="0"/>
              </a:rPr>
              <a:t>Complete  </a:t>
            </a:r>
            <a:r>
              <a:rPr lang="en-US" altLang="zh-CN" sz="2800" kern="100" dirty="0">
                <a:latin typeface="Gill Sans Nova" panose="020B0602020104020203" pitchFamily="34" charset="0"/>
              </a:rPr>
              <a:t>sentences using antithesis</a:t>
            </a:r>
            <a:endParaRPr lang="zh-CN" altLang="zh-CN" sz="28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438111" y="3255662"/>
            <a:ext cx="5082483" cy="9913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693414" y="3486269"/>
            <a:ext cx="48271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100" dirty="0">
                <a:latin typeface="Gill Sans Nova" panose="020B0602020104020203" pitchFamily="34" charset="0"/>
              </a:rPr>
              <a:t>Drill 3: Imitative writing 1+1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7438111" y="4320738"/>
            <a:ext cx="5082483" cy="991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2800" kern="100" dirty="0">
                <a:latin typeface="Gill Sans Nova" panose="020B0602020104020203" pitchFamily="34" charset="0"/>
              </a:rPr>
              <a:t>Drill 4: Evaluating: revisiting pre-class assignments </a:t>
            </a:r>
            <a:endParaRPr lang="zh-CN" altLang="zh-CN" sz="2800" kern="100" dirty="0">
              <a:latin typeface="Gill Sans Nova" panose="020B06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2734508" y="5312078"/>
            <a:ext cx="3176309" cy="99134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zh-CN" sz="2800" kern="100" dirty="0">
              <a:latin typeface="Gill Sans Nova" panose="020B06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812233" y="5349353"/>
            <a:ext cx="31763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After-class: assignments revision</a:t>
            </a:r>
            <a:endParaRPr lang="zh-CN" altLang="zh-CN" sz="28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2733247" y="2012453"/>
            <a:ext cx="3176309" cy="10292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2812233" y="2031022"/>
            <a:ext cx="31763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kern="100" dirty="0" smtClean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Compare: effects of using antithesis</a:t>
            </a:r>
            <a:endParaRPr lang="zh-CN" altLang="zh-CN" sz="28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34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20" grpId="0" animBg="1"/>
      <p:bldP spid="6" grpId="0"/>
      <p:bldP spid="23" grpId="0" animBg="1"/>
      <p:bldP spid="25" grpId="0"/>
      <p:bldP spid="26" grpId="0" animBg="1"/>
      <p:bldP spid="27" grpId="0" animBg="1"/>
      <p:bldP spid="11" grpId="0"/>
      <p:bldP spid="22" grpId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6;p47"/>
          <p:cNvSpPr txBox="1">
            <a:spLocks/>
          </p:cNvSpPr>
          <p:nvPr/>
        </p:nvSpPr>
        <p:spPr>
          <a:xfrm>
            <a:off x="1790700" y="216647"/>
            <a:ext cx="12515849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altLang="zh-CN" sz="6000" dirty="0" smtClean="0">
                <a:latin typeface="Californian FB" panose="0207040306080B030204" pitchFamily="18" charset="0"/>
              </a:rPr>
              <a:t>Demo design </a:t>
            </a:r>
            <a:r>
              <a:rPr lang="en-US" altLang="zh-CN" sz="6000" dirty="0" smtClean="0">
                <a:latin typeface="Californian FB" panose="0207040306080B030204" pitchFamily="18" charset="0"/>
              </a:rPr>
              <a:t>(assessment)</a:t>
            </a:r>
            <a:endParaRPr lang="en-GB" sz="6000" dirty="0">
              <a:latin typeface="Californian FB" panose="0207040306080B030204" pitchFamily="18" charset="0"/>
            </a:endParaRPr>
          </a:p>
        </p:txBody>
      </p:sp>
      <p:grpSp>
        <p:nvGrpSpPr>
          <p:cNvPr id="4" name="Google Shape;377;p46"/>
          <p:cNvGrpSpPr/>
          <p:nvPr/>
        </p:nvGrpSpPr>
        <p:grpSpPr>
          <a:xfrm>
            <a:off x="5818998" y="4707686"/>
            <a:ext cx="2875670" cy="1795509"/>
            <a:chOff x="570421" y="1633812"/>
            <a:chExt cx="2970309" cy="1854412"/>
          </a:xfrm>
        </p:grpSpPr>
        <p:sp>
          <p:nvSpPr>
            <p:cNvPr id="5" name="Google Shape;378;p46"/>
            <p:cNvSpPr/>
            <p:nvPr/>
          </p:nvSpPr>
          <p:spPr>
            <a:xfrm>
              <a:off x="686645" y="3046122"/>
              <a:ext cx="136042" cy="202472"/>
            </a:xfrm>
            <a:custGeom>
              <a:avLst/>
              <a:gdLst/>
              <a:ahLst/>
              <a:cxnLst/>
              <a:rect l="l" t="t" r="r" b="b"/>
              <a:pathLst>
                <a:path w="10647" h="15846" extrusionOk="0">
                  <a:moveTo>
                    <a:pt x="10647" y="1"/>
                  </a:moveTo>
                  <a:lnTo>
                    <a:pt x="10647" y="1"/>
                  </a:lnTo>
                  <a:cubicBezTo>
                    <a:pt x="10485" y="194"/>
                    <a:pt x="10340" y="401"/>
                    <a:pt x="10214" y="620"/>
                  </a:cubicBezTo>
                  <a:lnTo>
                    <a:pt x="9129" y="2342"/>
                  </a:lnTo>
                  <a:cubicBezTo>
                    <a:pt x="8216" y="3812"/>
                    <a:pt x="6933" y="5824"/>
                    <a:pt x="5472" y="8015"/>
                  </a:cubicBezTo>
                  <a:cubicBezTo>
                    <a:pt x="4011" y="10208"/>
                    <a:pt x="2629" y="12151"/>
                    <a:pt x="1625" y="13555"/>
                  </a:cubicBezTo>
                  <a:cubicBezTo>
                    <a:pt x="1143" y="14230"/>
                    <a:pt x="742" y="14786"/>
                    <a:pt x="433" y="15218"/>
                  </a:cubicBezTo>
                  <a:cubicBezTo>
                    <a:pt x="271" y="15415"/>
                    <a:pt x="126" y="15625"/>
                    <a:pt x="0" y="15845"/>
                  </a:cubicBezTo>
                  <a:cubicBezTo>
                    <a:pt x="191" y="15677"/>
                    <a:pt x="367" y="15491"/>
                    <a:pt x="523" y="15290"/>
                  </a:cubicBezTo>
                  <a:cubicBezTo>
                    <a:pt x="828" y="14916"/>
                    <a:pt x="1258" y="14364"/>
                    <a:pt x="1781" y="13675"/>
                  </a:cubicBezTo>
                  <a:cubicBezTo>
                    <a:pt x="2823" y="12292"/>
                    <a:pt x="4229" y="10359"/>
                    <a:pt x="5697" y="8167"/>
                  </a:cubicBezTo>
                  <a:cubicBezTo>
                    <a:pt x="7165" y="5974"/>
                    <a:pt x="8432" y="3941"/>
                    <a:pt x="9294" y="2450"/>
                  </a:cubicBezTo>
                  <a:cubicBezTo>
                    <a:pt x="9732" y="1706"/>
                    <a:pt x="10078" y="1104"/>
                    <a:pt x="10310" y="672"/>
                  </a:cubicBezTo>
                  <a:cubicBezTo>
                    <a:pt x="10443" y="458"/>
                    <a:pt x="10555" y="235"/>
                    <a:pt x="10647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79;p46"/>
            <p:cNvSpPr/>
            <p:nvPr/>
          </p:nvSpPr>
          <p:spPr>
            <a:xfrm>
              <a:off x="677573" y="1633812"/>
              <a:ext cx="2741592" cy="1812961"/>
            </a:xfrm>
            <a:custGeom>
              <a:avLst/>
              <a:gdLst/>
              <a:ahLst/>
              <a:cxnLst/>
              <a:rect l="l" t="t" r="r" b="b"/>
              <a:pathLst>
                <a:path w="214564" h="141887" extrusionOk="0">
                  <a:moveTo>
                    <a:pt x="6275" y="0"/>
                  </a:moveTo>
                  <a:cubicBezTo>
                    <a:pt x="2798" y="0"/>
                    <a:pt x="0" y="2799"/>
                    <a:pt x="0" y="6275"/>
                  </a:cubicBezTo>
                  <a:lnTo>
                    <a:pt x="0" y="135612"/>
                  </a:lnTo>
                  <a:cubicBezTo>
                    <a:pt x="0" y="139088"/>
                    <a:pt x="2798" y="141886"/>
                    <a:pt x="6275" y="141886"/>
                  </a:cubicBezTo>
                  <a:lnTo>
                    <a:pt x="208287" y="141886"/>
                  </a:lnTo>
                  <a:cubicBezTo>
                    <a:pt x="211763" y="141886"/>
                    <a:pt x="214563" y="139088"/>
                    <a:pt x="214563" y="135612"/>
                  </a:cubicBezTo>
                  <a:lnTo>
                    <a:pt x="214563" y="6275"/>
                  </a:lnTo>
                  <a:cubicBezTo>
                    <a:pt x="214563" y="2799"/>
                    <a:pt x="211763" y="0"/>
                    <a:pt x="20828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80;p46"/>
            <p:cNvSpPr/>
            <p:nvPr/>
          </p:nvSpPr>
          <p:spPr>
            <a:xfrm>
              <a:off x="570421" y="3329719"/>
              <a:ext cx="2970309" cy="158505"/>
            </a:xfrm>
            <a:custGeom>
              <a:avLst/>
              <a:gdLst/>
              <a:ahLst/>
              <a:cxnLst/>
              <a:rect l="l" t="t" r="r" b="b"/>
              <a:pathLst>
                <a:path w="232464" h="12405" extrusionOk="0">
                  <a:moveTo>
                    <a:pt x="1" y="0"/>
                  </a:moveTo>
                  <a:lnTo>
                    <a:pt x="1" y="4738"/>
                  </a:lnTo>
                  <a:cubicBezTo>
                    <a:pt x="1" y="8971"/>
                    <a:pt x="3432" y="12404"/>
                    <a:pt x="7667" y="12404"/>
                  </a:cubicBezTo>
                  <a:lnTo>
                    <a:pt x="224796" y="12404"/>
                  </a:lnTo>
                  <a:cubicBezTo>
                    <a:pt x="229030" y="12404"/>
                    <a:pt x="232464" y="8971"/>
                    <a:pt x="232464" y="4738"/>
                  </a:cubicBezTo>
                  <a:lnTo>
                    <a:pt x="232464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81;p46"/>
            <p:cNvSpPr/>
            <p:nvPr/>
          </p:nvSpPr>
          <p:spPr>
            <a:xfrm>
              <a:off x="751146" y="1705852"/>
              <a:ext cx="2586767" cy="1531026"/>
            </a:xfrm>
            <a:custGeom>
              <a:avLst/>
              <a:gdLst/>
              <a:ahLst/>
              <a:cxnLst/>
              <a:rect l="l" t="t" r="r" b="b"/>
              <a:pathLst>
                <a:path w="202447" h="119822" extrusionOk="0">
                  <a:moveTo>
                    <a:pt x="1" y="1"/>
                  </a:moveTo>
                  <a:lnTo>
                    <a:pt x="1" y="119821"/>
                  </a:lnTo>
                  <a:lnTo>
                    <a:pt x="202446" y="119821"/>
                  </a:lnTo>
                  <a:lnTo>
                    <a:pt x="20244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82;p46"/>
            <p:cNvSpPr/>
            <p:nvPr/>
          </p:nvSpPr>
          <p:spPr>
            <a:xfrm>
              <a:off x="1778099" y="3312699"/>
              <a:ext cx="589771" cy="58636"/>
            </a:xfrm>
            <a:custGeom>
              <a:avLst/>
              <a:gdLst/>
              <a:ahLst/>
              <a:cxnLst/>
              <a:rect l="l" t="t" r="r" b="b"/>
              <a:pathLst>
                <a:path w="46157" h="4589" extrusionOk="0">
                  <a:moveTo>
                    <a:pt x="0" y="1"/>
                  </a:moveTo>
                  <a:lnTo>
                    <a:pt x="2887" y="4588"/>
                  </a:lnTo>
                  <a:lnTo>
                    <a:pt x="43477" y="4588"/>
                  </a:lnTo>
                  <a:lnTo>
                    <a:pt x="46157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83;p46"/>
            <p:cNvSpPr/>
            <p:nvPr/>
          </p:nvSpPr>
          <p:spPr>
            <a:xfrm>
              <a:off x="804415" y="1757677"/>
              <a:ext cx="2485505" cy="1474357"/>
            </a:xfrm>
            <a:custGeom>
              <a:avLst/>
              <a:gdLst/>
              <a:ahLst/>
              <a:cxnLst/>
              <a:rect l="l" t="t" r="r" b="b"/>
              <a:pathLst>
                <a:path w="194522" h="115387" extrusionOk="0">
                  <a:moveTo>
                    <a:pt x="1410" y="1"/>
                  </a:moveTo>
                  <a:cubicBezTo>
                    <a:pt x="630" y="1"/>
                    <a:pt x="1" y="630"/>
                    <a:pt x="1" y="1411"/>
                  </a:cubicBezTo>
                  <a:lnTo>
                    <a:pt x="1" y="113979"/>
                  </a:lnTo>
                  <a:cubicBezTo>
                    <a:pt x="1" y="114758"/>
                    <a:pt x="630" y="115387"/>
                    <a:pt x="1410" y="115387"/>
                  </a:cubicBezTo>
                  <a:lnTo>
                    <a:pt x="193113" y="115387"/>
                  </a:lnTo>
                  <a:cubicBezTo>
                    <a:pt x="193894" y="115387"/>
                    <a:pt x="194521" y="114758"/>
                    <a:pt x="194521" y="113979"/>
                  </a:cubicBezTo>
                  <a:lnTo>
                    <a:pt x="194521" y="1411"/>
                  </a:lnTo>
                  <a:cubicBezTo>
                    <a:pt x="194521" y="630"/>
                    <a:pt x="193894" y="1"/>
                    <a:pt x="193113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84;p46"/>
            <p:cNvSpPr/>
            <p:nvPr/>
          </p:nvSpPr>
          <p:spPr>
            <a:xfrm>
              <a:off x="803381" y="1873147"/>
              <a:ext cx="2486591" cy="1366311"/>
            </a:xfrm>
            <a:custGeom>
              <a:avLst/>
              <a:gdLst/>
              <a:ahLst/>
              <a:cxnLst/>
              <a:rect l="l" t="t" r="r" b="b"/>
              <a:pathLst>
                <a:path w="194607" h="106931" extrusionOk="0">
                  <a:moveTo>
                    <a:pt x="358" y="1"/>
                  </a:moveTo>
                  <a:lnTo>
                    <a:pt x="1" y="106931"/>
                  </a:lnTo>
                  <a:lnTo>
                    <a:pt x="194607" y="106931"/>
                  </a:lnTo>
                  <a:lnTo>
                    <a:pt x="1946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85;p46"/>
            <p:cNvSpPr/>
            <p:nvPr/>
          </p:nvSpPr>
          <p:spPr>
            <a:xfrm>
              <a:off x="971392" y="1794745"/>
              <a:ext cx="41310" cy="39725"/>
            </a:xfrm>
            <a:custGeom>
              <a:avLst/>
              <a:gdLst/>
              <a:ahLst/>
              <a:cxnLst/>
              <a:rect l="l" t="t" r="r" b="b"/>
              <a:pathLst>
                <a:path w="3233" h="3109" extrusionOk="0">
                  <a:moveTo>
                    <a:pt x="1680" y="0"/>
                  </a:moveTo>
                  <a:cubicBezTo>
                    <a:pt x="1679" y="0"/>
                    <a:pt x="1678" y="0"/>
                    <a:pt x="1677" y="0"/>
                  </a:cubicBezTo>
                  <a:cubicBezTo>
                    <a:pt x="1048" y="0"/>
                    <a:pt x="482" y="379"/>
                    <a:pt x="240" y="959"/>
                  </a:cubicBezTo>
                  <a:cubicBezTo>
                    <a:pt x="0" y="1540"/>
                    <a:pt x="134" y="2208"/>
                    <a:pt x="578" y="2654"/>
                  </a:cubicBezTo>
                  <a:cubicBezTo>
                    <a:pt x="875" y="2951"/>
                    <a:pt x="1273" y="3109"/>
                    <a:pt x="1678" y="3109"/>
                  </a:cubicBezTo>
                  <a:cubicBezTo>
                    <a:pt x="1878" y="3109"/>
                    <a:pt x="2081" y="3070"/>
                    <a:pt x="2273" y="2991"/>
                  </a:cubicBezTo>
                  <a:cubicBezTo>
                    <a:pt x="2854" y="2750"/>
                    <a:pt x="3232" y="2183"/>
                    <a:pt x="3232" y="1554"/>
                  </a:cubicBezTo>
                  <a:cubicBezTo>
                    <a:pt x="3232" y="696"/>
                    <a:pt x="2537" y="0"/>
                    <a:pt x="168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86;p46"/>
            <p:cNvSpPr/>
            <p:nvPr/>
          </p:nvSpPr>
          <p:spPr>
            <a:xfrm>
              <a:off x="851066" y="1794745"/>
              <a:ext cx="41310" cy="39738"/>
            </a:xfrm>
            <a:custGeom>
              <a:avLst/>
              <a:gdLst/>
              <a:ahLst/>
              <a:cxnLst/>
              <a:rect l="l" t="t" r="r" b="b"/>
              <a:pathLst>
                <a:path w="3233" h="3110" extrusionOk="0">
                  <a:moveTo>
                    <a:pt x="1679" y="0"/>
                  </a:moveTo>
                  <a:cubicBezTo>
                    <a:pt x="1050" y="0"/>
                    <a:pt x="482" y="379"/>
                    <a:pt x="241" y="959"/>
                  </a:cubicBezTo>
                  <a:cubicBezTo>
                    <a:pt x="0" y="1540"/>
                    <a:pt x="134" y="2210"/>
                    <a:pt x="578" y="2654"/>
                  </a:cubicBezTo>
                  <a:cubicBezTo>
                    <a:pt x="875" y="2951"/>
                    <a:pt x="1273" y="3110"/>
                    <a:pt x="1678" y="3110"/>
                  </a:cubicBezTo>
                  <a:cubicBezTo>
                    <a:pt x="1878" y="3110"/>
                    <a:pt x="2081" y="3071"/>
                    <a:pt x="2273" y="2991"/>
                  </a:cubicBezTo>
                  <a:cubicBezTo>
                    <a:pt x="2854" y="2750"/>
                    <a:pt x="3232" y="2183"/>
                    <a:pt x="3232" y="1554"/>
                  </a:cubicBezTo>
                  <a:cubicBezTo>
                    <a:pt x="3232" y="695"/>
                    <a:pt x="2537" y="0"/>
                    <a:pt x="167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87;p46"/>
            <p:cNvSpPr/>
            <p:nvPr/>
          </p:nvSpPr>
          <p:spPr>
            <a:xfrm>
              <a:off x="911223" y="1794745"/>
              <a:ext cx="41310" cy="39725"/>
            </a:xfrm>
            <a:custGeom>
              <a:avLst/>
              <a:gdLst/>
              <a:ahLst/>
              <a:cxnLst/>
              <a:rect l="l" t="t" r="r" b="b"/>
              <a:pathLst>
                <a:path w="3233" h="3109" extrusionOk="0">
                  <a:moveTo>
                    <a:pt x="1678" y="0"/>
                  </a:moveTo>
                  <a:cubicBezTo>
                    <a:pt x="1049" y="0"/>
                    <a:pt x="482" y="379"/>
                    <a:pt x="242" y="959"/>
                  </a:cubicBezTo>
                  <a:cubicBezTo>
                    <a:pt x="0" y="1540"/>
                    <a:pt x="134" y="2208"/>
                    <a:pt x="578" y="2654"/>
                  </a:cubicBezTo>
                  <a:cubicBezTo>
                    <a:pt x="875" y="2951"/>
                    <a:pt x="1273" y="3109"/>
                    <a:pt x="1677" y="3109"/>
                  </a:cubicBezTo>
                  <a:cubicBezTo>
                    <a:pt x="1878" y="3109"/>
                    <a:pt x="2080" y="3070"/>
                    <a:pt x="2273" y="2991"/>
                  </a:cubicBezTo>
                  <a:cubicBezTo>
                    <a:pt x="2854" y="2750"/>
                    <a:pt x="3232" y="2183"/>
                    <a:pt x="3232" y="1554"/>
                  </a:cubicBezTo>
                  <a:cubicBezTo>
                    <a:pt x="3232" y="697"/>
                    <a:pt x="2539" y="2"/>
                    <a:pt x="168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88;p46"/>
            <p:cNvSpPr/>
            <p:nvPr/>
          </p:nvSpPr>
          <p:spPr>
            <a:xfrm>
              <a:off x="775142" y="3311319"/>
              <a:ext cx="2531632" cy="3603"/>
            </a:xfrm>
            <a:custGeom>
              <a:avLst/>
              <a:gdLst/>
              <a:ahLst/>
              <a:cxnLst/>
              <a:rect l="l" t="t" r="r" b="b"/>
              <a:pathLst>
                <a:path w="198132" h="282" extrusionOk="0">
                  <a:moveTo>
                    <a:pt x="99087" y="1"/>
                  </a:moveTo>
                  <a:cubicBezTo>
                    <a:pt x="44365" y="1"/>
                    <a:pt x="1" y="65"/>
                    <a:pt x="1" y="143"/>
                  </a:cubicBezTo>
                  <a:cubicBezTo>
                    <a:pt x="1" y="221"/>
                    <a:pt x="44365" y="281"/>
                    <a:pt x="99066" y="281"/>
                  </a:cubicBezTo>
                  <a:cubicBezTo>
                    <a:pt x="153768" y="281"/>
                    <a:pt x="198132" y="221"/>
                    <a:pt x="198132" y="143"/>
                  </a:cubicBezTo>
                  <a:cubicBezTo>
                    <a:pt x="198132" y="65"/>
                    <a:pt x="153811" y="1"/>
                    <a:pt x="990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89;p46"/>
            <p:cNvSpPr/>
            <p:nvPr/>
          </p:nvSpPr>
          <p:spPr>
            <a:xfrm>
              <a:off x="804415" y="2991421"/>
              <a:ext cx="2485939" cy="247270"/>
            </a:xfrm>
            <a:custGeom>
              <a:avLst/>
              <a:gdLst/>
              <a:ahLst/>
              <a:cxnLst/>
              <a:rect l="l" t="t" r="r" b="b"/>
              <a:pathLst>
                <a:path w="194556" h="19352" extrusionOk="0">
                  <a:moveTo>
                    <a:pt x="1" y="0"/>
                  </a:moveTo>
                  <a:lnTo>
                    <a:pt x="1" y="19352"/>
                  </a:lnTo>
                  <a:lnTo>
                    <a:pt x="194556" y="19352"/>
                  </a:lnTo>
                  <a:lnTo>
                    <a:pt x="194556" y="0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90;p46"/>
            <p:cNvSpPr/>
            <p:nvPr/>
          </p:nvSpPr>
          <p:spPr>
            <a:xfrm>
              <a:off x="804415" y="2991421"/>
              <a:ext cx="2485939" cy="247270"/>
            </a:xfrm>
            <a:custGeom>
              <a:avLst/>
              <a:gdLst/>
              <a:ahLst/>
              <a:cxnLst/>
              <a:rect l="l" t="t" r="r" b="b"/>
              <a:pathLst>
                <a:path w="194556" h="19352" extrusionOk="0">
                  <a:moveTo>
                    <a:pt x="1" y="0"/>
                  </a:moveTo>
                  <a:lnTo>
                    <a:pt x="1" y="19352"/>
                  </a:lnTo>
                  <a:lnTo>
                    <a:pt x="194556" y="19352"/>
                  </a:lnTo>
                  <a:lnTo>
                    <a:pt x="1945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92;p46"/>
            <p:cNvSpPr/>
            <p:nvPr/>
          </p:nvSpPr>
          <p:spPr>
            <a:xfrm>
              <a:off x="2295051" y="3067639"/>
              <a:ext cx="33017" cy="69075"/>
            </a:xfrm>
            <a:custGeom>
              <a:avLst/>
              <a:gdLst/>
              <a:ahLst/>
              <a:cxnLst/>
              <a:rect l="l" t="t" r="r" b="b"/>
              <a:pathLst>
                <a:path w="2584" h="5406" extrusionOk="0">
                  <a:moveTo>
                    <a:pt x="1293" y="264"/>
                  </a:moveTo>
                  <a:cubicBezTo>
                    <a:pt x="1857" y="265"/>
                    <a:pt x="2315" y="723"/>
                    <a:pt x="2318" y="1287"/>
                  </a:cubicBezTo>
                  <a:lnTo>
                    <a:pt x="2318" y="4110"/>
                  </a:lnTo>
                  <a:cubicBezTo>
                    <a:pt x="2318" y="4675"/>
                    <a:pt x="1859" y="5133"/>
                    <a:pt x="1293" y="5133"/>
                  </a:cubicBezTo>
                  <a:cubicBezTo>
                    <a:pt x="725" y="5133"/>
                    <a:pt x="268" y="4675"/>
                    <a:pt x="268" y="4110"/>
                  </a:cubicBezTo>
                  <a:lnTo>
                    <a:pt x="268" y="1287"/>
                  </a:lnTo>
                  <a:cubicBezTo>
                    <a:pt x="269" y="723"/>
                    <a:pt x="727" y="265"/>
                    <a:pt x="1293" y="264"/>
                  </a:cubicBezTo>
                  <a:close/>
                  <a:moveTo>
                    <a:pt x="1293" y="1"/>
                  </a:moveTo>
                  <a:cubicBezTo>
                    <a:pt x="578" y="1"/>
                    <a:pt x="0" y="579"/>
                    <a:pt x="0" y="1292"/>
                  </a:cubicBezTo>
                  <a:lnTo>
                    <a:pt x="0" y="4114"/>
                  </a:lnTo>
                  <a:cubicBezTo>
                    <a:pt x="0" y="4827"/>
                    <a:pt x="578" y="5405"/>
                    <a:pt x="1293" y="5405"/>
                  </a:cubicBezTo>
                  <a:cubicBezTo>
                    <a:pt x="2006" y="5405"/>
                    <a:pt x="2584" y="4827"/>
                    <a:pt x="2584" y="4114"/>
                  </a:cubicBezTo>
                  <a:lnTo>
                    <a:pt x="2584" y="1292"/>
                  </a:lnTo>
                  <a:cubicBezTo>
                    <a:pt x="2584" y="579"/>
                    <a:pt x="2006" y="1"/>
                    <a:pt x="12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93;p46"/>
            <p:cNvSpPr/>
            <p:nvPr/>
          </p:nvSpPr>
          <p:spPr>
            <a:xfrm>
              <a:off x="2277763" y="3106675"/>
              <a:ext cx="68360" cy="41808"/>
            </a:xfrm>
            <a:custGeom>
              <a:avLst/>
              <a:gdLst/>
              <a:ahLst/>
              <a:cxnLst/>
              <a:rect l="l" t="t" r="r" b="b"/>
              <a:pathLst>
                <a:path w="5350" h="3272" extrusionOk="0">
                  <a:moveTo>
                    <a:pt x="276" y="0"/>
                  </a:moveTo>
                  <a:cubicBezTo>
                    <a:pt x="273" y="0"/>
                    <a:pt x="271" y="1"/>
                    <a:pt x="268" y="1"/>
                  </a:cubicBezTo>
                  <a:cubicBezTo>
                    <a:pt x="193" y="4"/>
                    <a:pt x="134" y="70"/>
                    <a:pt x="139" y="145"/>
                  </a:cubicBezTo>
                  <a:cubicBezTo>
                    <a:pt x="134" y="205"/>
                    <a:pt x="1" y="1635"/>
                    <a:pt x="828" y="2548"/>
                  </a:cubicBezTo>
                  <a:cubicBezTo>
                    <a:pt x="1269" y="3011"/>
                    <a:pt x="1877" y="3271"/>
                    <a:pt x="2513" y="3271"/>
                  </a:cubicBezTo>
                  <a:cubicBezTo>
                    <a:pt x="2557" y="3271"/>
                    <a:pt x="2601" y="3270"/>
                    <a:pt x="2646" y="3267"/>
                  </a:cubicBezTo>
                  <a:cubicBezTo>
                    <a:pt x="2682" y="3269"/>
                    <a:pt x="2718" y="3270"/>
                    <a:pt x="2754" y="3270"/>
                  </a:cubicBezTo>
                  <a:cubicBezTo>
                    <a:pt x="3398" y="3270"/>
                    <a:pt x="4019" y="3015"/>
                    <a:pt x="4479" y="2557"/>
                  </a:cubicBezTo>
                  <a:cubicBezTo>
                    <a:pt x="5349" y="1649"/>
                    <a:pt x="5301" y="214"/>
                    <a:pt x="5301" y="154"/>
                  </a:cubicBezTo>
                  <a:cubicBezTo>
                    <a:pt x="5295" y="80"/>
                    <a:pt x="5234" y="23"/>
                    <a:pt x="5160" y="20"/>
                  </a:cubicBezTo>
                  <a:lnTo>
                    <a:pt x="5154" y="20"/>
                  </a:lnTo>
                  <a:cubicBezTo>
                    <a:pt x="5081" y="25"/>
                    <a:pt x="5025" y="89"/>
                    <a:pt x="5030" y="163"/>
                  </a:cubicBezTo>
                  <a:cubicBezTo>
                    <a:pt x="5030" y="175"/>
                    <a:pt x="5078" y="1541"/>
                    <a:pt x="4281" y="2368"/>
                  </a:cubicBezTo>
                  <a:cubicBezTo>
                    <a:pt x="3876" y="2774"/>
                    <a:pt x="3326" y="3000"/>
                    <a:pt x="2756" y="3000"/>
                  </a:cubicBezTo>
                  <a:cubicBezTo>
                    <a:pt x="2719" y="3000"/>
                    <a:pt x="2682" y="2999"/>
                    <a:pt x="2644" y="2997"/>
                  </a:cubicBezTo>
                  <a:cubicBezTo>
                    <a:pt x="2603" y="2999"/>
                    <a:pt x="2562" y="3001"/>
                    <a:pt x="2521" y="3001"/>
                  </a:cubicBezTo>
                  <a:cubicBezTo>
                    <a:pt x="1960" y="3001"/>
                    <a:pt x="1421" y="2774"/>
                    <a:pt x="1029" y="2368"/>
                  </a:cubicBezTo>
                  <a:cubicBezTo>
                    <a:pt x="284" y="1545"/>
                    <a:pt x="409" y="172"/>
                    <a:pt x="409" y="172"/>
                  </a:cubicBezTo>
                  <a:cubicBezTo>
                    <a:pt x="414" y="158"/>
                    <a:pt x="415" y="143"/>
                    <a:pt x="414" y="130"/>
                  </a:cubicBezTo>
                  <a:cubicBezTo>
                    <a:pt x="409" y="57"/>
                    <a:pt x="349" y="0"/>
                    <a:pt x="2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94;p46"/>
            <p:cNvSpPr/>
            <p:nvPr/>
          </p:nvSpPr>
          <p:spPr>
            <a:xfrm>
              <a:off x="2309797" y="3144854"/>
              <a:ext cx="3488" cy="28839"/>
            </a:xfrm>
            <a:custGeom>
              <a:avLst/>
              <a:gdLst/>
              <a:ahLst/>
              <a:cxnLst/>
              <a:rect l="l" t="t" r="r" b="b"/>
              <a:pathLst>
                <a:path w="273" h="2257" extrusionOk="0">
                  <a:moveTo>
                    <a:pt x="139" y="0"/>
                  </a:moveTo>
                  <a:cubicBezTo>
                    <a:pt x="62" y="0"/>
                    <a:pt x="1" y="62"/>
                    <a:pt x="1" y="138"/>
                  </a:cubicBezTo>
                  <a:lnTo>
                    <a:pt x="1" y="2124"/>
                  </a:lnTo>
                  <a:cubicBezTo>
                    <a:pt x="2" y="2198"/>
                    <a:pt x="64" y="2256"/>
                    <a:pt x="139" y="2256"/>
                  </a:cubicBezTo>
                  <a:cubicBezTo>
                    <a:pt x="212" y="2256"/>
                    <a:pt x="272" y="2198"/>
                    <a:pt x="272" y="2124"/>
                  </a:cubicBezTo>
                  <a:lnTo>
                    <a:pt x="272" y="138"/>
                  </a:lnTo>
                  <a:cubicBezTo>
                    <a:pt x="272" y="137"/>
                    <a:pt x="272" y="135"/>
                    <a:pt x="272" y="134"/>
                  </a:cubicBezTo>
                  <a:cubicBezTo>
                    <a:pt x="272" y="60"/>
                    <a:pt x="212" y="0"/>
                    <a:pt x="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96;p46"/>
            <p:cNvSpPr/>
            <p:nvPr/>
          </p:nvSpPr>
          <p:spPr>
            <a:xfrm>
              <a:off x="1785037" y="3106981"/>
              <a:ext cx="18923" cy="18182"/>
            </a:xfrm>
            <a:custGeom>
              <a:avLst/>
              <a:gdLst/>
              <a:ahLst/>
              <a:cxnLst/>
              <a:rect l="l" t="t" r="r" b="b"/>
              <a:pathLst>
                <a:path w="1481" h="1423" extrusionOk="0">
                  <a:moveTo>
                    <a:pt x="767" y="1"/>
                  </a:moveTo>
                  <a:cubicBezTo>
                    <a:pt x="582" y="1"/>
                    <a:pt x="400" y="72"/>
                    <a:pt x="265" y="208"/>
                  </a:cubicBezTo>
                  <a:cubicBezTo>
                    <a:pt x="61" y="412"/>
                    <a:pt x="1" y="718"/>
                    <a:pt x="110" y="984"/>
                  </a:cubicBezTo>
                  <a:cubicBezTo>
                    <a:pt x="220" y="1248"/>
                    <a:pt x="479" y="1422"/>
                    <a:pt x="768" y="1422"/>
                  </a:cubicBezTo>
                  <a:lnTo>
                    <a:pt x="775" y="1422"/>
                  </a:lnTo>
                  <a:cubicBezTo>
                    <a:pt x="1166" y="1419"/>
                    <a:pt x="1481" y="1101"/>
                    <a:pt x="1478" y="711"/>
                  </a:cubicBezTo>
                  <a:cubicBezTo>
                    <a:pt x="1478" y="424"/>
                    <a:pt x="1305" y="164"/>
                    <a:pt x="1039" y="55"/>
                  </a:cubicBezTo>
                  <a:cubicBezTo>
                    <a:pt x="951" y="18"/>
                    <a:pt x="859" y="1"/>
                    <a:pt x="7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97;p46"/>
            <p:cNvSpPr/>
            <p:nvPr/>
          </p:nvSpPr>
          <p:spPr>
            <a:xfrm>
              <a:off x="1812854" y="3107007"/>
              <a:ext cx="18515" cy="18182"/>
            </a:xfrm>
            <a:custGeom>
              <a:avLst/>
              <a:gdLst/>
              <a:ahLst/>
              <a:cxnLst/>
              <a:rect l="l" t="t" r="r" b="b"/>
              <a:pathLst>
                <a:path w="1449" h="1423" extrusionOk="0">
                  <a:moveTo>
                    <a:pt x="740" y="1"/>
                  </a:moveTo>
                  <a:cubicBezTo>
                    <a:pt x="722" y="1"/>
                    <a:pt x="704" y="2"/>
                    <a:pt x="685" y="3"/>
                  </a:cubicBezTo>
                  <a:cubicBezTo>
                    <a:pt x="293" y="33"/>
                    <a:pt x="0" y="376"/>
                    <a:pt x="32" y="767"/>
                  </a:cubicBezTo>
                  <a:cubicBezTo>
                    <a:pt x="60" y="1139"/>
                    <a:pt x="372" y="1422"/>
                    <a:pt x="741" y="1422"/>
                  </a:cubicBezTo>
                  <a:cubicBezTo>
                    <a:pt x="759" y="1422"/>
                    <a:pt x="777" y="1422"/>
                    <a:pt x="796" y="1420"/>
                  </a:cubicBezTo>
                  <a:cubicBezTo>
                    <a:pt x="1165" y="1390"/>
                    <a:pt x="1449" y="1083"/>
                    <a:pt x="1449" y="712"/>
                  </a:cubicBezTo>
                  <a:cubicBezTo>
                    <a:pt x="1449" y="341"/>
                    <a:pt x="1165" y="32"/>
                    <a:pt x="796" y="3"/>
                  </a:cubicBezTo>
                  <a:cubicBezTo>
                    <a:pt x="777" y="2"/>
                    <a:pt x="759" y="1"/>
                    <a:pt x="7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98;p46"/>
            <p:cNvSpPr/>
            <p:nvPr/>
          </p:nvSpPr>
          <p:spPr>
            <a:xfrm>
              <a:off x="1843316" y="3106981"/>
              <a:ext cx="18898" cy="18182"/>
            </a:xfrm>
            <a:custGeom>
              <a:avLst/>
              <a:gdLst/>
              <a:ahLst/>
              <a:cxnLst/>
              <a:rect l="l" t="t" r="r" b="b"/>
              <a:pathLst>
                <a:path w="1479" h="1423" extrusionOk="0">
                  <a:moveTo>
                    <a:pt x="767" y="1"/>
                  </a:moveTo>
                  <a:cubicBezTo>
                    <a:pt x="582" y="1"/>
                    <a:pt x="401" y="72"/>
                    <a:pt x="264" y="208"/>
                  </a:cubicBezTo>
                  <a:cubicBezTo>
                    <a:pt x="62" y="412"/>
                    <a:pt x="0" y="718"/>
                    <a:pt x="111" y="984"/>
                  </a:cubicBezTo>
                  <a:cubicBezTo>
                    <a:pt x="221" y="1248"/>
                    <a:pt x="481" y="1422"/>
                    <a:pt x="767" y="1422"/>
                  </a:cubicBezTo>
                  <a:cubicBezTo>
                    <a:pt x="1161" y="1422"/>
                    <a:pt x="1477" y="1104"/>
                    <a:pt x="1479" y="711"/>
                  </a:cubicBezTo>
                  <a:cubicBezTo>
                    <a:pt x="1479" y="424"/>
                    <a:pt x="1305" y="164"/>
                    <a:pt x="1039" y="55"/>
                  </a:cubicBezTo>
                  <a:cubicBezTo>
                    <a:pt x="951" y="18"/>
                    <a:pt x="858" y="1"/>
                    <a:pt x="7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00;p46"/>
            <p:cNvSpPr/>
            <p:nvPr/>
          </p:nvSpPr>
          <p:spPr>
            <a:xfrm>
              <a:off x="2034186" y="3087764"/>
              <a:ext cx="72436" cy="56566"/>
            </a:xfrm>
            <a:custGeom>
              <a:avLst/>
              <a:gdLst/>
              <a:ahLst/>
              <a:cxnLst/>
              <a:rect l="l" t="t" r="r" b="b"/>
              <a:pathLst>
                <a:path w="5669" h="4427" extrusionOk="0">
                  <a:moveTo>
                    <a:pt x="1243" y="1"/>
                  </a:moveTo>
                  <a:cubicBezTo>
                    <a:pt x="883" y="1"/>
                    <a:pt x="527" y="160"/>
                    <a:pt x="286" y="463"/>
                  </a:cubicBezTo>
                  <a:cubicBezTo>
                    <a:pt x="244" y="517"/>
                    <a:pt x="206" y="574"/>
                    <a:pt x="173" y="634"/>
                  </a:cubicBezTo>
                  <a:cubicBezTo>
                    <a:pt x="0" y="942"/>
                    <a:pt x="72" y="1328"/>
                    <a:pt x="344" y="1551"/>
                  </a:cubicBezTo>
                  <a:cubicBezTo>
                    <a:pt x="991" y="2189"/>
                    <a:pt x="2356" y="3468"/>
                    <a:pt x="2929" y="4019"/>
                  </a:cubicBezTo>
                  <a:cubicBezTo>
                    <a:pt x="3202" y="4283"/>
                    <a:pt x="3565" y="4426"/>
                    <a:pt x="3938" y="4426"/>
                  </a:cubicBezTo>
                  <a:cubicBezTo>
                    <a:pt x="4005" y="4426"/>
                    <a:pt x="4072" y="4422"/>
                    <a:pt x="4139" y="4412"/>
                  </a:cubicBezTo>
                  <a:cubicBezTo>
                    <a:pt x="4487" y="4363"/>
                    <a:pt x="4800" y="4171"/>
                    <a:pt x="5001" y="3883"/>
                  </a:cubicBezTo>
                  <a:cubicBezTo>
                    <a:pt x="5669" y="2965"/>
                    <a:pt x="4066" y="2249"/>
                    <a:pt x="4066" y="2249"/>
                  </a:cubicBezTo>
                  <a:lnTo>
                    <a:pt x="3369" y="2988"/>
                  </a:lnTo>
                  <a:lnTo>
                    <a:pt x="1766" y="1412"/>
                  </a:lnTo>
                  <a:lnTo>
                    <a:pt x="2482" y="624"/>
                  </a:lnTo>
                  <a:lnTo>
                    <a:pt x="1998" y="265"/>
                  </a:lnTo>
                  <a:cubicBezTo>
                    <a:pt x="1775" y="87"/>
                    <a:pt x="1508" y="1"/>
                    <a:pt x="1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03;p46"/>
            <p:cNvSpPr/>
            <p:nvPr/>
          </p:nvSpPr>
          <p:spPr>
            <a:xfrm>
              <a:off x="3140526" y="1994815"/>
              <a:ext cx="4549" cy="28481"/>
            </a:xfrm>
            <a:custGeom>
              <a:avLst/>
              <a:gdLst/>
              <a:ahLst/>
              <a:cxnLst/>
              <a:rect l="l" t="t" r="r" b="b"/>
              <a:pathLst>
                <a:path w="356" h="2229" extrusionOk="0">
                  <a:moveTo>
                    <a:pt x="179" y="1"/>
                  </a:moveTo>
                  <a:cubicBezTo>
                    <a:pt x="78" y="1"/>
                    <a:pt x="0" y="88"/>
                    <a:pt x="11" y="187"/>
                  </a:cubicBezTo>
                  <a:lnTo>
                    <a:pt x="11" y="2062"/>
                  </a:lnTo>
                  <a:cubicBezTo>
                    <a:pt x="9" y="2064"/>
                    <a:pt x="9" y="2067"/>
                    <a:pt x="11" y="2070"/>
                  </a:cubicBezTo>
                  <a:cubicBezTo>
                    <a:pt x="12" y="2159"/>
                    <a:pt x="86" y="2229"/>
                    <a:pt x="173" y="2229"/>
                  </a:cubicBezTo>
                  <a:cubicBezTo>
                    <a:pt x="175" y="2229"/>
                    <a:pt x="177" y="2229"/>
                    <a:pt x="179" y="2229"/>
                  </a:cubicBezTo>
                  <a:lnTo>
                    <a:pt x="186" y="2229"/>
                  </a:lnTo>
                  <a:cubicBezTo>
                    <a:pt x="276" y="2227"/>
                    <a:pt x="348" y="2152"/>
                    <a:pt x="345" y="2062"/>
                  </a:cubicBezTo>
                  <a:lnTo>
                    <a:pt x="345" y="187"/>
                  </a:lnTo>
                  <a:cubicBezTo>
                    <a:pt x="356" y="88"/>
                    <a:pt x="278" y="1"/>
                    <a:pt x="17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04;p46"/>
            <p:cNvSpPr/>
            <p:nvPr/>
          </p:nvSpPr>
          <p:spPr>
            <a:xfrm>
              <a:off x="3128668" y="2007043"/>
              <a:ext cx="28302" cy="4319"/>
            </a:xfrm>
            <a:custGeom>
              <a:avLst/>
              <a:gdLst/>
              <a:ahLst/>
              <a:cxnLst/>
              <a:rect l="l" t="t" r="r" b="b"/>
              <a:pathLst>
                <a:path w="2215" h="338" extrusionOk="0">
                  <a:moveTo>
                    <a:pt x="168" y="0"/>
                  </a:moveTo>
                  <a:cubicBezTo>
                    <a:pt x="75" y="2"/>
                    <a:pt x="0" y="77"/>
                    <a:pt x="0" y="170"/>
                  </a:cubicBezTo>
                  <a:cubicBezTo>
                    <a:pt x="2" y="261"/>
                    <a:pt x="75" y="335"/>
                    <a:pt x="168" y="338"/>
                  </a:cubicBezTo>
                  <a:lnTo>
                    <a:pt x="2046" y="338"/>
                  </a:lnTo>
                  <a:cubicBezTo>
                    <a:pt x="2138" y="336"/>
                    <a:pt x="2213" y="261"/>
                    <a:pt x="2215" y="170"/>
                  </a:cubicBezTo>
                  <a:cubicBezTo>
                    <a:pt x="2215" y="77"/>
                    <a:pt x="2140" y="0"/>
                    <a:pt x="204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05;p46"/>
            <p:cNvSpPr/>
            <p:nvPr/>
          </p:nvSpPr>
          <p:spPr>
            <a:xfrm>
              <a:off x="804415" y="1872828"/>
              <a:ext cx="599239" cy="1366311"/>
            </a:xfrm>
            <a:custGeom>
              <a:avLst/>
              <a:gdLst/>
              <a:ahLst/>
              <a:cxnLst/>
              <a:rect l="l" t="t" r="r" b="b"/>
              <a:pathLst>
                <a:path w="46898" h="106931" extrusionOk="0">
                  <a:moveTo>
                    <a:pt x="1" y="0"/>
                  </a:moveTo>
                  <a:lnTo>
                    <a:pt x="1" y="106707"/>
                  </a:lnTo>
                  <a:lnTo>
                    <a:pt x="46897" y="106930"/>
                  </a:lnTo>
                  <a:lnTo>
                    <a:pt x="4689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06;p46"/>
            <p:cNvSpPr/>
            <p:nvPr/>
          </p:nvSpPr>
          <p:spPr>
            <a:xfrm>
              <a:off x="1402198" y="1872841"/>
              <a:ext cx="2888" cy="1355246"/>
            </a:xfrm>
            <a:custGeom>
              <a:avLst/>
              <a:gdLst/>
              <a:ahLst/>
              <a:cxnLst/>
              <a:rect l="l" t="t" r="r" b="b"/>
              <a:pathLst>
                <a:path w="226" h="106065" extrusionOk="0">
                  <a:moveTo>
                    <a:pt x="113" y="1"/>
                  </a:moveTo>
                  <a:cubicBezTo>
                    <a:pt x="49" y="1"/>
                    <a:pt x="1" y="23751"/>
                    <a:pt x="1" y="53036"/>
                  </a:cubicBezTo>
                  <a:cubicBezTo>
                    <a:pt x="1" y="82319"/>
                    <a:pt x="49" y="106065"/>
                    <a:pt x="113" y="106065"/>
                  </a:cubicBezTo>
                  <a:cubicBezTo>
                    <a:pt x="175" y="106065"/>
                    <a:pt x="226" y="82328"/>
                    <a:pt x="226" y="53036"/>
                  </a:cubicBezTo>
                  <a:cubicBezTo>
                    <a:pt x="226" y="23742"/>
                    <a:pt x="179" y="1"/>
                    <a:pt x="1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07;p46"/>
            <p:cNvSpPr/>
            <p:nvPr/>
          </p:nvSpPr>
          <p:spPr>
            <a:xfrm>
              <a:off x="815698" y="2975462"/>
              <a:ext cx="569634" cy="2926"/>
            </a:xfrm>
            <a:custGeom>
              <a:avLst/>
              <a:gdLst/>
              <a:ahLst/>
              <a:cxnLst/>
              <a:rect l="l" t="t" r="r" b="b"/>
              <a:pathLst>
                <a:path w="44581" h="229" extrusionOk="0">
                  <a:moveTo>
                    <a:pt x="22294" y="0"/>
                  </a:moveTo>
                  <a:cubicBezTo>
                    <a:pt x="9982" y="0"/>
                    <a:pt x="0" y="56"/>
                    <a:pt x="0" y="116"/>
                  </a:cubicBezTo>
                  <a:cubicBezTo>
                    <a:pt x="0" y="177"/>
                    <a:pt x="9989" y="228"/>
                    <a:pt x="22294" y="228"/>
                  </a:cubicBezTo>
                  <a:cubicBezTo>
                    <a:pt x="34601" y="228"/>
                    <a:pt x="44581" y="176"/>
                    <a:pt x="44581" y="116"/>
                  </a:cubicBezTo>
                  <a:cubicBezTo>
                    <a:pt x="44581" y="51"/>
                    <a:pt x="34608" y="0"/>
                    <a:pt x="2229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08;p46"/>
            <p:cNvSpPr/>
            <p:nvPr/>
          </p:nvSpPr>
          <p:spPr>
            <a:xfrm>
              <a:off x="831555" y="3072303"/>
              <a:ext cx="527468" cy="105977"/>
            </a:xfrm>
            <a:custGeom>
              <a:avLst/>
              <a:gdLst/>
              <a:ahLst/>
              <a:cxnLst/>
              <a:rect l="l" t="t" r="r" b="b"/>
              <a:pathLst>
                <a:path w="41281" h="8294" extrusionOk="0">
                  <a:moveTo>
                    <a:pt x="37224" y="254"/>
                  </a:moveTo>
                  <a:cubicBezTo>
                    <a:pt x="39322" y="257"/>
                    <a:pt x="41023" y="1958"/>
                    <a:pt x="41026" y="4058"/>
                  </a:cubicBezTo>
                  <a:lnTo>
                    <a:pt x="41026" y="4235"/>
                  </a:lnTo>
                  <a:cubicBezTo>
                    <a:pt x="41025" y="6334"/>
                    <a:pt x="39322" y="8035"/>
                    <a:pt x="37224" y="8038"/>
                  </a:cubicBezTo>
                  <a:lnTo>
                    <a:pt x="4058" y="8038"/>
                  </a:lnTo>
                  <a:cubicBezTo>
                    <a:pt x="1958" y="8035"/>
                    <a:pt x="257" y="6334"/>
                    <a:pt x="254" y="4235"/>
                  </a:cubicBezTo>
                  <a:lnTo>
                    <a:pt x="254" y="4058"/>
                  </a:lnTo>
                  <a:cubicBezTo>
                    <a:pt x="257" y="1960"/>
                    <a:pt x="1958" y="257"/>
                    <a:pt x="4058" y="256"/>
                  </a:cubicBezTo>
                  <a:lnTo>
                    <a:pt x="37224" y="254"/>
                  </a:lnTo>
                  <a:close/>
                  <a:moveTo>
                    <a:pt x="4058" y="1"/>
                  </a:moveTo>
                  <a:cubicBezTo>
                    <a:pt x="1819" y="4"/>
                    <a:pt x="4" y="1819"/>
                    <a:pt x="1" y="4058"/>
                  </a:cubicBezTo>
                  <a:lnTo>
                    <a:pt x="1" y="4235"/>
                  </a:lnTo>
                  <a:cubicBezTo>
                    <a:pt x="4" y="6475"/>
                    <a:pt x="1819" y="8290"/>
                    <a:pt x="4058" y="8293"/>
                  </a:cubicBezTo>
                  <a:lnTo>
                    <a:pt x="37224" y="8293"/>
                  </a:lnTo>
                  <a:cubicBezTo>
                    <a:pt x="39464" y="8290"/>
                    <a:pt x="41279" y="6475"/>
                    <a:pt x="41280" y="4235"/>
                  </a:cubicBezTo>
                  <a:lnTo>
                    <a:pt x="41280" y="4058"/>
                  </a:lnTo>
                  <a:cubicBezTo>
                    <a:pt x="41279" y="1819"/>
                    <a:pt x="39464" y="4"/>
                    <a:pt x="3722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09;p46"/>
            <p:cNvSpPr/>
            <p:nvPr/>
          </p:nvSpPr>
          <p:spPr>
            <a:xfrm>
              <a:off x="1281259" y="3097360"/>
              <a:ext cx="54841" cy="52733"/>
            </a:xfrm>
            <a:custGeom>
              <a:avLst/>
              <a:gdLst/>
              <a:ahLst/>
              <a:cxnLst/>
              <a:rect l="l" t="t" r="r" b="b"/>
              <a:pathLst>
                <a:path w="4292" h="4127" extrusionOk="0">
                  <a:moveTo>
                    <a:pt x="2231" y="0"/>
                  </a:moveTo>
                  <a:cubicBezTo>
                    <a:pt x="2229" y="0"/>
                    <a:pt x="2227" y="0"/>
                    <a:pt x="2225" y="0"/>
                  </a:cubicBezTo>
                  <a:lnTo>
                    <a:pt x="2222" y="0"/>
                  </a:lnTo>
                  <a:cubicBezTo>
                    <a:pt x="1388" y="2"/>
                    <a:pt x="636" y="506"/>
                    <a:pt x="319" y="1278"/>
                  </a:cubicBezTo>
                  <a:cubicBezTo>
                    <a:pt x="1" y="2049"/>
                    <a:pt x="179" y="2936"/>
                    <a:pt x="771" y="3525"/>
                  </a:cubicBezTo>
                  <a:cubicBezTo>
                    <a:pt x="1166" y="3918"/>
                    <a:pt x="1692" y="4126"/>
                    <a:pt x="2227" y="4126"/>
                  </a:cubicBezTo>
                  <a:cubicBezTo>
                    <a:pt x="2494" y="4126"/>
                    <a:pt x="2763" y="4075"/>
                    <a:pt x="3020" y="3968"/>
                  </a:cubicBezTo>
                  <a:cubicBezTo>
                    <a:pt x="3790" y="3646"/>
                    <a:pt x="4291" y="2893"/>
                    <a:pt x="4290" y="2058"/>
                  </a:cubicBezTo>
                  <a:lnTo>
                    <a:pt x="4290" y="2054"/>
                  </a:lnTo>
                  <a:cubicBezTo>
                    <a:pt x="4287" y="919"/>
                    <a:pt x="3366" y="0"/>
                    <a:pt x="22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10;p46"/>
            <p:cNvSpPr/>
            <p:nvPr/>
          </p:nvSpPr>
          <p:spPr>
            <a:xfrm>
              <a:off x="1292503" y="3111262"/>
              <a:ext cx="29337" cy="28711"/>
            </a:xfrm>
            <a:custGeom>
              <a:avLst/>
              <a:gdLst/>
              <a:ahLst/>
              <a:cxnLst/>
              <a:rect l="l" t="t" r="r" b="b"/>
              <a:pathLst>
                <a:path w="2296" h="2247" extrusionOk="0">
                  <a:moveTo>
                    <a:pt x="2108" y="179"/>
                  </a:moveTo>
                  <a:lnTo>
                    <a:pt x="1308" y="1993"/>
                  </a:lnTo>
                  <a:lnTo>
                    <a:pt x="1083" y="1156"/>
                  </a:lnTo>
                  <a:cubicBezTo>
                    <a:pt x="1077" y="1138"/>
                    <a:pt x="1063" y="1122"/>
                    <a:pt x="1045" y="1114"/>
                  </a:cubicBezTo>
                  <a:lnTo>
                    <a:pt x="265" y="838"/>
                  </a:lnTo>
                  <a:lnTo>
                    <a:pt x="2108" y="179"/>
                  </a:lnTo>
                  <a:close/>
                  <a:moveTo>
                    <a:pt x="2246" y="0"/>
                  </a:moveTo>
                  <a:cubicBezTo>
                    <a:pt x="2234" y="0"/>
                    <a:pt x="2222" y="3"/>
                    <a:pt x="2212" y="9"/>
                  </a:cubicBezTo>
                  <a:lnTo>
                    <a:pt x="57" y="781"/>
                  </a:lnTo>
                  <a:cubicBezTo>
                    <a:pt x="0" y="799"/>
                    <a:pt x="0" y="880"/>
                    <a:pt x="57" y="898"/>
                  </a:cubicBezTo>
                  <a:lnTo>
                    <a:pt x="972" y="1221"/>
                  </a:lnTo>
                  <a:lnTo>
                    <a:pt x="1239" y="2198"/>
                  </a:lnTo>
                  <a:cubicBezTo>
                    <a:pt x="1245" y="2224"/>
                    <a:pt x="1267" y="2243"/>
                    <a:pt x="1294" y="2246"/>
                  </a:cubicBezTo>
                  <a:cubicBezTo>
                    <a:pt x="1323" y="2242"/>
                    <a:pt x="1344" y="2218"/>
                    <a:pt x="1345" y="2189"/>
                  </a:cubicBezTo>
                  <a:lnTo>
                    <a:pt x="2281" y="79"/>
                  </a:lnTo>
                  <a:cubicBezTo>
                    <a:pt x="2296" y="59"/>
                    <a:pt x="2296" y="31"/>
                    <a:pt x="2281" y="9"/>
                  </a:cubicBezTo>
                  <a:cubicBezTo>
                    <a:pt x="2270" y="3"/>
                    <a:pt x="2258" y="0"/>
                    <a:pt x="2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1;p46"/>
            <p:cNvSpPr/>
            <p:nvPr/>
          </p:nvSpPr>
          <p:spPr>
            <a:xfrm>
              <a:off x="1304642" y="3111402"/>
              <a:ext cx="17301" cy="15678"/>
            </a:xfrm>
            <a:custGeom>
              <a:avLst/>
              <a:gdLst/>
              <a:ahLst/>
              <a:cxnLst/>
              <a:rect l="l" t="t" r="r" b="b"/>
              <a:pathLst>
                <a:path w="1354" h="1227" extrusionOk="0">
                  <a:moveTo>
                    <a:pt x="1268" y="1"/>
                  </a:moveTo>
                  <a:cubicBezTo>
                    <a:pt x="1256" y="1"/>
                    <a:pt x="1244" y="4"/>
                    <a:pt x="1232" y="12"/>
                  </a:cubicBezTo>
                  <a:lnTo>
                    <a:pt x="26" y="1115"/>
                  </a:lnTo>
                  <a:cubicBezTo>
                    <a:pt x="1" y="1139"/>
                    <a:pt x="1" y="1180"/>
                    <a:pt x="26" y="1205"/>
                  </a:cubicBezTo>
                  <a:cubicBezTo>
                    <a:pt x="38" y="1219"/>
                    <a:pt x="55" y="1226"/>
                    <a:pt x="73" y="1226"/>
                  </a:cubicBezTo>
                  <a:cubicBezTo>
                    <a:pt x="88" y="1225"/>
                    <a:pt x="101" y="1219"/>
                    <a:pt x="112" y="1208"/>
                  </a:cubicBezTo>
                  <a:lnTo>
                    <a:pt x="1319" y="107"/>
                  </a:lnTo>
                  <a:cubicBezTo>
                    <a:pt x="1354" y="59"/>
                    <a:pt x="1316" y="1"/>
                    <a:pt x="1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12;p46"/>
            <p:cNvSpPr/>
            <p:nvPr/>
          </p:nvSpPr>
          <p:spPr>
            <a:xfrm>
              <a:off x="947894" y="3115402"/>
              <a:ext cx="11755" cy="14502"/>
            </a:xfrm>
            <a:custGeom>
              <a:avLst/>
              <a:gdLst/>
              <a:ahLst/>
              <a:cxnLst/>
              <a:rect l="l" t="t" r="r" b="b"/>
              <a:pathLst>
                <a:path w="920" h="1135" extrusionOk="0">
                  <a:moveTo>
                    <a:pt x="0" y="1"/>
                  </a:moveTo>
                  <a:lnTo>
                    <a:pt x="0" y="86"/>
                  </a:lnTo>
                  <a:lnTo>
                    <a:pt x="397" y="86"/>
                  </a:lnTo>
                  <a:lnTo>
                    <a:pt x="397" y="1134"/>
                  </a:lnTo>
                  <a:lnTo>
                    <a:pt x="518" y="1134"/>
                  </a:lnTo>
                  <a:lnTo>
                    <a:pt x="518" y="104"/>
                  </a:lnTo>
                  <a:lnTo>
                    <a:pt x="919" y="104"/>
                  </a:lnTo>
                  <a:lnTo>
                    <a:pt x="91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13;p46"/>
            <p:cNvSpPr/>
            <p:nvPr/>
          </p:nvSpPr>
          <p:spPr>
            <a:xfrm>
              <a:off x="958423" y="3118647"/>
              <a:ext cx="11768" cy="15154"/>
            </a:xfrm>
            <a:custGeom>
              <a:avLst/>
              <a:gdLst/>
              <a:ahLst/>
              <a:cxnLst/>
              <a:rect l="l" t="t" r="r" b="b"/>
              <a:pathLst>
                <a:path w="921" h="1186" extrusionOk="0">
                  <a:moveTo>
                    <a:pt x="44" y="0"/>
                  </a:moveTo>
                  <a:lnTo>
                    <a:pt x="422" y="862"/>
                  </a:lnTo>
                  <a:lnTo>
                    <a:pt x="388" y="945"/>
                  </a:lnTo>
                  <a:cubicBezTo>
                    <a:pt x="337" y="1051"/>
                    <a:pt x="284" y="1086"/>
                    <a:pt x="211" y="1086"/>
                  </a:cubicBezTo>
                  <a:cubicBezTo>
                    <a:pt x="207" y="1086"/>
                    <a:pt x="204" y="1086"/>
                    <a:pt x="201" y="1086"/>
                  </a:cubicBezTo>
                  <a:cubicBezTo>
                    <a:pt x="146" y="1086"/>
                    <a:pt x="93" y="1062"/>
                    <a:pt x="56" y="1021"/>
                  </a:cubicBezTo>
                  <a:lnTo>
                    <a:pt x="0" y="1108"/>
                  </a:lnTo>
                  <a:cubicBezTo>
                    <a:pt x="53" y="1157"/>
                    <a:pt x="123" y="1185"/>
                    <a:pt x="195" y="1185"/>
                  </a:cubicBezTo>
                  <a:cubicBezTo>
                    <a:pt x="199" y="1185"/>
                    <a:pt x="202" y="1185"/>
                    <a:pt x="206" y="1185"/>
                  </a:cubicBezTo>
                  <a:cubicBezTo>
                    <a:pt x="207" y="1185"/>
                    <a:pt x="208" y="1185"/>
                    <a:pt x="209" y="1185"/>
                  </a:cubicBezTo>
                  <a:cubicBezTo>
                    <a:pt x="343" y="1185"/>
                    <a:pt x="459" y="1095"/>
                    <a:pt x="491" y="966"/>
                  </a:cubicBezTo>
                  <a:lnTo>
                    <a:pt x="921" y="14"/>
                  </a:lnTo>
                  <a:lnTo>
                    <a:pt x="805" y="0"/>
                  </a:lnTo>
                  <a:lnTo>
                    <a:pt x="482" y="724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4;p46"/>
            <p:cNvSpPr/>
            <p:nvPr/>
          </p:nvSpPr>
          <p:spPr>
            <a:xfrm>
              <a:off x="972542" y="3118647"/>
              <a:ext cx="11040" cy="14988"/>
            </a:xfrm>
            <a:custGeom>
              <a:avLst/>
              <a:gdLst/>
              <a:ahLst/>
              <a:cxnLst/>
              <a:rect l="l" t="t" r="r" b="b"/>
              <a:pathLst>
                <a:path w="864" h="1173" extrusionOk="0">
                  <a:moveTo>
                    <a:pt x="426" y="133"/>
                  </a:moveTo>
                  <a:cubicBezTo>
                    <a:pt x="584" y="133"/>
                    <a:pt x="737" y="251"/>
                    <a:pt x="746" y="436"/>
                  </a:cubicBezTo>
                  <a:lnTo>
                    <a:pt x="725" y="436"/>
                  </a:lnTo>
                  <a:lnTo>
                    <a:pt x="725" y="437"/>
                  </a:lnTo>
                  <a:cubicBezTo>
                    <a:pt x="737" y="610"/>
                    <a:pt x="605" y="760"/>
                    <a:pt x="433" y="772"/>
                  </a:cubicBezTo>
                  <a:cubicBezTo>
                    <a:pt x="431" y="772"/>
                    <a:pt x="430" y="772"/>
                    <a:pt x="429" y="772"/>
                  </a:cubicBezTo>
                  <a:cubicBezTo>
                    <a:pt x="149" y="772"/>
                    <a:pt x="4" y="439"/>
                    <a:pt x="196" y="235"/>
                  </a:cubicBezTo>
                  <a:cubicBezTo>
                    <a:pt x="261" y="164"/>
                    <a:pt x="344" y="133"/>
                    <a:pt x="426" y="133"/>
                  </a:cubicBezTo>
                  <a:close/>
                  <a:moveTo>
                    <a:pt x="423" y="0"/>
                  </a:moveTo>
                  <a:cubicBezTo>
                    <a:pt x="294" y="0"/>
                    <a:pt x="175" y="67"/>
                    <a:pt x="108" y="178"/>
                  </a:cubicBezTo>
                  <a:lnTo>
                    <a:pt x="108" y="9"/>
                  </a:lnTo>
                  <a:lnTo>
                    <a:pt x="0" y="9"/>
                  </a:lnTo>
                  <a:lnTo>
                    <a:pt x="0" y="1173"/>
                  </a:lnTo>
                  <a:lnTo>
                    <a:pt x="108" y="1173"/>
                  </a:lnTo>
                  <a:lnTo>
                    <a:pt x="108" y="698"/>
                  </a:lnTo>
                  <a:cubicBezTo>
                    <a:pt x="177" y="806"/>
                    <a:pt x="297" y="868"/>
                    <a:pt x="422" y="868"/>
                  </a:cubicBezTo>
                  <a:cubicBezTo>
                    <a:pt x="425" y="868"/>
                    <a:pt x="428" y="868"/>
                    <a:pt x="431" y="868"/>
                  </a:cubicBezTo>
                  <a:cubicBezTo>
                    <a:pt x="670" y="868"/>
                    <a:pt x="864" y="674"/>
                    <a:pt x="864" y="436"/>
                  </a:cubicBezTo>
                  <a:lnTo>
                    <a:pt x="862" y="436"/>
                  </a:lnTo>
                  <a:cubicBezTo>
                    <a:pt x="864" y="199"/>
                    <a:pt x="673" y="3"/>
                    <a:pt x="436" y="0"/>
                  </a:cubicBezTo>
                  <a:cubicBezTo>
                    <a:pt x="431" y="0"/>
                    <a:pt x="427" y="0"/>
                    <a:pt x="42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5;p46"/>
            <p:cNvSpPr/>
            <p:nvPr/>
          </p:nvSpPr>
          <p:spPr>
            <a:xfrm>
              <a:off x="984016" y="3118685"/>
              <a:ext cx="12241" cy="11295"/>
            </a:xfrm>
            <a:custGeom>
              <a:avLst/>
              <a:gdLst/>
              <a:ahLst/>
              <a:cxnLst/>
              <a:rect l="l" t="t" r="r" b="b"/>
              <a:pathLst>
                <a:path w="958" h="884" extrusionOk="0">
                  <a:moveTo>
                    <a:pt x="522" y="116"/>
                  </a:moveTo>
                  <a:cubicBezTo>
                    <a:pt x="677" y="116"/>
                    <a:pt x="808" y="232"/>
                    <a:pt x="826" y="385"/>
                  </a:cubicBezTo>
                  <a:lnTo>
                    <a:pt x="219" y="385"/>
                  </a:lnTo>
                  <a:cubicBezTo>
                    <a:pt x="237" y="232"/>
                    <a:pt x="368" y="116"/>
                    <a:pt x="522" y="116"/>
                  </a:cubicBezTo>
                  <a:close/>
                  <a:moveTo>
                    <a:pt x="555" y="1"/>
                  </a:moveTo>
                  <a:cubicBezTo>
                    <a:pt x="545" y="1"/>
                    <a:pt x="535" y="1"/>
                    <a:pt x="525" y="2"/>
                  </a:cubicBezTo>
                  <a:cubicBezTo>
                    <a:pt x="206" y="8"/>
                    <a:pt x="0" y="343"/>
                    <a:pt x="137" y="631"/>
                  </a:cubicBezTo>
                  <a:cubicBezTo>
                    <a:pt x="215" y="795"/>
                    <a:pt x="375" y="883"/>
                    <a:pt x="537" y="883"/>
                  </a:cubicBezTo>
                  <a:cubicBezTo>
                    <a:pt x="658" y="883"/>
                    <a:pt x="780" y="834"/>
                    <a:pt x="869" y="730"/>
                  </a:cubicBezTo>
                  <a:lnTo>
                    <a:pt x="805" y="656"/>
                  </a:lnTo>
                  <a:cubicBezTo>
                    <a:pt x="738" y="729"/>
                    <a:pt x="646" y="769"/>
                    <a:pt x="547" y="769"/>
                  </a:cubicBezTo>
                  <a:cubicBezTo>
                    <a:pt x="546" y="769"/>
                    <a:pt x="544" y="769"/>
                    <a:pt x="542" y="769"/>
                  </a:cubicBezTo>
                  <a:cubicBezTo>
                    <a:pt x="536" y="769"/>
                    <a:pt x="531" y="769"/>
                    <a:pt x="525" y="769"/>
                  </a:cubicBezTo>
                  <a:cubicBezTo>
                    <a:pt x="358" y="769"/>
                    <a:pt x="217" y="640"/>
                    <a:pt x="206" y="472"/>
                  </a:cubicBezTo>
                  <a:lnTo>
                    <a:pt x="922" y="472"/>
                  </a:lnTo>
                  <a:lnTo>
                    <a:pt x="956" y="433"/>
                  </a:lnTo>
                  <a:cubicBezTo>
                    <a:pt x="958" y="415"/>
                    <a:pt x="958" y="397"/>
                    <a:pt x="956" y="379"/>
                  </a:cubicBezTo>
                  <a:cubicBezTo>
                    <a:pt x="942" y="165"/>
                    <a:pt x="765" y="1"/>
                    <a:pt x="5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16;p46"/>
            <p:cNvSpPr/>
            <p:nvPr/>
          </p:nvSpPr>
          <p:spPr>
            <a:xfrm>
              <a:off x="1003361" y="3118673"/>
              <a:ext cx="9123" cy="11129"/>
            </a:xfrm>
            <a:custGeom>
              <a:avLst/>
              <a:gdLst/>
              <a:ahLst/>
              <a:cxnLst/>
              <a:rect l="l" t="t" r="r" b="b"/>
              <a:pathLst>
                <a:path w="714" h="871" extrusionOk="0">
                  <a:moveTo>
                    <a:pt x="604" y="468"/>
                  </a:moveTo>
                  <a:lnTo>
                    <a:pt x="604" y="606"/>
                  </a:lnTo>
                  <a:cubicBezTo>
                    <a:pt x="562" y="710"/>
                    <a:pt x="460" y="778"/>
                    <a:pt x="348" y="778"/>
                  </a:cubicBezTo>
                  <a:cubicBezTo>
                    <a:pt x="343" y="778"/>
                    <a:pt x="339" y="778"/>
                    <a:pt x="334" y="778"/>
                  </a:cubicBezTo>
                  <a:cubicBezTo>
                    <a:pt x="196" y="778"/>
                    <a:pt x="118" y="702"/>
                    <a:pt x="118" y="618"/>
                  </a:cubicBezTo>
                  <a:cubicBezTo>
                    <a:pt x="118" y="533"/>
                    <a:pt x="169" y="468"/>
                    <a:pt x="337" y="468"/>
                  </a:cubicBezTo>
                  <a:close/>
                  <a:moveTo>
                    <a:pt x="407" y="1"/>
                  </a:moveTo>
                  <a:cubicBezTo>
                    <a:pt x="395" y="1"/>
                    <a:pt x="383" y="2"/>
                    <a:pt x="372" y="3"/>
                  </a:cubicBezTo>
                  <a:cubicBezTo>
                    <a:pt x="369" y="3"/>
                    <a:pt x="367" y="3"/>
                    <a:pt x="365" y="3"/>
                  </a:cubicBezTo>
                  <a:cubicBezTo>
                    <a:pt x="243" y="3"/>
                    <a:pt x="122" y="43"/>
                    <a:pt x="26" y="119"/>
                  </a:cubicBezTo>
                  <a:lnTo>
                    <a:pt x="79" y="206"/>
                  </a:lnTo>
                  <a:cubicBezTo>
                    <a:pt x="155" y="139"/>
                    <a:pt x="255" y="102"/>
                    <a:pt x="357" y="102"/>
                  </a:cubicBezTo>
                  <a:cubicBezTo>
                    <a:pt x="359" y="102"/>
                    <a:pt x="361" y="102"/>
                    <a:pt x="363" y="102"/>
                  </a:cubicBezTo>
                  <a:cubicBezTo>
                    <a:pt x="372" y="100"/>
                    <a:pt x="382" y="100"/>
                    <a:pt x="392" y="100"/>
                  </a:cubicBezTo>
                  <a:cubicBezTo>
                    <a:pt x="400" y="100"/>
                    <a:pt x="407" y="100"/>
                    <a:pt x="414" y="101"/>
                  </a:cubicBezTo>
                  <a:cubicBezTo>
                    <a:pt x="529" y="111"/>
                    <a:pt x="615" y="215"/>
                    <a:pt x="604" y="330"/>
                  </a:cubicBezTo>
                  <a:lnTo>
                    <a:pt x="604" y="381"/>
                  </a:lnTo>
                  <a:lnTo>
                    <a:pt x="328" y="381"/>
                  </a:lnTo>
                  <a:cubicBezTo>
                    <a:pt x="83" y="381"/>
                    <a:pt x="1" y="477"/>
                    <a:pt x="1" y="623"/>
                  </a:cubicBezTo>
                  <a:cubicBezTo>
                    <a:pt x="1" y="770"/>
                    <a:pt x="118" y="869"/>
                    <a:pt x="311" y="869"/>
                  </a:cubicBezTo>
                  <a:cubicBezTo>
                    <a:pt x="321" y="870"/>
                    <a:pt x="331" y="870"/>
                    <a:pt x="340" y="870"/>
                  </a:cubicBezTo>
                  <a:cubicBezTo>
                    <a:pt x="445" y="870"/>
                    <a:pt x="545" y="817"/>
                    <a:pt x="604" y="726"/>
                  </a:cubicBezTo>
                  <a:lnTo>
                    <a:pt x="604" y="860"/>
                  </a:lnTo>
                  <a:lnTo>
                    <a:pt x="712" y="860"/>
                  </a:lnTo>
                  <a:lnTo>
                    <a:pt x="712" y="335"/>
                  </a:lnTo>
                  <a:cubicBezTo>
                    <a:pt x="714" y="314"/>
                    <a:pt x="714" y="293"/>
                    <a:pt x="711" y="270"/>
                  </a:cubicBezTo>
                  <a:cubicBezTo>
                    <a:pt x="693" y="115"/>
                    <a:pt x="559" y="1"/>
                    <a:pt x="4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17;p46"/>
            <p:cNvSpPr/>
            <p:nvPr/>
          </p:nvSpPr>
          <p:spPr>
            <a:xfrm>
              <a:off x="1022080" y="3118340"/>
              <a:ext cx="17761" cy="11334"/>
            </a:xfrm>
            <a:custGeom>
              <a:avLst/>
              <a:gdLst/>
              <a:ahLst/>
              <a:cxnLst/>
              <a:rect l="l" t="t" r="r" b="b"/>
              <a:pathLst>
                <a:path w="1390" h="887" extrusionOk="0">
                  <a:moveTo>
                    <a:pt x="1" y="0"/>
                  </a:moveTo>
                  <a:lnTo>
                    <a:pt x="1" y="862"/>
                  </a:lnTo>
                  <a:lnTo>
                    <a:pt x="118" y="862"/>
                  </a:lnTo>
                  <a:lnTo>
                    <a:pt x="118" y="431"/>
                  </a:lnTo>
                  <a:cubicBezTo>
                    <a:pt x="96" y="265"/>
                    <a:pt x="227" y="120"/>
                    <a:pt x="391" y="120"/>
                  </a:cubicBezTo>
                  <a:cubicBezTo>
                    <a:pt x="396" y="120"/>
                    <a:pt x="401" y="120"/>
                    <a:pt x="406" y="121"/>
                  </a:cubicBezTo>
                  <a:cubicBezTo>
                    <a:pt x="561" y="121"/>
                    <a:pt x="652" y="215"/>
                    <a:pt x="652" y="392"/>
                  </a:cubicBezTo>
                  <a:lnTo>
                    <a:pt x="652" y="874"/>
                  </a:lnTo>
                  <a:lnTo>
                    <a:pt x="765" y="874"/>
                  </a:lnTo>
                  <a:lnTo>
                    <a:pt x="765" y="443"/>
                  </a:lnTo>
                  <a:cubicBezTo>
                    <a:pt x="762" y="425"/>
                    <a:pt x="762" y="409"/>
                    <a:pt x="762" y="392"/>
                  </a:cubicBezTo>
                  <a:cubicBezTo>
                    <a:pt x="771" y="246"/>
                    <a:pt x="892" y="132"/>
                    <a:pt x="1037" y="132"/>
                  </a:cubicBezTo>
                  <a:cubicBezTo>
                    <a:pt x="1042" y="132"/>
                    <a:pt x="1048" y="132"/>
                    <a:pt x="1053" y="133"/>
                  </a:cubicBezTo>
                  <a:cubicBezTo>
                    <a:pt x="1203" y="133"/>
                    <a:pt x="1295" y="227"/>
                    <a:pt x="1295" y="404"/>
                  </a:cubicBezTo>
                  <a:lnTo>
                    <a:pt x="1295" y="886"/>
                  </a:lnTo>
                  <a:lnTo>
                    <a:pt x="1388" y="886"/>
                  </a:lnTo>
                  <a:lnTo>
                    <a:pt x="1388" y="395"/>
                  </a:lnTo>
                  <a:cubicBezTo>
                    <a:pt x="1389" y="382"/>
                    <a:pt x="1389" y="370"/>
                    <a:pt x="1389" y="356"/>
                  </a:cubicBezTo>
                  <a:cubicBezTo>
                    <a:pt x="1387" y="179"/>
                    <a:pt x="1242" y="39"/>
                    <a:pt x="1066" y="39"/>
                  </a:cubicBezTo>
                  <a:cubicBezTo>
                    <a:pt x="1064" y="39"/>
                    <a:pt x="1063" y="39"/>
                    <a:pt x="1061" y="39"/>
                  </a:cubicBezTo>
                  <a:cubicBezTo>
                    <a:pt x="1055" y="39"/>
                    <a:pt x="1050" y="39"/>
                    <a:pt x="1044" y="39"/>
                  </a:cubicBezTo>
                  <a:cubicBezTo>
                    <a:pt x="914" y="39"/>
                    <a:pt x="792" y="107"/>
                    <a:pt x="724" y="220"/>
                  </a:cubicBezTo>
                  <a:cubicBezTo>
                    <a:pt x="677" y="109"/>
                    <a:pt x="567" y="38"/>
                    <a:pt x="449" y="38"/>
                  </a:cubicBezTo>
                  <a:cubicBezTo>
                    <a:pt x="441" y="38"/>
                    <a:pt x="432" y="39"/>
                    <a:pt x="424" y="39"/>
                  </a:cubicBezTo>
                  <a:cubicBezTo>
                    <a:pt x="419" y="39"/>
                    <a:pt x="413" y="39"/>
                    <a:pt x="407" y="39"/>
                  </a:cubicBezTo>
                  <a:cubicBezTo>
                    <a:pt x="286" y="39"/>
                    <a:pt x="174" y="100"/>
                    <a:pt x="109" y="203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18;p46"/>
            <p:cNvSpPr/>
            <p:nvPr/>
          </p:nvSpPr>
          <p:spPr>
            <a:xfrm>
              <a:off x="1041464" y="3118685"/>
              <a:ext cx="12241" cy="11295"/>
            </a:xfrm>
            <a:custGeom>
              <a:avLst/>
              <a:gdLst/>
              <a:ahLst/>
              <a:cxnLst/>
              <a:rect l="l" t="t" r="r" b="b"/>
              <a:pathLst>
                <a:path w="958" h="884" extrusionOk="0">
                  <a:moveTo>
                    <a:pt x="504" y="101"/>
                  </a:moveTo>
                  <a:cubicBezTo>
                    <a:pt x="509" y="101"/>
                    <a:pt x="513" y="101"/>
                    <a:pt x="518" y="101"/>
                  </a:cubicBezTo>
                  <a:cubicBezTo>
                    <a:pt x="521" y="101"/>
                    <a:pt x="523" y="101"/>
                    <a:pt x="526" y="101"/>
                  </a:cubicBezTo>
                  <a:cubicBezTo>
                    <a:pt x="683" y="101"/>
                    <a:pt x="814" y="227"/>
                    <a:pt x="818" y="385"/>
                  </a:cubicBezTo>
                  <a:lnTo>
                    <a:pt x="207" y="385"/>
                  </a:lnTo>
                  <a:cubicBezTo>
                    <a:pt x="215" y="226"/>
                    <a:pt x="345" y="101"/>
                    <a:pt x="504" y="101"/>
                  </a:cubicBezTo>
                  <a:close/>
                  <a:moveTo>
                    <a:pt x="553" y="1"/>
                  </a:moveTo>
                  <a:cubicBezTo>
                    <a:pt x="544" y="1"/>
                    <a:pt x="535" y="1"/>
                    <a:pt x="525" y="2"/>
                  </a:cubicBezTo>
                  <a:cubicBezTo>
                    <a:pt x="206" y="8"/>
                    <a:pt x="0" y="343"/>
                    <a:pt x="137" y="631"/>
                  </a:cubicBezTo>
                  <a:cubicBezTo>
                    <a:pt x="215" y="795"/>
                    <a:pt x="375" y="883"/>
                    <a:pt x="537" y="883"/>
                  </a:cubicBezTo>
                  <a:cubicBezTo>
                    <a:pt x="658" y="883"/>
                    <a:pt x="780" y="834"/>
                    <a:pt x="869" y="730"/>
                  </a:cubicBezTo>
                  <a:lnTo>
                    <a:pt x="805" y="656"/>
                  </a:lnTo>
                  <a:cubicBezTo>
                    <a:pt x="740" y="729"/>
                    <a:pt x="646" y="769"/>
                    <a:pt x="547" y="769"/>
                  </a:cubicBezTo>
                  <a:cubicBezTo>
                    <a:pt x="546" y="769"/>
                    <a:pt x="544" y="769"/>
                    <a:pt x="542" y="769"/>
                  </a:cubicBezTo>
                  <a:cubicBezTo>
                    <a:pt x="536" y="769"/>
                    <a:pt x="531" y="769"/>
                    <a:pt x="525" y="769"/>
                  </a:cubicBezTo>
                  <a:cubicBezTo>
                    <a:pt x="358" y="769"/>
                    <a:pt x="217" y="640"/>
                    <a:pt x="207" y="472"/>
                  </a:cubicBezTo>
                  <a:lnTo>
                    <a:pt x="931" y="472"/>
                  </a:lnTo>
                  <a:lnTo>
                    <a:pt x="956" y="433"/>
                  </a:lnTo>
                  <a:cubicBezTo>
                    <a:pt x="958" y="415"/>
                    <a:pt x="958" y="397"/>
                    <a:pt x="956" y="379"/>
                  </a:cubicBezTo>
                  <a:cubicBezTo>
                    <a:pt x="942" y="164"/>
                    <a:pt x="765" y="1"/>
                    <a:pt x="5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9;p46"/>
            <p:cNvSpPr/>
            <p:nvPr/>
          </p:nvSpPr>
          <p:spPr>
            <a:xfrm>
              <a:off x="1055110" y="3118685"/>
              <a:ext cx="8919" cy="11078"/>
            </a:xfrm>
            <a:custGeom>
              <a:avLst/>
              <a:gdLst/>
              <a:ahLst/>
              <a:cxnLst/>
              <a:rect l="l" t="t" r="r" b="b"/>
              <a:pathLst>
                <a:path w="698" h="867" extrusionOk="0">
                  <a:moveTo>
                    <a:pt x="379" y="0"/>
                  </a:moveTo>
                  <a:cubicBezTo>
                    <a:pt x="376" y="0"/>
                    <a:pt x="373" y="0"/>
                    <a:pt x="370" y="0"/>
                  </a:cubicBezTo>
                  <a:cubicBezTo>
                    <a:pt x="151" y="0"/>
                    <a:pt x="31" y="104"/>
                    <a:pt x="31" y="242"/>
                  </a:cubicBezTo>
                  <a:cubicBezTo>
                    <a:pt x="31" y="583"/>
                    <a:pt x="586" y="406"/>
                    <a:pt x="586" y="629"/>
                  </a:cubicBezTo>
                  <a:cubicBezTo>
                    <a:pt x="586" y="712"/>
                    <a:pt x="517" y="768"/>
                    <a:pt x="358" y="768"/>
                  </a:cubicBezTo>
                  <a:cubicBezTo>
                    <a:pt x="249" y="768"/>
                    <a:pt x="142" y="736"/>
                    <a:pt x="52" y="674"/>
                  </a:cubicBezTo>
                  <a:lnTo>
                    <a:pt x="1" y="765"/>
                  </a:lnTo>
                  <a:cubicBezTo>
                    <a:pt x="97" y="831"/>
                    <a:pt x="211" y="867"/>
                    <a:pt x="328" y="867"/>
                  </a:cubicBezTo>
                  <a:cubicBezTo>
                    <a:pt x="335" y="867"/>
                    <a:pt x="342" y="867"/>
                    <a:pt x="349" y="867"/>
                  </a:cubicBezTo>
                  <a:cubicBezTo>
                    <a:pt x="568" y="867"/>
                    <a:pt x="697" y="771"/>
                    <a:pt x="697" y="625"/>
                  </a:cubicBezTo>
                  <a:cubicBezTo>
                    <a:pt x="697" y="298"/>
                    <a:pt x="147" y="469"/>
                    <a:pt x="147" y="242"/>
                  </a:cubicBezTo>
                  <a:cubicBezTo>
                    <a:pt x="147" y="160"/>
                    <a:pt x="216" y="100"/>
                    <a:pt x="370" y="100"/>
                  </a:cubicBezTo>
                  <a:cubicBezTo>
                    <a:pt x="375" y="99"/>
                    <a:pt x="379" y="99"/>
                    <a:pt x="384" y="99"/>
                  </a:cubicBezTo>
                  <a:cubicBezTo>
                    <a:pt x="469" y="99"/>
                    <a:pt x="551" y="126"/>
                    <a:pt x="621" y="173"/>
                  </a:cubicBezTo>
                  <a:lnTo>
                    <a:pt x="667" y="78"/>
                  </a:lnTo>
                  <a:cubicBezTo>
                    <a:pt x="580" y="27"/>
                    <a:pt x="481" y="0"/>
                    <a:pt x="37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20;p46"/>
            <p:cNvSpPr/>
            <p:nvPr/>
          </p:nvSpPr>
          <p:spPr>
            <a:xfrm>
              <a:off x="1064961" y="3118685"/>
              <a:ext cx="8931" cy="11078"/>
            </a:xfrm>
            <a:custGeom>
              <a:avLst/>
              <a:gdLst/>
              <a:ahLst/>
              <a:cxnLst/>
              <a:rect l="l" t="t" r="r" b="b"/>
              <a:pathLst>
                <a:path w="699" h="867" extrusionOk="0">
                  <a:moveTo>
                    <a:pt x="375" y="0"/>
                  </a:moveTo>
                  <a:cubicBezTo>
                    <a:pt x="372" y="0"/>
                    <a:pt x="369" y="0"/>
                    <a:pt x="366" y="0"/>
                  </a:cubicBezTo>
                  <a:cubicBezTo>
                    <a:pt x="152" y="0"/>
                    <a:pt x="30" y="104"/>
                    <a:pt x="30" y="242"/>
                  </a:cubicBezTo>
                  <a:cubicBezTo>
                    <a:pt x="30" y="583"/>
                    <a:pt x="581" y="406"/>
                    <a:pt x="581" y="629"/>
                  </a:cubicBezTo>
                  <a:cubicBezTo>
                    <a:pt x="581" y="712"/>
                    <a:pt x="516" y="768"/>
                    <a:pt x="353" y="768"/>
                  </a:cubicBezTo>
                  <a:cubicBezTo>
                    <a:pt x="246" y="768"/>
                    <a:pt x="141" y="735"/>
                    <a:pt x="53" y="674"/>
                  </a:cubicBezTo>
                  <a:lnTo>
                    <a:pt x="0" y="765"/>
                  </a:lnTo>
                  <a:cubicBezTo>
                    <a:pt x="96" y="831"/>
                    <a:pt x="212" y="867"/>
                    <a:pt x="329" y="867"/>
                  </a:cubicBezTo>
                  <a:cubicBezTo>
                    <a:pt x="336" y="867"/>
                    <a:pt x="343" y="867"/>
                    <a:pt x="350" y="867"/>
                  </a:cubicBezTo>
                  <a:cubicBezTo>
                    <a:pt x="569" y="867"/>
                    <a:pt x="698" y="771"/>
                    <a:pt x="698" y="625"/>
                  </a:cubicBezTo>
                  <a:cubicBezTo>
                    <a:pt x="698" y="298"/>
                    <a:pt x="147" y="469"/>
                    <a:pt x="147" y="242"/>
                  </a:cubicBezTo>
                  <a:cubicBezTo>
                    <a:pt x="147" y="160"/>
                    <a:pt x="216" y="100"/>
                    <a:pt x="366" y="100"/>
                  </a:cubicBezTo>
                  <a:cubicBezTo>
                    <a:pt x="371" y="99"/>
                    <a:pt x="376" y="99"/>
                    <a:pt x="381" y="99"/>
                  </a:cubicBezTo>
                  <a:cubicBezTo>
                    <a:pt x="466" y="99"/>
                    <a:pt x="549" y="125"/>
                    <a:pt x="620" y="173"/>
                  </a:cubicBezTo>
                  <a:lnTo>
                    <a:pt x="668" y="78"/>
                  </a:lnTo>
                  <a:cubicBezTo>
                    <a:pt x="579" y="27"/>
                    <a:pt x="477" y="0"/>
                    <a:pt x="3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1;p46"/>
            <p:cNvSpPr/>
            <p:nvPr/>
          </p:nvSpPr>
          <p:spPr>
            <a:xfrm>
              <a:off x="1075682" y="3118673"/>
              <a:ext cx="9174" cy="11129"/>
            </a:xfrm>
            <a:custGeom>
              <a:avLst/>
              <a:gdLst/>
              <a:ahLst/>
              <a:cxnLst/>
              <a:rect l="l" t="t" r="r" b="b"/>
              <a:pathLst>
                <a:path w="718" h="871" extrusionOk="0">
                  <a:moveTo>
                    <a:pt x="601" y="468"/>
                  </a:moveTo>
                  <a:lnTo>
                    <a:pt x="601" y="605"/>
                  </a:lnTo>
                  <a:cubicBezTo>
                    <a:pt x="559" y="710"/>
                    <a:pt x="458" y="778"/>
                    <a:pt x="346" y="778"/>
                  </a:cubicBezTo>
                  <a:cubicBezTo>
                    <a:pt x="341" y="778"/>
                    <a:pt x="335" y="778"/>
                    <a:pt x="329" y="778"/>
                  </a:cubicBezTo>
                  <a:cubicBezTo>
                    <a:pt x="195" y="778"/>
                    <a:pt x="113" y="704"/>
                    <a:pt x="113" y="618"/>
                  </a:cubicBezTo>
                  <a:cubicBezTo>
                    <a:pt x="113" y="533"/>
                    <a:pt x="170" y="468"/>
                    <a:pt x="333" y="468"/>
                  </a:cubicBezTo>
                  <a:close/>
                  <a:moveTo>
                    <a:pt x="412" y="0"/>
                  </a:moveTo>
                  <a:cubicBezTo>
                    <a:pt x="398" y="0"/>
                    <a:pt x="385" y="1"/>
                    <a:pt x="371" y="3"/>
                  </a:cubicBezTo>
                  <a:cubicBezTo>
                    <a:pt x="367" y="3"/>
                    <a:pt x="362" y="3"/>
                    <a:pt x="358" y="3"/>
                  </a:cubicBezTo>
                  <a:cubicBezTo>
                    <a:pt x="236" y="3"/>
                    <a:pt x="118" y="43"/>
                    <a:pt x="23" y="119"/>
                  </a:cubicBezTo>
                  <a:lnTo>
                    <a:pt x="74" y="206"/>
                  </a:lnTo>
                  <a:cubicBezTo>
                    <a:pt x="152" y="139"/>
                    <a:pt x="250" y="102"/>
                    <a:pt x="353" y="102"/>
                  </a:cubicBezTo>
                  <a:cubicBezTo>
                    <a:pt x="355" y="102"/>
                    <a:pt x="357" y="102"/>
                    <a:pt x="359" y="102"/>
                  </a:cubicBezTo>
                  <a:cubicBezTo>
                    <a:pt x="369" y="100"/>
                    <a:pt x="378" y="100"/>
                    <a:pt x="388" y="100"/>
                  </a:cubicBezTo>
                  <a:cubicBezTo>
                    <a:pt x="395" y="100"/>
                    <a:pt x="402" y="100"/>
                    <a:pt x="408" y="101"/>
                  </a:cubicBezTo>
                  <a:cubicBezTo>
                    <a:pt x="524" y="111"/>
                    <a:pt x="610" y="215"/>
                    <a:pt x="599" y="330"/>
                  </a:cubicBezTo>
                  <a:lnTo>
                    <a:pt x="599" y="381"/>
                  </a:lnTo>
                  <a:lnTo>
                    <a:pt x="327" y="381"/>
                  </a:lnTo>
                  <a:cubicBezTo>
                    <a:pt x="83" y="381"/>
                    <a:pt x="0" y="477"/>
                    <a:pt x="0" y="623"/>
                  </a:cubicBezTo>
                  <a:cubicBezTo>
                    <a:pt x="0" y="770"/>
                    <a:pt x="117" y="869"/>
                    <a:pt x="311" y="869"/>
                  </a:cubicBezTo>
                  <a:cubicBezTo>
                    <a:pt x="320" y="870"/>
                    <a:pt x="330" y="870"/>
                    <a:pt x="339" y="870"/>
                  </a:cubicBezTo>
                  <a:cubicBezTo>
                    <a:pt x="445" y="870"/>
                    <a:pt x="546" y="817"/>
                    <a:pt x="604" y="726"/>
                  </a:cubicBezTo>
                  <a:lnTo>
                    <a:pt x="604" y="860"/>
                  </a:lnTo>
                  <a:lnTo>
                    <a:pt x="716" y="860"/>
                  </a:lnTo>
                  <a:lnTo>
                    <a:pt x="716" y="335"/>
                  </a:lnTo>
                  <a:cubicBezTo>
                    <a:pt x="718" y="312"/>
                    <a:pt x="718" y="288"/>
                    <a:pt x="715" y="266"/>
                  </a:cubicBezTo>
                  <a:cubicBezTo>
                    <a:pt x="694" y="113"/>
                    <a:pt x="562" y="0"/>
                    <a:pt x="4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22;p46"/>
            <p:cNvSpPr/>
            <p:nvPr/>
          </p:nvSpPr>
          <p:spPr>
            <a:xfrm>
              <a:off x="1086262" y="3118545"/>
              <a:ext cx="13327" cy="15384"/>
            </a:xfrm>
            <a:custGeom>
              <a:avLst/>
              <a:gdLst/>
              <a:ahLst/>
              <a:cxnLst/>
              <a:rect l="l" t="t" r="r" b="b"/>
              <a:pathLst>
                <a:path w="1043" h="1204" extrusionOk="0">
                  <a:moveTo>
                    <a:pt x="571" y="90"/>
                  </a:moveTo>
                  <a:cubicBezTo>
                    <a:pt x="742" y="90"/>
                    <a:pt x="904" y="227"/>
                    <a:pt x="896" y="427"/>
                  </a:cubicBezTo>
                  <a:lnTo>
                    <a:pt x="879" y="426"/>
                  </a:lnTo>
                  <a:lnTo>
                    <a:pt x="879" y="430"/>
                  </a:lnTo>
                  <a:cubicBezTo>
                    <a:pt x="879" y="600"/>
                    <a:pt x="741" y="736"/>
                    <a:pt x="573" y="736"/>
                  </a:cubicBezTo>
                  <a:lnTo>
                    <a:pt x="559" y="736"/>
                  </a:lnTo>
                  <a:cubicBezTo>
                    <a:pt x="273" y="724"/>
                    <a:pt x="142" y="372"/>
                    <a:pt x="354" y="177"/>
                  </a:cubicBezTo>
                  <a:cubicBezTo>
                    <a:pt x="418" y="117"/>
                    <a:pt x="495" y="90"/>
                    <a:pt x="571" y="90"/>
                  </a:cubicBezTo>
                  <a:close/>
                  <a:moveTo>
                    <a:pt x="431" y="0"/>
                  </a:moveTo>
                  <a:cubicBezTo>
                    <a:pt x="201" y="0"/>
                    <a:pt x="1" y="187"/>
                    <a:pt x="1" y="432"/>
                  </a:cubicBezTo>
                  <a:cubicBezTo>
                    <a:pt x="1" y="677"/>
                    <a:pt x="202" y="864"/>
                    <a:pt x="432" y="864"/>
                  </a:cubicBezTo>
                  <a:cubicBezTo>
                    <a:pt x="473" y="864"/>
                    <a:pt x="515" y="858"/>
                    <a:pt x="556" y="846"/>
                  </a:cubicBezTo>
                  <a:cubicBezTo>
                    <a:pt x="562" y="846"/>
                    <a:pt x="568" y="846"/>
                    <a:pt x="573" y="846"/>
                  </a:cubicBezTo>
                  <a:cubicBezTo>
                    <a:pt x="701" y="846"/>
                    <a:pt x="821" y="783"/>
                    <a:pt x="893" y="676"/>
                  </a:cubicBezTo>
                  <a:lnTo>
                    <a:pt x="893" y="789"/>
                  </a:lnTo>
                  <a:cubicBezTo>
                    <a:pt x="893" y="1001"/>
                    <a:pt x="793" y="1095"/>
                    <a:pt x="577" y="1095"/>
                  </a:cubicBezTo>
                  <a:cubicBezTo>
                    <a:pt x="573" y="1095"/>
                    <a:pt x="569" y="1095"/>
                    <a:pt x="565" y="1095"/>
                  </a:cubicBezTo>
                  <a:cubicBezTo>
                    <a:pt x="446" y="1095"/>
                    <a:pt x="332" y="1054"/>
                    <a:pt x="241" y="978"/>
                  </a:cubicBezTo>
                  <a:lnTo>
                    <a:pt x="181" y="1070"/>
                  </a:lnTo>
                  <a:cubicBezTo>
                    <a:pt x="289" y="1153"/>
                    <a:pt x="422" y="1199"/>
                    <a:pt x="558" y="1199"/>
                  </a:cubicBezTo>
                  <a:cubicBezTo>
                    <a:pt x="565" y="1199"/>
                    <a:pt x="571" y="1199"/>
                    <a:pt x="577" y="1199"/>
                  </a:cubicBezTo>
                  <a:cubicBezTo>
                    <a:pt x="598" y="1202"/>
                    <a:pt x="618" y="1203"/>
                    <a:pt x="638" y="1203"/>
                  </a:cubicBezTo>
                  <a:cubicBezTo>
                    <a:pt x="658" y="1203"/>
                    <a:pt x="679" y="1202"/>
                    <a:pt x="699" y="1199"/>
                  </a:cubicBezTo>
                  <a:cubicBezTo>
                    <a:pt x="903" y="1164"/>
                    <a:pt x="1043" y="971"/>
                    <a:pt x="1008" y="767"/>
                  </a:cubicBezTo>
                  <a:lnTo>
                    <a:pt x="1008" y="22"/>
                  </a:lnTo>
                  <a:lnTo>
                    <a:pt x="896" y="26"/>
                  </a:lnTo>
                  <a:lnTo>
                    <a:pt x="896" y="190"/>
                  </a:lnTo>
                  <a:cubicBezTo>
                    <a:pt x="824" y="83"/>
                    <a:pt x="705" y="18"/>
                    <a:pt x="577" y="18"/>
                  </a:cubicBezTo>
                  <a:cubicBezTo>
                    <a:pt x="570" y="18"/>
                    <a:pt x="563" y="19"/>
                    <a:pt x="556" y="19"/>
                  </a:cubicBezTo>
                  <a:cubicBezTo>
                    <a:pt x="514" y="6"/>
                    <a:pt x="472" y="0"/>
                    <a:pt x="4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23;p46"/>
            <p:cNvSpPr/>
            <p:nvPr/>
          </p:nvSpPr>
          <p:spPr>
            <a:xfrm>
              <a:off x="1083911" y="3109013"/>
              <a:ext cx="29644" cy="27625"/>
            </a:xfrm>
            <a:custGeom>
              <a:avLst/>
              <a:gdLst/>
              <a:ahLst/>
              <a:cxnLst/>
              <a:rect l="l" t="t" r="r" b="b"/>
              <a:pathLst>
                <a:path w="2320" h="2162" extrusionOk="0">
                  <a:moveTo>
                    <a:pt x="1830" y="849"/>
                  </a:moveTo>
                  <a:cubicBezTo>
                    <a:pt x="1994" y="849"/>
                    <a:pt x="2127" y="978"/>
                    <a:pt x="2130" y="1142"/>
                  </a:cubicBezTo>
                  <a:lnTo>
                    <a:pt x="1528" y="1142"/>
                  </a:lnTo>
                  <a:cubicBezTo>
                    <a:pt x="1531" y="978"/>
                    <a:pt x="1666" y="849"/>
                    <a:pt x="1830" y="849"/>
                  </a:cubicBezTo>
                  <a:close/>
                  <a:moveTo>
                    <a:pt x="1184" y="1"/>
                  </a:moveTo>
                  <a:cubicBezTo>
                    <a:pt x="697" y="1"/>
                    <a:pt x="259" y="331"/>
                    <a:pt x="137" y="819"/>
                  </a:cubicBezTo>
                  <a:cubicBezTo>
                    <a:pt x="0" y="1370"/>
                    <a:pt x="311" y="1933"/>
                    <a:pt x="851" y="2108"/>
                  </a:cubicBezTo>
                  <a:cubicBezTo>
                    <a:pt x="962" y="2145"/>
                    <a:pt x="1075" y="2162"/>
                    <a:pt x="1186" y="2162"/>
                  </a:cubicBezTo>
                  <a:cubicBezTo>
                    <a:pt x="1615" y="2162"/>
                    <a:pt x="2018" y="1904"/>
                    <a:pt x="2187" y="1487"/>
                  </a:cubicBezTo>
                  <a:lnTo>
                    <a:pt x="2123" y="1413"/>
                  </a:lnTo>
                  <a:cubicBezTo>
                    <a:pt x="2058" y="1486"/>
                    <a:pt x="1966" y="1526"/>
                    <a:pt x="1870" y="1526"/>
                  </a:cubicBezTo>
                  <a:cubicBezTo>
                    <a:pt x="1868" y="1526"/>
                    <a:pt x="1866" y="1526"/>
                    <a:pt x="1865" y="1526"/>
                  </a:cubicBezTo>
                  <a:lnTo>
                    <a:pt x="1859" y="1526"/>
                  </a:lnTo>
                  <a:cubicBezTo>
                    <a:pt x="1853" y="1526"/>
                    <a:pt x="1848" y="1526"/>
                    <a:pt x="1842" y="1526"/>
                  </a:cubicBezTo>
                  <a:cubicBezTo>
                    <a:pt x="1675" y="1526"/>
                    <a:pt x="1537" y="1396"/>
                    <a:pt x="1528" y="1229"/>
                  </a:cubicBezTo>
                  <a:lnTo>
                    <a:pt x="2238" y="1229"/>
                  </a:lnTo>
                  <a:cubicBezTo>
                    <a:pt x="2238" y="1215"/>
                    <a:pt x="2261" y="1194"/>
                    <a:pt x="2261" y="1194"/>
                  </a:cubicBezTo>
                  <a:cubicBezTo>
                    <a:pt x="2319" y="630"/>
                    <a:pt x="1932" y="115"/>
                    <a:pt x="1374" y="17"/>
                  </a:cubicBezTo>
                  <a:cubicBezTo>
                    <a:pt x="1310" y="6"/>
                    <a:pt x="1247" y="1"/>
                    <a:pt x="118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4;p46"/>
            <p:cNvSpPr/>
            <p:nvPr/>
          </p:nvSpPr>
          <p:spPr>
            <a:xfrm>
              <a:off x="1114602" y="3127553"/>
              <a:ext cx="2211" cy="2236"/>
            </a:xfrm>
            <a:custGeom>
              <a:avLst/>
              <a:gdLst/>
              <a:ahLst/>
              <a:cxnLst/>
              <a:rect l="l" t="t" r="r" b="b"/>
              <a:pathLst>
                <a:path w="173" h="175" extrusionOk="0">
                  <a:moveTo>
                    <a:pt x="87" y="1"/>
                  </a:moveTo>
                  <a:cubicBezTo>
                    <a:pt x="43" y="1"/>
                    <a:pt x="0" y="30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4" y="174"/>
                    <a:pt x="173" y="135"/>
                    <a:pt x="173" y="87"/>
                  </a:cubicBezTo>
                  <a:cubicBezTo>
                    <a:pt x="173" y="29"/>
                    <a:pt x="130" y="1"/>
                    <a:pt x="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5;p46"/>
            <p:cNvSpPr/>
            <p:nvPr/>
          </p:nvSpPr>
          <p:spPr>
            <a:xfrm>
              <a:off x="1118998" y="3127553"/>
              <a:ext cx="2223" cy="2236"/>
            </a:xfrm>
            <a:custGeom>
              <a:avLst/>
              <a:gdLst/>
              <a:ahLst/>
              <a:cxnLst/>
              <a:rect l="l" t="t" r="r" b="b"/>
              <a:pathLst>
                <a:path w="174" h="175" extrusionOk="0">
                  <a:moveTo>
                    <a:pt x="87" y="1"/>
                  </a:moveTo>
                  <a:cubicBezTo>
                    <a:pt x="44" y="1"/>
                    <a:pt x="1" y="30"/>
                    <a:pt x="1" y="87"/>
                  </a:cubicBezTo>
                  <a:cubicBezTo>
                    <a:pt x="1" y="135"/>
                    <a:pt x="39" y="174"/>
                    <a:pt x="87" y="174"/>
                  </a:cubicBezTo>
                  <a:cubicBezTo>
                    <a:pt x="135" y="174"/>
                    <a:pt x="172" y="135"/>
                    <a:pt x="174" y="87"/>
                  </a:cubicBezTo>
                  <a:cubicBezTo>
                    <a:pt x="173" y="29"/>
                    <a:pt x="130" y="1"/>
                    <a:pt x="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6;p46"/>
            <p:cNvSpPr/>
            <p:nvPr/>
          </p:nvSpPr>
          <p:spPr>
            <a:xfrm>
              <a:off x="1123329" y="3127476"/>
              <a:ext cx="2670" cy="2338"/>
            </a:xfrm>
            <a:custGeom>
              <a:avLst/>
              <a:gdLst/>
              <a:ahLst/>
              <a:cxnLst/>
              <a:rect l="l" t="t" r="r" b="b"/>
              <a:pathLst>
                <a:path w="209" h="183" extrusionOk="0">
                  <a:moveTo>
                    <a:pt x="108" y="1"/>
                  </a:moveTo>
                  <a:cubicBezTo>
                    <a:pt x="102" y="1"/>
                    <a:pt x="95" y="2"/>
                    <a:pt x="89" y="3"/>
                  </a:cubicBezTo>
                  <a:lnTo>
                    <a:pt x="84" y="3"/>
                  </a:lnTo>
                  <a:cubicBezTo>
                    <a:pt x="36" y="6"/>
                    <a:pt x="0" y="47"/>
                    <a:pt x="2" y="93"/>
                  </a:cubicBezTo>
                  <a:lnTo>
                    <a:pt x="2" y="95"/>
                  </a:lnTo>
                  <a:cubicBezTo>
                    <a:pt x="2" y="141"/>
                    <a:pt x="41" y="180"/>
                    <a:pt x="89" y="180"/>
                  </a:cubicBezTo>
                  <a:cubicBezTo>
                    <a:pt x="95" y="182"/>
                    <a:pt x="101" y="182"/>
                    <a:pt x="108" y="182"/>
                  </a:cubicBezTo>
                  <a:cubicBezTo>
                    <a:pt x="114" y="182"/>
                    <a:pt x="121" y="182"/>
                    <a:pt x="128" y="180"/>
                  </a:cubicBezTo>
                  <a:cubicBezTo>
                    <a:pt x="177" y="170"/>
                    <a:pt x="209" y="122"/>
                    <a:pt x="197" y="72"/>
                  </a:cubicBezTo>
                  <a:cubicBezTo>
                    <a:pt x="188" y="29"/>
                    <a:pt x="149" y="1"/>
                    <a:pt x="1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7;p46"/>
            <p:cNvSpPr/>
            <p:nvPr/>
          </p:nvSpPr>
          <p:spPr>
            <a:xfrm>
              <a:off x="870002" y="3110457"/>
              <a:ext cx="24482" cy="28289"/>
            </a:xfrm>
            <a:custGeom>
              <a:avLst/>
              <a:gdLst/>
              <a:ahLst/>
              <a:cxnLst/>
              <a:rect l="l" t="t" r="r" b="b"/>
              <a:pathLst>
                <a:path w="1916" h="2214" extrusionOk="0">
                  <a:moveTo>
                    <a:pt x="1467" y="0"/>
                  </a:moveTo>
                  <a:cubicBezTo>
                    <a:pt x="1358" y="0"/>
                    <a:pt x="1249" y="45"/>
                    <a:pt x="1169" y="133"/>
                  </a:cubicBezTo>
                  <a:lnTo>
                    <a:pt x="201" y="1296"/>
                  </a:lnTo>
                  <a:cubicBezTo>
                    <a:pt x="0" y="1535"/>
                    <a:pt x="33" y="1889"/>
                    <a:pt x="273" y="2087"/>
                  </a:cubicBezTo>
                  <a:cubicBezTo>
                    <a:pt x="377" y="2172"/>
                    <a:pt x="502" y="2213"/>
                    <a:pt x="626" y="2213"/>
                  </a:cubicBezTo>
                  <a:cubicBezTo>
                    <a:pt x="790" y="2213"/>
                    <a:pt x="952" y="2141"/>
                    <a:pt x="1061" y="2003"/>
                  </a:cubicBezTo>
                  <a:lnTo>
                    <a:pt x="1842" y="1065"/>
                  </a:lnTo>
                  <a:lnTo>
                    <a:pt x="1759" y="996"/>
                  </a:lnTo>
                  <a:lnTo>
                    <a:pt x="1019" y="1869"/>
                  </a:lnTo>
                  <a:cubicBezTo>
                    <a:pt x="930" y="1989"/>
                    <a:pt x="794" y="2052"/>
                    <a:pt x="656" y="2052"/>
                  </a:cubicBezTo>
                  <a:cubicBezTo>
                    <a:pt x="554" y="2052"/>
                    <a:pt x="452" y="2018"/>
                    <a:pt x="368" y="1947"/>
                  </a:cubicBezTo>
                  <a:cubicBezTo>
                    <a:pt x="168" y="1781"/>
                    <a:pt x="152" y="1481"/>
                    <a:pt x="330" y="1291"/>
                  </a:cubicBezTo>
                  <a:lnTo>
                    <a:pt x="1260" y="181"/>
                  </a:lnTo>
                  <a:cubicBezTo>
                    <a:pt x="1317" y="103"/>
                    <a:pt x="1405" y="62"/>
                    <a:pt x="1493" y="62"/>
                  </a:cubicBezTo>
                  <a:cubicBezTo>
                    <a:pt x="1564" y="62"/>
                    <a:pt x="1635" y="88"/>
                    <a:pt x="1692" y="142"/>
                  </a:cubicBezTo>
                  <a:cubicBezTo>
                    <a:pt x="1812" y="245"/>
                    <a:pt x="1827" y="428"/>
                    <a:pt x="1726" y="551"/>
                  </a:cubicBezTo>
                  <a:lnTo>
                    <a:pt x="938" y="1494"/>
                  </a:lnTo>
                  <a:cubicBezTo>
                    <a:pt x="905" y="1521"/>
                    <a:pt x="870" y="1532"/>
                    <a:pt x="835" y="1532"/>
                  </a:cubicBezTo>
                  <a:cubicBezTo>
                    <a:pt x="722" y="1532"/>
                    <a:pt x="624" y="1408"/>
                    <a:pt x="692" y="1287"/>
                  </a:cubicBezTo>
                  <a:lnTo>
                    <a:pt x="1296" y="559"/>
                  </a:lnTo>
                  <a:lnTo>
                    <a:pt x="1213" y="491"/>
                  </a:lnTo>
                  <a:lnTo>
                    <a:pt x="632" y="1188"/>
                  </a:lnTo>
                  <a:lnTo>
                    <a:pt x="605" y="1218"/>
                  </a:lnTo>
                  <a:cubicBezTo>
                    <a:pt x="536" y="1333"/>
                    <a:pt x="560" y="1481"/>
                    <a:pt x="662" y="1568"/>
                  </a:cubicBezTo>
                  <a:cubicBezTo>
                    <a:pt x="712" y="1610"/>
                    <a:pt x="775" y="1632"/>
                    <a:pt x="837" y="1632"/>
                  </a:cubicBezTo>
                  <a:cubicBezTo>
                    <a:pt x="899" y="1632"/>
                    <a:pt x="961" y="1610"/>
                    <a:pt x="1010" y="1568"/>
                  </a:cubicBezTo>
                  <a:lnTo>
                    <a:pt x="1782" y="646"/>
                  </a:lnTo>
                  <a:cubicBezTo>
                    <a:pt x="1916" y="476"/>
                    <a:pt x="1892" y="232"/>
                    <a:pt x="1725" y="95"/>
                  </a:cubicBezTo>
                  <a:cubicBezTo>
                    <a:pt x="1650" y="31"/>
                    <a:pt x="1558" y="0"/>
                    <a:pt x="146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28;p46"/>
            <p:cNvSpPr/>
            <p:nvPr/>
          </p:nvSpPr>
          <p:spPr>
            <a:xfrm>
              <a:off x="1403144" y="2993338"/>
              <a:ext cx="1885678" cy="2888"/>
            </a:xfrm>
            <a:custGeom>
              <a:avLst/>
              <a:gdLst/>
              <a:ahLst/>
              <a:cxnLst/>
              <a:rect l="l" t="t" r="r" b="b"/>
              <a:pathLst>
                <a:path w="147578" h="226" extrusionOk="0">
                  <a:moveTo>
                    <a:pt x="147578" y="0"/>
                  </a:moveTo>
                  <a:cubicBezTo>
                    <a:pt x="65935" y="0"/>
                    <a:pt x="0" y="51"/>
                    <a:pt x="0" y="113"/>
                  </a:cubicBezTo>
                  <a:cubicBezTo>
                    <a:pt x="0" y="174"/>
                    <a:pt x="65935" y="225"/>
                    <a:pt x="147578" y="225"/>
                  </a:cubicBezTo>
                  <a:lnTo>
                    <a:pt x="14757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471;p46"/>
          <p:cNvGrpSpPr/>
          <p:nvPr/>
        </p:nvGrpSpPr>
        <p:grpSpPr>
          <a:xfrm>
            <a:off x="6617966" y="4403311"/>
            <a:ext cx="1328741" cy="1610776"/>
            <a:chOff x="3996006" y="1311832"/>
            <a:chExt cx="1372470" cy="1663618"/>
          </a:xfrm>
        </p:grpSpPr>
        <p:sp>
          <p:nvSpPr>
            <p:cNvPr id="57" name="Google Shape;472;p46"/>
            <p:cNvSpPr/>
            <p:nvPr/>
          </p:nvSpPr>
          <p:spPr>
            <a:xfrm>
              <a:off x="4923666" y="2811616"/>
              <a:ext cx="51302" cy="51327"/>
            </a:xfrm>
            <a:custGeom>
              <a:avLst/>
              <a:gdLst/>
              <a:ahLst/>
              <a:cxnLst/>
              <a:rect l="l" t="t" r="r" b="b"/>
              <a:pathLst>
                <a:path w="4015" h="4017" extrusionOk="0">
                  <a:moveTo>
                    <a:pt x="1079" y="1"/>
                  </a:moveTo>
                  <a:cubicBezTo>
                    <a:pt x="811" y="1"/>
                    <a:pt x="542" y="102"/>
                    <a:pt x="335" y="304"/>
                  </a:cubicBezTo>
                  <a:lnTo>
                    <a:pt x="319" y="321"/>
                  </a:lnTo>
                  <a:cubicBezTo>
                    <a:pt x="116" y="521"/>
                    <a:pt x="2" y="794"/>
                    <a:pt x="0" y="1079"/>
                  </a:cubicBezTo>
                  <a:cubicBezTo>
                    <a:pt x="6" y="1364"/>
                    <a:pt x="120" y="1637"/>
                    <a:pt x="320" y="1842"/>
                  </a:cubicBezTo>
                  <a:lnTo>
                    <a:pt x="2180" y="3702"/>
                  </a:lnTo>
                  <a:cubicBezTo>
                    <a:pt x="2383" y="3900"/>
                    <a:pt x="2654" y="4012"/>
                    <a:pt x="2938" y="4017"/>
                  </a:cubicBezTo>
                  <a:cubicBezTo>
                    <a:pt x="2939" y="4017"/>
                    <a:pt x="2940" y="4017"/>
                    <a:pt x="2941" y="4017"/>
                  </a:cubicBezTo>
                  <a:cubicBezTo>
                    <a:pt x="3533" y="4017"/>
                    <a:pt x="4013" y="3540"/>
                    <a:pt x="4014" y="2948"/>
                  </a:cubicBezTo>
                  <a:lnTo>
                    <a:pt x="4014" y="2939"/>
                  </a:lnTo>
                  <a:cubicBezTo>
                    <a:pt x="4011" y="2655"/>
                    <a:pt x="3899" y="2385"/>
                    <a:pt x="3701" y="2181"/>
                  </a:cubicBezTo>
                  <a:lnTo>
                    <a:pt x="1839" y="321"/>
                  </a:lnTo>
                  <a:cubicBezTo>
                    <a:pt x="1631" y="108"/>
                    <a:pt x="1356" y="1"/>
                    <a:pt x="1079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73;p46"/>
            <p:cNvSpPr/>
            <p:nvPr/>
          </p:nvSpPr>
          <p:spPr>
            <a:xfrm>
              <a:off x="4960759" y="2475146"/>
              <a:ext cx="53295" cy="2875"/>
            </a:xfrm>
            <a:custGeom>
              <a:avLst/>
              <a:gdLst/>
              <a:ahLst/>
              <a:cxnLst/>
              <a:rect l="l" t="t" r="r" b="b"/>
              <a:pathLst>
                <a:path w="4171" h="225" extrusionOk="0">
                  <a:moveTo>
                    <a:pt x="2085" y="1"/>
                  </a:moveTo>
                  <a:cubicBezTo>
                    <a:pt x="1389" y="1"/>
                    <a:pt x="693" y="38"/>
                    <a:pt x="1" y="113"/>
                  </a:cubicBezTo>
                  <a:cubicBezTo>
                    <a:pt x="693" y="188"/>
                    <a:pt x="1389" y="225"/>
                    <a:pt x="2085" y="225"/>
                  </a:cubicBezTo>
                  <a:cubicBezTo>
                    <a:pt x="2781" y="225"/>
                    <a:pt x="3477" y="188"/>
                    <a:pt x="4171" y="113"/>
                  </a:cubicBezTo>
                  <a:cubicBezTo>
                    <a:pt x="3477" y="38"/>
                    <a:pt x="2781" y="1"/>
                    <a:pt x="208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74;p46"/>
            <p:cNvSpPr/>
            <p:nvPr/>
          </p:nvSpPr>
          <p:spPr>
            <a:xfrm>
              <a:off x="4937491" y="1715664"/>
              <a:ext cx="307797" cy="396000"/>
            </a:xfrm>
            <a:custGeom>
              <a:avLst/>
              <a:gdLst/>
              <a:ahLst/>
              <a:cxnLst/>
              <a:rect l="l" t="t" r="r" b="b"/>
              <a:pathLst>
                <a:path w="24089" h="30992" extrusionOk="0">
                  <a:moveTo>
                    <a:pt x="14889" y="0"/>
                  </a:moveTo>
                  <a:cubicBezTo>
                    <a:pt x="14869" y="0"/>
                    <a:pt x="14850" y="1"/>
                    <a:pt x="14831" y="2"/>
                  </a:cubicBezTo>
                  <a:cubicBezTo>
                    <a:pt x="13586" y="101"/>
                    <a:pt x="13745" y="2362"/>
                    <a:pt x="13745" y="2362"/>
                  </a:cubicBezTo>
                  <a:cubicBezTo>
                    <a:pt x="13745" y="2362"/>
                    <a:pt x="14439" y="12725"/>
                    <a:pt x="13379" y="12777"/>
                  </a:cubicBezTo>
                  <a:cubicBezTo>
                    <a:pt x="13375" y="12778"/>
                    <a:pt x="13370" y="12778"/>
                    <a:pt x="13366" y="12778"/>
                  </a:cubicBezTo>
                  <a:cubicBezTo>
                    <a:pt x="12315" y="12778"/>
                    <a:pt x="11941" y="6773"/>
                    <a:pt x="11854" y="4653"/>
                  </a:cubicBezTo>
                  <a:cubicBezTo>
                    <a:pt x="11789" y="3096"/>
                    <a:pt x="11273" y="2257"/>
                    <a:pt x="10614" y="2257"/>
                  </a:cubicBezTo>
                  <a:cubicBezTo>
                    <a:pt x="10410" y="2257"/>
                    <a:pt x="10193" y="2337"/>
                    <a:pt x="9971" y="2500"/>
                  </a:cubicBezTo>
                  <a:cubicBezTo>
                    <a:pt x="9033" y="3192"/>
                    <a:pt x="9222" y="9319"/>
                    <a:pt x="9275" y="11363"/>
                  </a:cubicBezTo>
                  <a:cubicBezTo>
                    <a:pt x="9316" y="13022"/>
                    <a:pt x="9483" y="17020"/>
                    <a:pt x="8283" y="17020"/>
                  </a:cubicBezTo>
                  <a:cubicBezTo>
                    <a:pt x="8004" y="17020"/>
                    <a:pt x="7649" y="16803"/>
                    <a:pt x="7202" y="16287"/>
                  </a:cubicBezTo>
                  <a:cubicBezTo>
                    <a:pt x="4998" y="13746"/>
                    <a:pt x="2413" y="12507"/>
                    <a:pt x="1263" y="12507"/>
                  </a:cubicBezTo>
                  <a:cubicBezTo>
                    <a:pt x="1179" y="12507"/>
                    <a:pt x="1103" y="12513"/>
                    <a:pt x="1035" y="12527"/>
                  </a:cubicBezTo>
                  <a:cubicBezTo>
                    <a:pt x="35" y="12720"/>
                    <a:pt x="1" y="14163"/>
                    <a:pt x="1012" y="14633"/>
                  </a:cubicBezTo>
                  <a:cubicBezTo>
                    <a:pt x="1832" y="15013"/>
                    <a:pt x="3012" y="16063"/>
                    <a:pt x="3865" y="16891"/>
                  </a:cubicBezTo>
                  <a:cubicBezTo>
                    <a:pt x="4525" y="17604"/>
                    <a:pt x="5103" y="18390"/>
                    <a:pt x="5588" y="19232"/>
                  </a:cubicBezTo>
                  <a:cubicBezTo>
                    <a:pt x="6252" y="20294"/>
                    <a:pt x="6733" y="21459"/>
                    <a:pt x="7014" y="22679"/>
                  </a:cubicBezTo>
                  <a:cubicBezTo>
                    <a:pt x="7489" y="24620"/>
                    <a:pt x="8774" y="26264"/>
                    <a:pt x="10542" y="27193"/>
                  </a:cubicBezTo>
                  <a:lnTo>
                    <a:pt x="10429" y="30991"/>
                  </a:lnTo>
                  <a:lnTo>
                    <a:pt x="21347" y="30044"/>
                  </a:lnTo>
                  <a:lnTo>
                    <a:pt x="21559" y="22859"/>
                  </a:lnTo>
                  <a:cubicBezTo>
                    <a:pt x="21672" y="17368"/>
                    <a:pt x="22631" y="13672"/>
                    <a:pt x="23209" y="10407"/>
                  </a:cubicBezTo>
                  <a:cubicBezTo>
                    <a:pt x="24089" y="5462"/>
                    <a:pt x="23526" y="5069"/>
                    <a:pt x="22932" y="5069"/>
                  </a:cubicBezTo>
                  <a:cubicBezTo>
                    <a:pt x="22901" y="5069"/>
                    <a:pt x="22869" y="5070"/>
                    <a:pt x="22838" y="5072"/>
                  </a:cubicBezTo>
                  <a:cubicBezTo>
                    <a:pt x="21628" y="5113"/>
                    <a:pt x="21332" y="11907"/>
                    <a:pt x="20776" y="11907"/>
                  </a:cubicBezTo>
                  <a:cubicBezTo>
                    <a:pt x="20706" y="11907"/>
                    <a:pt x="20631" y="11798"/>
                    <a:pt x="20550" y="11554"/>
                  </a:cubicBezTo>
                  <a:cubicBezTo>
                    <a:pt x="19813" y="9319"/>
                    <a:pt x="21145" y="1302"/>
                    <a:pt x="19391" y="1290"/>
                  </a:cubicBezTo>
                  <a:cubicBezTo>
                    <a:pt x="19389" y="1290"/>
                    <a:pt x="19386" y="1290"/>
                    <a:pt x="19383" y="1290"/>
                  </a:cubicBezTo>
                  <a:cubicBezTo>
                    <a:pt x="17153" y="1290"/>
                    <a:pt x="17794" y="10336"/>
                    <a:pt x="17790" y="11162"/>
                  </a:cubicBezTo>
                  <a:cubicBezTo>
                    <a:pt x="17787" y="11581"/>
                    <a:pt x="17485" y="11782"/>
                    <a:pt x="17193" y="11782"/>
                  </a:cubicBezTo>
                  <a:cubicBezTo>
                    <a:pt x="16910" y="11782"/>
                    <a:pt x="16635" y="11592"/>
                    <a:pt x="16656" y="11231"/>
                  </a:cubicBezTo>
                  <a:cubicBezTo>
                    <a:pt x="16716" y="10189"/>
                    <a:pt x="17081" y="0"/>
                    <a:pt x="14889" y="0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75;p46"/>
            <p:cNvSpPr/>
            <p:nvPr/>
          </p:nvSpPr>
          <p:spPr>
            <a:xfrm>
              <a:off x="5088943" y="1952994"/>
              <a:ext cx="111139" cy="49104"/>
            </a:xfrm>
            <a:custGeom>
              <a:avLst/>
              <a:gdLst/>
              <a:ahLst/>
              <a:cxnLst/>
              <a:rect l="l" t="t" r="r" b="b"/>
              <a:pathLst>
                <a:path w="8698" h="3843" extrusionOk="0">
                  <a:moveTo>
                    <a:pt x="8429" y="0"/>
                  </a:moveTo>
                  <a:cubicBezTo>
                    <a:pt x="8378" y="0"/>
                    <a:pt x="8326" y="3"/>
                    <a:pt x="8275" y="8"/>
                  </a:cubicBezTo>
                  <a:cubicBezTo>
                    <a:pt x="7888" y="37"/>
                    <a:pt x="7507" y="110"/>
                    <a:pt x="7138" y="229"/>
                  </a:cubicBezTo>
                  <a:cubicBezTo>
                    <a:pt x="6590" y="408"/>
                    <a:pt x="6070" y="669"/>
                    <a:pt x="5600" y="1004"/>
                  </a:cubicBezTo>
                  <a:cubicBezTo>
                    <a:pt x="5025" y="1419"/>
                    <a:pt x="4531" y="1937"/>
                    <a:pt x="4144" y="2533"/>
                  </a:cubicBezTo>
                  <a:cubicBezTo>
                    <a:pt x="3965" y="2817"/>
                    <a:pt x="3813" y="3116"/>
                    <a:pt x="3687" y="3428"/>
                  </a:cubicBezTo>
                  <a:lnTo>
                    <a:pt x="3687" y="3428"/>
                  </a:lnTo>
                  <a:cubicBezTo>
                    <a:pt x="2939" y="2838"/>
                    <a:pt x="2091" y="2387"/>
                    <a:pt x="1185" y="2093"/>
                  </a:cubicBezTo>
                  <a:cubicBezTo>
                    <a:pt x="810" y="1948"/>
                    <a:pt x="412" y="1865"/>
                    <a:pt x="10" y="1847"/>
                  </a:cubicBezTo>
                  <a:lnTo>
                    <a:pt x="10" y="1847"/>
                  </a:lnTo>
                  <a:cubicBezTo>
                    <a:pt x="1" y="1888"/>
                    <a:pt x="441" y="1976"/>
                    <a:pt x="1130" y="2244"/>
                  </a:cubicBezTo>
                  <a:cubicBezTo>
                    <a:pt x="2050" y="2598"/>
                    <a:pt x="2906" y="3099"/>
                    <a:pt x="3662" y="3730"/>
                  </a:cubicBezTo>
                  <a:lnTo>
                    <a:pt x="3796" y="3842"/>
                  </a:lnTo>
                  <a:lnTo>
                    <a:pt x="3860" y="3679"/>
                  </a:lnTo>
                  <a:cubicBezTo>
                    <a:pt x="3994" y="3327"/>
                    <a:pt x="4162" y="2990"/>
                    <a:pt x="4365" y="2671"/>
                  </a:cubicBezTo>
                  <a:cubicBezTo>
                    <a:pt x="5040" y="1630"/>
                    <a:pt x="6034" y="834"/>
                    <a:pt x="7199" y="400"/>
                  </a:cubicBezTo>
                  <a:cubicBezTo>
                    <a:pt x="7690" y="246"/>
                    <a:pt x="8190" y="121"/>
                    <a:pt x="8697" y="25"/>
                  </a:cubicBezTo>
                  <a:cubicBezTo>
                    <a:pt x="8608" y="9"/>
                    <a:pt x="8518" y="0"/>
                    <a:pt x="8429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76;p46"/>
            <p:cNvSpPr/>
            <p:nvPr/>
          </p:nvSpPr>
          <p:spPr>
            <a:xfrm>
              <a:off x="5111623" y="2051317"/>
              <a:ext cx="69024" cy="10899"/>
            </a:xfrm>
            <a:custGeom>
              <a:avLst/>
              <a:gdLst/>
              <a:ahLst/>
              <a:cxnLst/>
              <a:rect l="l" t="t" r="r" b="b"/>
              <a:pathLst>
                <a:path w="5402" h="853" extrusionOk="0">
                  <a:moveTo>
                    <a:pt x="5368" y="0"/>
                  </a:moveTo>
                  <a:cubicBezTo>
                    <a:pt x="5165" y="0"/>
                    <a:pt x="4074" y="316"/>
                    <a:pt x="2717" y="492"/>
                  </a:cubicBezTo>
                  <a:cubicBezTo>
                    <a:pt x="1227" y="687"/>
                    <a:pt x="0" y="609"/>
                    <a:pt x="0" y="687"/>
                  </a:cubicBezTo>
                  <a:cubicBezTo>
                    <a:pt x="507" y="797"/>
                    <a:pt x="1025" y="852"/>
                    <a:pt x="1542" y="852"/>
                  </a:cubicBezTo>
                  <a:cubicBezTo>
                    <a:pt x="1947" y="852"/>
                    <a:pt x="2351" y="819"/>
                    <a:pt x="2752" y="751"/>
                  </a:cubicBezTo>
                  <a:cubicBezTo>
                    <a:pt x="3674" y="676"/>
                    <a:pt x="4574" y="426"/>
                    <a:pt x="5402" y="10"/>
                  </a:cubicBezTo>
                  <a:cubicBezTo>
                    <a:pt x="5400" y="3"/>
                    <a:pt x="5388" y="0"/>
                    <a:pt x="5368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77;p46"/>
            <p:cNvSpPr/>
            <p:nvPr/>
          </p:nvSpPr>
          <p:spPr>
            <a:xfrm>
              <a:off x="4806176" y="2055623"/>
              <a:ext cx="502028" cy="601897"/>
            </a:xfrm>
            <a:custGeom>
              <a:avLst/>
              <a:gdLst/>
              <a:ahLst/>
              <a:cxnLst/>
              <a:rect l="l" t="t" r="r" b="b"/>
              <a:pathLst>
                <a:path w="39290" h="47106" extrusionOk="0">
                  <a:moveTo>
                    <a:pt x="1" y="0"/>
                  </a:moveTo>
                  <a:lnTo>
                    <a:pt x="4169" y="35324"/>
                  </a:lnTo>
                  <a:cubicBezTo>
                    <a:pt x="4169" y="35324"/>
                    <a:pt x="10578" y="39550"/>
                    <a:pt x="14050" y="42133"/>
                  </a:cubicBezTo>
                  <a:cubicBezTo>
                    <a:pt x="16125" y="43681"/>
                    <a:pt x="21289" y="47105"/>
                    <a:pt x="26840" y="47105"/>
                  </a:cubicBezTo>
                  <a:cubicBezTo>
                    <a:pt x="28767" y="47105"/>
                    <a:pt x="30741" y="46692"/>
                    <a:pt x="32648" y="45645"/>
                  </a:cubicBezTo>
                  <a:cubicBezTo>
                    <a:pt x="38920" y="42199"/>
                    <a:pt x="39289" y="35880"/>
                    <a:pt x="38402" y="29458"/>
                  </a:cubicBezTo>
                  <a:cubicBezTo>
                    <a:pt x="37452" y="22596"/>
                    <a:pt x="33390" y="2752"/>
                    <a:pt x="33390" y="2752"/>
                  </a:cubicBezTo>
                  <a:lnTo>
                    <a:pt x="19426" y="4561"/>
                  </a:lnTo>
                  <a:lnTo>
                    <a:pt x="20717" y="24262"/>
                  </a:lnTo>
                  <a:cubicBezTo>
                    <a:pt x="20717" y="24262"/>
                    <a:pt x="11677" y="11280"/>
                    <a:pt x="8683" y="7093"/>
                  </a:cubicBezTo>
                  <a:cubicBezTo>
                    <a:pt x="5690" y="2908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78;p46"/>
            <p:cNvSpPr/>
            <p:nvPr/>
          </p:nvSpPr>
          <p:spPr>
            <a:xfrm>
              <a:off x="4414265" y="1950298"/>
              <a:ext cx="332803" cy="1025037"/>
            </a:xfrm>
            <a:custGeom>
              <a:avLst/>
              <a:gdLst/>
              <a:ahLst/>
              <a:cxnLst/>
              <a:rect l="l" t="t" r="r" b="b"/>
              <a:pathLst>
                <a:path w="26046" h="80222" extrusionOk="0">
                  <a:moveTo>
                    <a:pt x="2257" y="0"/>
                  </a:moveTo>
                  <a:lnTo>
                    <a:pt x="1" y="3648"/>
                  </a:lnTo>
                  <a:lnTo>
                    <a:pt x="6104" y="41740"/>
                  </a:lnTo>
                  <a:lnTo>
                    <a:pt x="3356" y="80221"/>
                  </a:lnTo>
                  <a:lnTo>
                    <a:pt x="26046" y="80221"/>
                  </a:lnTo>
                  <a:lnTo>
                    <a:pt x="23656" y="5784"/>
                  </a:lnTo>
                  <a:lnTo>
                    <a:pt x="19672" y="1335"/>
                  </a:lnTo>
                  <a:lnTo>
                    <a:pt x="22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79;p46"/>
            <p:cNvSpPr/>
            <p:nvPr/>
          </p:nvSpPr>
          <p:spPr>
            <a:xfrm>
              <a:off x="4665624" y="1967343"/>
              <a:ext cx="224654" cy="1007991"/>
            </a:xfrm>
            <a:custGeom>
              <a:avLst/>
              <a:gdLst/>
              <a:ahLst/>
              <a:cxnLst/>
              <a:rect l="l" t="t" r="r" b="b"/>
              <a:pathLst>
                <a:path w="17582" h="78888" extrusionOk="0">
                  <a:moveTo>
                    <a:pt x="0" y="1"/>
                  </a:moveTo>
                  <a:lnTo>
                    <a:pt x="3984" y="4450"/>
                  </a:lnTo>
                  <a:lnTo>
                    <a:pt x="5155" y="31103"/>
                  </a:lnTo>
                  <a:lnTo>
                    <a:pt x="6353" y="72943"/>
                  </a:lnTo>
                  <a:lnTo>
                    <a:pt x="6374" y="78887"/>
                  </a:lnTo>
                  <a:lnTo>
                    <a:pt x="17582" y="78887"/>
                  </a:lnTo>
                  <a:lnTo>
                    <a:pt x="13282" y="63820"/>
                  </a:lnTo>
                  <a:lnTo>
                    <a:pt x="15773" y="39109"/>
                  </a:lnTo>
                  <a:lnTo>
                    <a:pt x="13515" y="14964"/>
                  </a:lnTo>
                  <a:lnTo>
                    <a:pt x="11155" y="72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80;p46"/>
            <p:cNvSpPr/>
            <p:nvPr/>
          </p:nvSpPr>
          <p:spPr>
            <a:xfrm>
              <a:off x="4739925" y="2022491"/>
              <a:ext cx="48606" cy="415972"/>
            </a:xfrm>
            <a:custGeom>
              <a:avLst/>
              <a:gdLst/>
              <a:ahLst/>
              <a:cxnLst/>
              <a:rect l="l" t="t" r="r" b="b"/>
              <a:pathLst>
                <a:path w="3804" h="32555" extrusionOk="0">
                  <a:moveTo>
                    <a:pt x="1" y="1"/>
                  </a:moveTo>
                  <a:lnTo>
                    <a:pt x="1" y="1"/>
                  </a:lnTo>
                  <a:cubicBezTo>
                    <a:pt x="22" y="79"/>
                    <a:pt x="50" y="154"/>
                    <a:pt x="86" y="224"/>
                  </a:cubicBezTo>
                  <a:lnTo>
                    <a:pt x="365" y="867"/>
                  </a:lnTo>
                  <a:cubicBezTo>
                    <a:pt x="607" y="1422"/>
                    <a:pt x="955" y="2240"/>
                    <a:pt x="1361" y="3279"/>
                  </a:cubicBezTo>
                  <a:cubicBezTo>
                    <a:pt x="1764" y="4316"/>
                    <a:pt x="2222" y="5579"/>
                    <a:pt x="2653" y="7035"/>
                  </a:cubicBezTo>
                  <a:cubicBezTo>
                    <a:pt x="3170" y="8611"/>
                    <a:pt x="3426" y="10261"/>
                    <a:pt x="3412" y="11918"/>
                  </a:cubicBezTo>
                  <a:lnTo>
                    <a:pt x="3412" y="11918"/>
                  </a:lnTo>
                  <a:lnTo>
                    <a:pt x="1701" y="13289"/>
                  </a:lnTo>
                  <a:lnTo>
                    <a:pt x="1563" y="13402"/>
                  </a:lnTo>
                  <a:lnTo>
                    <a:pt x="1727" y="13471"/>
                  </a:lnTo>
                  <a:lnTo>
                    <a:pt x="3411" y="14181"/>
                  </a:lnTo>
                  <a:lnTo>
                    <a:pt x="3411" y="14181"/>
                  </a:lnTo>
                  <a:cubicBezTo>
                    <a:pt x="3434" y="14527"/>
                    <a:pt x="3447" y="14884"/>
                    <a:pt x="3459" y="15240"/>
                  </a:cubicBezTo>
                  <a:cubicBezTo>
                    <a:pt x="3593" y="20160"/>
                    <a:pt x="2998" y="24617"/>
                    <a:pt x="2098" y="27732"/>
                  </a:cubicBezTo>
                  <a:cubicBezTo>
                    <a:pt x="2003" y="28123"/>
                    <a:pt x="1874" y="28485"/>
                    <a:pt x="1761" y="28829"/>
                  </a:cubicBezTo>
                  <a:cubicBezTo>
                    <a:pt x="1650" y="29174"/>
                    <a:pt x="1551" y="29502"/>
                    <a:pt x="1434" y="29799"/>
                  </a:cubicBezTo>
                  <a:cubicBezTo>
                    <a:pt x="1185" y="30389"/>
                    <a:pt x="1003" y="30910"/>
                    <a:pt x="801" y="31315"/>
                  </a:cubicBezTo>
                  <a:cubicBezTo>
                    <a:pt x="598" y="31720"/>
                    <a:pt x="457" y="32018"/>
                    <a:pt x="344" y="32246"/>
                  </a:cubicBezTo>
                  <a:cubicBezTo>
                    <a:pt x="286" y="32343"/>
                    <a:pt x="235" y="32447"/>
                    <a:pt x="193" y="32555"/>
                  </a:cubicBezTo>
                  <a:cubicBezTo>
                    <a:pt x="262" y="32454"/>
                    <a:pt x="323" y="32351"/>
                    <a:pt x="379" y="32244"/>
                  </a:cubicBezTo>
                  <a:cubicBezTo>
                    <a:pt x="499" y="32021"/>
                    <a:pt x="667" y="31714"/>
                    <a:pt x="873" y="31327"/>
                  </a:cubicBezTo>
                  <a:cubicBezTo>
                    <a:pt x="1080" y="30938"/>
                    <a:pt x="1278" y="30410"/>
                    <a:pt x="1541" y="29820"/>
                  </a:cubicBezTo>
                  <a:cubicBezTo>
                    <a:pt x="1662" y="29523"/>
                    <a:pt x="1764" y="29195"/>
                    <a:pt x="1886" y="28850"/>
                  </a:cubicBezTo>
                  <a:cubicBezTo>
                    <a:pt x="2006" y="28505"/>
                    <a:pt x="2140" y="28143"/>
                    <a:pt x="2239" y="27751"/>
                  </a:cubicBezTo>
                  <a:cubicBezTo>
                    <a:pt x="3177" y="24651"/>
                    <a:pt x="3803" y="20175"/>
                    <a:pt x="3668" y="15236"/>
                  </a:cubicBezTo>
                  <a:cubicBezTo>
                    <a:pt x="3668" y="14852"/>
                    <a:pt x="3642" y="14473"/>
                    <a:pt x="3617" y="14098"/>
                  </a:cubicBezTo>
                  <a:lnTo>
                    <a:pt x="3617" y="14034"/>
                  </a:lnTo>
                  <a:lnTo>
                    <a:pt x="3557" y="14008"/>
                  </a:lnTo>
                  <a:lnTo>
                    <a:pt x="1973" y="13341"/>
                  </a:lnTo>
                  <a:lnTo>
                    <a:pt x="3579" y="12052"/>
                  </a:lnTo>
                  <a:lnTo>
                    <a:pt x="3618" y="12022"/>
                  </a:lnTo>
                  <a:lnTo>
                    <a:pt x="3618" y="11980"/>
                  </a:lnTo>
                  <a:cubicBezTo>
                    <a:pt x="3633" y="10281"/>
                    <a:pt x="3365" y="8592"/>
                    <a:pt x="2821" y="6983"/>
                  </a:cubicBezTo>
                  <a:cubicBezTo>
                    <a:pt x="2390" y="5523"/>
                    <a:pt x="1904" y="4265"/>
                    <a:pt x="1481" y="3231"/>
                  </a:cubicBezTo>
                  <a:cubicBezTo>
                    <a:pt x="1059" y="2198"/>
                    <a:pt x="690" y="1388"/>
                    <a:pt x="427" y="837"/>
                  </a:cubicBezTo>
                  <a:cubicBezTo>
                    <a:pt x="296" y="561"/>
                    <a:pt x="194" y="355"/>
                    <a:pt x="121" y="212"/>
                  </a:cubicBezTo>
                  <a:cubicBezTo>
                    <a:pt x="86" y="139"/>
                    <a:pt x="46" y="68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81;p46"/>
            <p:cNvSpPr/>
            <p:nvPr/>
          </p:nvSpPr>
          <p:spPr>
            <a:xfrm>
              <a:off x="4841660" y="2218165"/>
              <a:ext cx="27254" cy="421172"/>
            </a:xfrm>
            <a:custGeom>
              <a:avLst/>
              <a:gdLst/>
              <a:ahLst/>
              <a:cxnLst/>
              <a:rect l="l" t="t" r="r" b="b"/>
              <a:pathLst>
                <a:path w="2133" h="32962" extrusionOk="0">
                  <a:moveTo>
                    <a:pt x="1" y="0"/>
                  </a:moveTo>
                  <a:cubicBezTo>
                    <a:pt x="13" y="111"/>
                    <a:pt x="31" y="222"/>
                    <a:pt x="58" y="332"/>
                  </a:cubicBezTo>
                  <a:cubicBezTo>
                    <a:pt x="109" y="569"/>
                    <a:pt x="173" y="887"/>
                    <a:pt x="259" y="1284"/>
                  </a:cubicBezTo>
                  <a:cubicBezTo>
                    <a:pt x="346" y="1680"/>
                    <a:pt x="457" y="2196"/>
                    <a:pt x="565" y="2786"/>
                  </a:cubicBezTo>
                  <a:cubicBezTo>
                    <a:pt x="673" y="3376"/>
                    <a:pt x="816" y="4040"/>
                    <a:pt x="927" y="4786"/>
                  </a:cubicBezTo>
                  <a:cubicBezTo>
                    <a:pt x="1040" y="5530"/>
                    <a:pt x="1181" y="6339"/>
                    <a:pt x="1289" y="7219"/>
                  </a:cubicBezTo>
                  <a:cubicBezTo>
                    <a:pt x="1397" y="8097"/>
                    <a:pt x="1509" y="9033"/>
                    <a:pt x="1612" y="10023"/>
                  </a:cubicBezTo>
                  <a:cubicBezTo>
                    <a:pt x="1784" y="12003"/>
                    <a:pt x="1909" y="14189"/>
                    <a:pt x="1918" y="16484"/>
                  </a:cubicBezTo>
                  <a:cubicBezTo>
                    <a:pt x="1927" y="18778"/>
                    <a:pt x="1802" y="20964"/>
                    <a:pt x="1634" y="22944"/>
                  </a:cubicBezTo>
                  <a:cubicBezTo>
                    <a:pt x="1535" y="23935"/>
                    <a:pt x="1452" y="24874"/>
                    <a:pt x="1323" y="25753"/>
                  </a:cubicBezTo>
                  <a:cubicBezTo>
                    <a:pt x="1194" y="26631"/>
                    <a:pt x="1091" y="27446"/>
                    <a:pt x="971" y="28186"/>
                  </a:cubicBezTo>
                  <a:cubicBezTo>
                    <a:pt x="850" y="28928"/>
                    <a:pt x="721" y="29599"/>
                    <a:pt x="618" y="30184"/>
                  </a:cubicBezTo>
                  <a:cubicBezTo>
                    <a:pt x="514" y="30769"/>
                    <a:pt x="406" y="31278"/>
                    <a:pt x="316" y="31693"/>
                  </a:cubicBezTo>
                  <a:cubicBezTo>
                    <a:pt x="226" y="32106"/>
                    <a:pt x="169" y="32403"/>
                    <a:pt x="118" y="32640"/>
                  </a:cubicBezTo>
                  <a:cubicBezTo>
                    <a:pt x="89" y="32745"/>
                    <a:pt x="71" y="32853"/>
                    <a:pt x="65" y="32961"/>
                  </a:cubicBezTo>
                  <a:cubicBezTo>
                    <a:pt x="103" y="32855"/>
                    <a:pt x="136" y="32745"/>
                    <a:pt x="160" y="32634"/>
                  </a:cubicBezTo>
                  <a:cubicBezTo>
                    <a:pt x="220" y="32401"/>
                    <a:pt x="298" y="32088"/>
                    <a:pt x="397" y="31696"/>
                  </a:cubicBezTo>
                  <a:cubicBezTo>
                    <a:pt x="496" y="31304"/>
                    <a:pt x="616" y="30783"/>
                    <a:pt x="733" y="30198"/>
                  </a:cubicBezTo>
                  <a:cubicBezTo>
                    <a:pt x="849" y="29611"/>
                    <a:pt x="1001" y="28944"/>
                    <a:pt x="1121" y="28198"/>
                  </a:cubicBezTo>
                  <a:cubicBezTo>
                    <a:pt x="1241" y="27453"/>
                    <a:pt x="1392" y="26640"/>
                    <a:pt x="1503" y="25760"/>
                  </a:cubicBezTo>
                  <a:cubicBezTo>
                    <a:pt x="1616" y="24882"/>
                    <a:pt x="1729" y="23939"/>
                    <a:pt x="1831" y="22948"/>
                  </a:cubicBezTo>
                  <a:cubicBezTo>
                    <a:pt x="2012" y="20962"/>
                    <a:pt x="2132" y="18771"/>
                    <a:pt x="2132" y="16466"/>
                  </a:cubicBezTo>
                  <a:cubicBezTo>
                    <a:pt x="2132" y="14161"/>
                    <a:pt x="1996" y="11973"/>
                    <a:pt x="1810" y="10005"/>
                  </a:cubicBezTo>
                  <a:cubicBezTo>
                    <a:pt x="1697" y="9015"/>
                    <a:pt x="1604" y="8070"/>
                    <a:pt x="1466" y="7192"/>
                  </a:cubicBezTo>
                  <a:cubicBezTo>
                    <a:pt x="1326" y="6314"/>
                    <a:pt x="1211" y="5499"/>
                    <a:pt x="1077" y="4754"/>
                  </a:cubicBezTo>
                  <a:cubicBezTo>
                    <a:pt x="944" y="4010"/>
                    <a:pt x="802" y="3346"/>
                    <a:pt x="681" y="2761"/>
                  </a:cubicBezTo>
                  <a:cubicBezTo>
                    <a:pt x="561" y="2174"/>
                    <a:pt x="445" y="1671"/>
                    <a:pt x="342" y="1261"/>
                  </a:cubicBezTo>
                  <a:cubicBezTo>
                    <a:pt x="238" y="853"/>
                    <a:pt x="160" y="555"/>
                    <a:pt x="100" y="323"/>
                  </a:cubicBezTo>
                  <a:cubicBezTo>
                    <a:pt x="79" y="212"/>
                    <a:pt x="46" y="104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82;p46"/>
            <p:cNvSpPr/>
            <p:nvPr/>
          </p:nvSpPr>
          <p:spPr>
            <a:xfrm>
              <a:off x="4807978" y="2897532"/>
              <a:ext cx="61051" cy="74493"/>
            </a:xfrm>
            <a:custGeom>
              <a:avLst/>
              <a:gdLst/>
              <a:ahLst/>
              <a:cxnLst/>
              <a:rect l="l" t="t" r="r" b="b"/>
              <a:pathLst>
                <a:path w="4778" h="5830" extrusionOk="0">
                  <a:moveTo>
                    <a:pt x="1" y="1"/>
                  </a:moveTo>
                  <a:cubicBezTo>
                    <a:pt x="118" y="355"/>
                    <a:pt x="280" y="693"/>
                    <a:pt x="483" y="1005"/>
                  </a:cubicBezTo>
                  <a:cubicBezTo>
                    <a:pt x="933" y="1783"/>
                    <a:pt x="1443" y="2523"/>
                    <a:pt x="2012" y="3219"/>
                  </a:cubicBezTo>
                  <a:cubicBezTo>
                    <a:pt x="2583" y="3916"/>
                    <a:pt x="3209" y="4564"/>
                    <a:pt x="3886" y="5157"/>
                  </a:cubicBezTo>
                  <a:cubicBezTo>
                    <a:pt x="4153" y="5419"/>
                    <a:pt x="4453" y="5644"/>
                    <a:pt x="4777" y="5830"/>
                  </a:cubicBezTo>
                  <a:cubicBezTo>
                    <a:pt x="4533" y="5551"/>
                    <a:pt x="4269" y="5290"/>
                    <a:pt x="3989" y="5045"/>
                  </a:cubicBezTo>
                  <a:cubicBezTo>
                    <a:pt x="3351" y="4425"/>
                    <a:pt x="2748" y="3772"/>
                    <a:pt x="2180" y="3086"/>
                  </a:cubicBezTo>
                  <a:cubicBezTo>
                    <a:pt x="1619" y="2398"/>
                    <a:pt x="1097" y="1679"/>
                    <a:pt x="618" y="932"/>
                  </a:cubicBezTo>
                  <a:cubicBezTo>
                    <a:pt x="432" y="609"/>
                    <a:pt x="226" y="298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83;p46"/>
            <p:cNvSpPr/>
            <p:nvPr/>
          </p:nvSpPr>
          <p:spPr>
            <a:xfrm>
              <a:off x="3998012" y="2043190"/>
              <a:ext cx="577684" cy="825554"/>
            </a:xfrm>
            <a:custGeom>
              <a:avLst/>
              <a:gdLst/>
              <a:ahLst/>
              <a:cxnLst/>
              <a:rect l="l" t="t" r="r" b="b"/>
              <a:pathLst>
                <a:path w="45211" h="64610" extrusionOk="0">
                  <a:moveTo>
                    <a:pt x="19148" y="0"/>
                  </a:moveTo>
                  <a:lnTo>
                    <a:pt x="17498" y="641"/>
                  </a:lnTo>
                  <a:cubicBezTo>
                    <a:pt x="13234" y="2294"/>
                    <a:pt x="10069" y="5958"/>
                    <a:pt x="9056" y="10418"/>
                  </a:cubicBezTo>
                  <a:cubicBezTo>
                    <a:pt x="5791" y="24822"/>
                    <a:pt x="200" y="43976"/>
                    <a:pt x="113" y="50156"/>
                  </a:cubicBezTo>
                  <a:cubicBezTo>
                    <a:pt x="1" y="58025"/>
                    <a:pt x="3443" y="63414"/>
                    <a:pt x="7936" y="64408"/>
                  </a:cubicBezTo>
                  <a:cubicBezTo>
                    <a:pt x="8583" y="64551"/>
                    <a:pt x="10181" y="64610"/>
                    <a:pt x="12361" y="64610"/>
                  </a:cubicBezTo>
                  <a:cubicBezTo>
                    <a:pt x="22151" y="64610"/>
                    <a:pt x="43685" y="63431"/>
                    <a:pt x="43685" y="63431"/>
                  </a:cubicBezTo>
                  <a:lnTo>
                    <a:pt x="45210" y="49992"/>
                  </a:lnTo>
                  <a:lnTo>
                    <a:pt x="19114" y="47595"/>
                  </a:lnTo>
                  <a:lnTo>
                    <a:pt x="22683" y="27640"/>
                  </a:lnTo>
                  <a:lnTo>
                    <a:pt x="19148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84;p46"/>
            <p:cNvSpPr/>
            <p:nvPr/>
          </p:nvSpPr>
          <p:spPr>
            <a:xfrm>
              <a:off x="4191706" y="1948649"/>
              <a:ext cx="310250" cy="1026800"/>
            </a:xfrm>
            <a:custGeom>
              <a:avLst/>
              <a:gdLst/>
              <a:ahLst/>
              <a:cxnLst/>
              <a:rect l="l" t="t" r="r" b="b"/>
              <a:pathLst>
                <a:path w="24281" h="80360" extrusionOk="0">
                  <a:moveTo>
                    <a:pt x="19453" y="0"/>
                  </a:moveTo>
                  <a:lnTo>
                    <a:pt x="11211" y="4453"/>
                  </a:lnTo>
                  <a:lnTo>
                    <a:pt x="3997" y="7399"/>
                  </a:lnTo>
                  <a:lnTo>
                    <a:pt x="3825" y="29322"/>
                  </a:lnTo>
                  <a:lnTo>
                    <a:pt x="7533" y="62626"/>
                  </a:lnTo>
                  <a:lnTo>
                    <a:pt x="1" y="80359"/>
                  </a:lnTo>
                  <a:lnTo>
                    <a:pt x="20775" y="80359"/>
                  </a:lnTo>
                  <a:lnTo>
                    <a:pt x="22847" y="63711"/>
                  </a:lnTo>
                  <a:lnTo>
                    <a:pt x="24281" y="39592"/>
                  </a:lnTo>
                  <a:lnTo>
                    <a:pt x="17958" y="6590"/>
                  </a:lnTo>
                  <a:cubicBezTo>
                    <a:pt x="17609" y="4777"/>
                    <a:pt x="18599" y="1835"/>
                    <a:pt x="19529" y="242"/>
                  </a:cubicBezTo>
                  <a:lnTo>
                    <a:pt x="1945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85;p46"/>
            <p:cNvSpPr/>
            <p:nvPr/>
          </p:nvSpPr>
          <p:spPr>
            <a:xfrm>
              <a:off x="4242944" y="2370588"/>
              <a:ext cx="47852" cy="281731"/>
            </a:xfrm>
            <a:custGeom>
              <a:avLst/>
              <a:gdLst/>
              <a:ahLst/>
              <a:cxnLst/>
              <a:rect l="l" t="t" r="r" b="b"/>
              <a:pathLst>
                <a:path w="3745" h="22049" extrusionOk="0">
                  <a:moveTo>
                    <a:pt x="3735" y="1"/>
                  </a:moveTo>
                  <a:cubicBezTo>
                    <a:pt x="3704" y="70"/>
                    <a:pt x="3684" y="145"/>
                    <a:pt x="3675" y="220"/>
                  </a:cubicBezTo>
                  <a:cubicBezTo>
                    <a:pt x="3643" y="393"/>
                    <a:pt x="3601" y="603"/>
                    <a:pt x="3549" y="862"/>
                  </a:cubicBezTo>
                  <a:cubicBezTo>
                    <a:pt x="3442" y="1448"/>
                    <a:pt x="3295" y="2245"/>
                    <a:pt x="3118" y="3218"/>
                  </a:cubicBezTo>
                  <a:cubicBezTo>
                    <a:pt x="2765" y="5238"/>
                    <a:pt x="2291" y="7978"/>
                    <a:pt x="1761" y="11006"/>
                  </a:cubicBezTo>
                  <a:cubicBezTo>
                    <a:pt x="1231" y="14034"/>
                    <a:pt x="800" y="16781"/>
                    <a:pt x="469" y="18806"/>
                  </a:cubicBezTo>
                  <a:cubicBezTo>
                    <a:pt x="318" y="19783"/>
                    <a:pt x="194" y="20585"/>
                    <a:pt x="99" y="21175"/>
                  </a:cubicBezTo>
                  <a:lnTo>
                    <a:pt x="12" y="21820"/>
                  </a:lnTo>
                  <a:cubicBezTo>
                    <a:pt x="0" y="21895"/>
                    <a:pt x="0" y="21973"/>
                    <a:pt x="12" y="22048"/>
                  </a:cubicBezTo>
                  <a:cubicBezTo>
                    <a:pt x="38" y="21976"/>
                    <a:pt x="57" y="21901"/>
                    <a:pt x="69" y="21825"/>
                  </a:cubicBezTo>
                  <a:cubicBezTo>
                    <a:pt x="108" y="21657"/>
                    <a:pt x="146" y="21447"/>
                    <a:pt x="203" y="21187"/>
                  </a:cubicBezTo>
                  <a:cubicBezTo>
                    <a:pt x="309" y="20601"/>
                    <a:pt x="457" y="19804"/>
                    <a:pt x="634" y="18831"/>
                  </a:cubicBezTo>
                  <a:cubicBezTo>
                    <a:pt x="995" y="16842"/>
                    <a:pt x="1494" y="14092"/>
                    <a:pt x="1998" y="11043"/>
                  </a:cubicBezTo>
                  <a:cubicBezTo>
                    <a:pt x="2503" y="7995"/>
                    <a:pt x="2972" y="5241"/>
                    <a:pt x="3291" y="3243"/>
                  </a:cubicBezTo>
                  <a:cubicBezTo>
                    <a:pt x="3441" y="2266"/>
                    <a:pt x="3567" y="1464"/>
                    <a:pt x="3657" y="874"/>
                  </a:cubicBezTo>
                  <a:cubicBezTo>
                    <a:pt x="3692" y="612"/>
                    <a:pt x="3717" y="400"/>
                    <a:pt x="3738" y="227"/>
                  </a:cubicBezTo>
                  <a:cubicBezTo>
                    <a:pt x="3744" y="152"/>
                    <a:pt x="3743" y="76"/>
                    <a:pt x="373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86;p46"/>
            <p:cNvSpPr/>
            <p:nvPr/>
          </p:nvSpPr>
          <p:spPr>
            <a:xfrm>
              <a:off x="4375766" y="1978357"/>
              <a:ext cx="116889" cy="478313"/>
            </a:xfrm>
            <a:custGeom>
              <a:avLst/>
              <a:gdLst/>
              <a:ahLst/>
              <a:cxnLst/>
              <a:rect l="l" t="t" r="r" b="b"/>
              <a:pathLst>
                <a:path w="9148" h="37434" extrusionOk="0">
                  <a:moveTo>
                    <a:pt x="1092" y="0"/>
                  </a:moveTo>
                  <a:lnTo>
                    <a:pt x="1092" y="0"/>
                  </a:lnTo>
                  <a:cubicBezTo>
                    <a:pt x="1086" y="23"/>
                    <a:pt x="1077" y="44"/>
                    <a:pt x="1067" y="65"/>
                  </a:cubicBezTo>
                  <a:cubicBezTo>
                    <a:pt x="1066" y="68"/>
                    <a:pt x="1065" y="71"/>
                    <a:pt x="1065" y="74"/>
                  </a:cubicBezTo>
                  <a:lnTo>
                    <a:pt x="1065" y="74"/>
                  </a:lnTo>
                  <a:cubicBezTo>
                    <a:pt x="1092" y="24"/>
                    <a:pt x="1092" y="0"/>
                    <a:pt x="1092" y="0"/>
                  </a:cubicBezTo>
                  <a:close/>
                  <a:moveTo>
                    <a:pt x="1065" y="74"/>
                  </a:moveTo>
                  <a:cubicBezTo>
                    <a:pt x="1064" y="75"/>
                    <a:pt x="1063" y="77"/>
                    <a:pt x="1062" y="78"/>
                  </a:cubicBezTo>
                  <a:cubicBezTo>
                    <a:pt x="1032" y="129"/>
                    <a:pt x="1023" y="224"/>
                    <a:pt x="993" y="319"/>
                  </a:cubicBezTo>
                  <a:cubicBezTo>
                    <a:pt x="942" y="535"/>
                    <a:pt x="847" y="844"/>
                    <a:pt x="765" y="1257"/>
                  </a:cubicBezTo>
                  <a:cubicBezTo>
                    <a:pt x="508" y="2429"/>
                    <a:pt x="324" y="3615"/>
                    <a:pt x="214" y="4810"/>
                  </a:cubicBezTo>
                  <a:cubicBezTo>
                    <a:pt x="46" y="6612"/>
                    <a:pt x="1" y="8422"/>
                    <a:pt x="76" y="10229"/>
                  </a:cubicBezTo>
                  <a:cubicBezTo>
                    <a:pt x="145" y="12287"/>
                    <a:pt x="364" y="14566"/>
                    <a:pt x="675" y="16979"/>
                  </a:cubicBezTo>
                  <a:lnTo>
                    <a:pt x="675" y="17057"/>
                  </a:lnTo>
                  <a:lnTo>
                    <a:pt x="748" y="17057"/>
                  </a:lnTo>
                  <a:lnTo>
                    <a:pt x="2981" y="17463"/>
                  </a:lnTo>
                  <a:lnTo>
                    <a:pt x="2981" y="17463"/>
                  </a:lnTo>
                  <a:cubicBezTo>
                    <a:pt x="2861" y="17790"/>
                    <a:pt x="2739" y="18139"/>
                    <a:pt x="2643" y="18495"/>
                  </a:cubicBezTo>
                  <a:cubicBezTo>
                    <a:pt x="1991" y="21135"/>
                    <a:pt x="2086" y="23907"/>
                    <a:pt x="2915" y="26498"/>
                  </a:cubicBezTo>
                  <a:cubicBezTo>
                    <a:pt x="3574" y="28598"/>
                    <a:pt x="4504" y="30603"/>
                    <a:pt x="5684" y="32463"/>
                  </a:cubicBezTo>
                  <a:cubicBezTo>
                    <a:pt x="6666" y="34057"/>
                    <a:pt x="7558" y="35284"/>
                    <a:pt x="8169" y="36137"/>
                  </a:cubicBezTo>
                  <a:lnTo>
                    <a:pt x="8885" y="37106"/>
                  </a:lnTo>
                  <a:lnTo>
                    <a:pt x="9074" y="37355"/>
                  </a:lnTo>
                  <a:cubicBezTo>
                    <a:pt x="9115" y="37405"/>
                    <a:pt x="9139" y="37434"/>
                    <a:pt x="9146" y="37434"/>
                  </a:cubicBezTo>
                  <a:cubicBezTo>
                    <a:pt x="9147" y="37434"/>
                    <a:pt x="9147" y="37434"/>
                    <a:pt x="9147" y="37434"/>
                  </a:cubicBezTo>
                  <a:cubicBezTo>
                    <a:pt x="9129" y="37402"/>
                    <a:pt x="9111" y="37372"/>
                    <a:pt x="9090" y="37343"/>
                  </a:cubicBezTo>
                  <a:cubicBezTo>
                    <a:pt x="9048" y="37270"/>
                    <a:pt x="8987" y="37187"/>
                    <a:pt x="8918" y="37081"/>
                  </a:cubicBezTo>
                  <a:lnTo>
                    <a:pt x="8238" y="36085"/>
                  </a:lnTo>
                  <a:cubicBezTo>
                    <a:pt x="7648" y="35224"/>
                    <a:pt x="6777" y="33984"/>
                    <a:pt x="5813" y="32382"/>
                  </a:cubicBezTo>
                  <a:cubicBezTo>
                    <a:pt x="4660" y="30525"/>
                    <a:pt x="3751" y="28529"/>
                    <a:pt x="3104" y="26442"/>
                  </a:cubicBezTo>
                  <a:cubicBezTo>
                    <a:pt x="2299" y="23884"/>
                    <a:pt x="2212" y="21153"/>
                    <a:pt x="2855" y="18550"/>
                  </a:cubicBezTo>
                  <a:cubicBezTo>
                    <a:pt x="2958" y="18159"/>
                    <a:pt x="3095" y="17776"/>
                    <a:pt x="3224" y="17421"/>
                  </a:cubicBezTo>
                  <a:lnTo>
                    <a:pt x="3272" y="17297"/>
                  </a:lnTo>
                  <a:lnTo>
                    <a:pt x="3147" y="17276"/>
                  </a:lnTo>
                  <a:lnTo>
                    <a:pt x="863" y="16859"/>
                  </a:lnTo>
                  <a:lnTo>
                    <a:pt x="863" y="16859"/>
                  </a:lnTo>
                  <a:cubicBezTo>
                    <a:pt x="554" y="14480"/>
                    <a:pt x="335" y="12237"/>
                    <a:pt x="248" y="10204"/>
                  </a:cubicBezTo>
                  <a:cubicBezTo>
                    <a:pt x="164" y="8405"/>
                    <a:pt x="194" y="6603"/>
                    <a:pt x="340" y="4807"/>
                  </a:cubicBezTo>
                  <a:cubicBezTo>
                    <a:pt x="436" y="3615"/>
                    <a:pt x="598" y="2431"/>
                    <a:pt x="825" y="1258"/>
                  </a:cubicBezTo>
                  <a:cubicBezTo>
                    <a:pt x="898" y="826"/>
                    <a:pt x="980" y="530"/>
                    <a:pt x="1019" y="311"/>
                  </a:cubicBezTo>
                  <a:cubicBezTo>
                    <a:pt x="1019" y="219"/>
                    <a:pt x="1050" y="141"/>
                    <a:pt x="1065" y="7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87;p46"/>
            <p:cNvSpPr/>
            <p:nvPr/>
          </p:nvSpPr>
          <p:spPr>
            <a:xfrm>
              <a:off x="4331326" y="2413674"/>
              <a:ext cx="72116" cy="2773"/>
            </a:xfrm>
            <a:custGeom>
              <a:avLst/>
              <a:gdLst/>
              <a:ahLst/>
              <a:cxnLst/>
              <a:rect l="l" t="t" r="r" b="b"/>
              <a:pathLst>
                <a:path w="5644" h="217" extrusionOk="0">
                  <a:moveTo>
                    <a:pt x="2822" y="0"/>
                  </a:moveTo>
                  <a:cubicBezTo>
                    <a:pt x="1881" y="0"/>
                    <a:pt x="940" y="36"/>
                    <a:pt x="1" y="109"/>
                  </a:cubicBezTo>
                  <a:cubicBezTo>
                    <a:pt x="940" y="181"/>
                    <a:pt x="1881" y="217"/>
                    <a:pt x="2822" y="217"/>
                  </a:cubicBezTo>
                  <a:cubicBezTo>
                    <a:pt x="3763" y="217"/>
                    <a:pt x="4704" y="181"/>
                    <a:pt x="5643" y="109"/>
                  </a:cubicBezTo>
                  <a:cubicBezTo>
                    <a:pt x="4704" y="36"/>
                    <a:pt x="3763" y="0"/>
                    <a:pt x="28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88;p46"/>
            <p:cNvSpPr/>
            <p:nvPr/>
          </p:nvSpPr>
          <p:spPr>
            <a:xfrm>
              <a:off x="4198415" y="2091336"/>
              <a:ext cx="106398" cy="154493"/>
            </a:xfrm>
            <a:custGeom>
              <a:avLst/>
              <a:gdLst/>
              <a:ahLst/>
              <a:cxnLst/>
              <a:rect l="l" t="t" r="r" b="b"/>
              <a:pathLst>
                <a:path w="8327" h="12091" extrusionOk="0">
                  <a:moveTo>
                    <a:pt x="1" y="0"/>
                  </a:moveTo>
                  <a:lnTo>
                    <a:pt x="1" y="0"/>
                  </a:lnTo>
                  <a:cubicBezTo>
                    <a:pt x="192" y="86"/>
                    <a:pt x="390" y="158"/>
                    <a:pt x="591" y="216"/>
                  </a:cubicBezTo>
                  <a:cubicBezTo>
                    <a:pt x="1127" y="410"/>
                    <a:pt x="1649" y="635"/>
                    <a:pt x="2158" y="892"/>
                  </a:cubicBezTo>
                  <a:cubicBezTo>
                    <a:pt x="3827" y="1754"/>
                    <a:pt x="5275" y="2989"/>
                    <a:pt x="6388" y="4502"/>
                  </a:cubicBezTo>
                  <a:cubicBezTo>
                    <a:pt x="6705" y="4927"/>
                    <a:pt x="6983" y="5379"/>
                    <a:pt x="7220" y="5853"/>
                  </a:cubicBezTo>
                  <a:cubicBezTo>
                    <a:pt x="7426" y="6304"/>
                    <a:pt x="7594" y="6771"/>
                    <a:pt x="7720" y="7249"/>
                  </a:cubicBezTo>
                  <a:cubicBezTo>
                    <a:pt x="7936" y="8065"/>
                    <a:pt x="8080" y="8898"/>
                    <a:pt x="8149" y="9738"/>
                  </a:cubicBezTo>
                  <a:cubicBezTo>
                    <a:pt x="8211" y="10454"/>
                    <a:pt x="8223" y="11031"/>
                    <a:pt x="8227" y="11462"/>
                  </a:cubicBezTo>
                  <a:cubicBezTo>
                    <a:pt x="8212" y="11672"/>
                    <a:pt x="8212" y="11882"/>
                    <a:pt x="8227" y="12091"/>
                  </a:cubicBezTo>
                  <a:cubicBezTo>
                    <a:pt x="8274" y="11885"/>
                    <a:pt x="8296" y="11673"/>
                    <a:pt x="8296" y="11462"/>
                  </a:cubicBezTo>
                  <a:cubicBezTo>
                    <a:pt x="8326" y="10888"/>
                    <a:pt x="8326" y="10313"/>
                    <a:pt x="8296" y="9738"/>
                  </a:cubicBezTo>
                  <a:cubicBezTo>
                    <a:pt x="8254" y="8886"/>
                    <a:pt x="8127" y="8039"/>
                    <a:pt x="7917" y="7210"/>
                  </a:cubicBezTo>
                  <a:cubicBezTo>
                    <a:pt x="7795" y="6718"/>
                    <a:pt x="7627" y="6238"/>
                    <a:pt x="7418" y="5777"/>
                  </a:cubicBezTo>
                  <a:cubicBezTo>
                    <a:pt x="7172" y="5289"/>
                    <a:pt x="6884" y="4824"/>
                    <a:pt x="6557" y="4385"/>
                  </a:cubicBezTo>
                  <a:cubicBezTo>
                    <a:pt x="5428" y="2840"/>
                    <a:pt x="3938" y="1596"/>
                    <a:pt x="2220" y="758"/>
                  </a:cubicBezTo>
                  <a:cubicBezTo>
                    <a:pt x="1700" y="509"/>
                    <a:pt x="1163" y="302"/>
                    <a:pt x="612" y="138"/>
                  </a:cubicBezTo>
                  <a:cubicBezTo>
                    <a:pt x="414" y="72"/>
                    <a:pt x="208" y="26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89;p46"/>
            <p:cNvSpPr/>
            <p:nvPr/>
          </p:nvSpPr>
          <p:spPr>
            <a:xfrm>
              <a:off x="4161935" y="2651897"/>
              <a:ext cx="415307" cy="201808"/>
            </a:xfrm>
            <a:custGeom>
              <a:avLst/>
              <a:gdLst/>
              <a:ahLst/>
              <a:cxnLst/>
              <a:rect l="l" t="t" r="r" b="b"/>
              <a:pathLst>
                <a:path w="32503" h="15794" extrusionOk="0">
                  <a:moveTo>
                    <a:pt x="5586" y="1"/>
                  </a:moveTo>
                  <a:cubicBezTo>
                    <a:pt x="4154" y="1"/>
                    <a:pt x="2742" y="363"/>
                    <a:pt x="1482" y="1058"/>
                  </a:cubicBezTo>
                  <a:cubicBezTo>
                    <a:pt x="940" y="1344"/>
                    <a:pt x="442" y="1705"/>
                    <a:pt x="1" y="2131"/>
                  </a:cubicBezTo>
                  <a:cubicBezTo>
                    <a:pt x="35" y="2115"/>
                    <a:pt x="70" y="2092"/>
                    <a:pt x="100" y="2067"/>
                  </a:cubicBezTo>
                  <a:lnTo>
                    <a:pt x="379" y="1850"/>
                  </a:lnTo>
                  <a:cubicBezTo>
                    <a:pt x="742" y="1586"/>
                    <a:pt x="1124" y="1348"/>
                    <a:pt x="1521" y="1136"/>
                  </a:cubicBezTo>
                  <a:cubicBezTo>
                    <a:pt x="2749" y="489"/>
                    <a:pt x="4114" y="155"/>
                    <a:pt x="5494" y="155"/>
                  </a:cubicBezTo>
                  <a:cubicBezTo>
                    <a:pt x="5764" y="155"/>
                    <a:pt x="6035" y="167"/>
                    <a:pt x="6306" y="193"/>
                  </a:cubicBezTo>
                  <a:lnTo>
                    <a:pt x="22673" y="1636"/>
                  </a:lnTo>
                  <a:lnTo>
                    <a:pt x="32263" y="2450"/>
                  </a:lnTo>
                  <a:lnTo>
                    <a:pt x="32263" y="2450"/>
                  </a:lnTo>
                  <a:cubicBezTo>
                    <a:pt x="31837" y="6370"/>
                    <a:pt x="31475" y="9686"/>
                    <a:pt x="31215" y="12046"/>
                  </a:cubicBezTo>
                  <a:cubicBezTo>
                    <a:pt x="31093" y="13217"/>
                    <a:pt x="30998" y="14152"/>
                    <a:pt x="30934" y="14807"/>
                  </a:cubicBezTo>
                  <a:cubicBezTo>
                    <a:pt x="30904" y="15107"/>
                    <a:pt x="30865" y="15358"/>
                    <a:pt x="30865" y="15538"/>
                  </a:cubicBezTo>
                  <a:cubicBezTo>
                    <a:pt x="30860" y="15624"/>
                    <a:pt x="30860" y="15708"/>
                    <a:pt x="30865" y="15793"/>
                  </a:cubicBezTo>
                  <a:cubicBezTo>
                    <a:pt x="30893" y="15706"/>
                    <a:pt x="30913" y="15619"/>
                    <a:pt x="30926" y="15529"/>
                  </a:cubicBezTo>
                  <a:cubicBezTo>
                    <a:pt x="30947" y="15349"/>
                    <a:pt x="30982" y="15107"/>
                    <a:pt x="31021" y="14801"/>
                  </a:cubicBezTo>
                  <a:lnTo>
                    <a:pt x="31365" y="12049"/>
                  </a:lnTo>
                  <a:cubicBezTo>
                    <a:pt x="31641" y="9676"/>
                    <a:pt x="32037" y="6312"/>
                    <a:pt x="32503" y="2353"/>
                  </a:cubicBezTo>
                  <a:lnTo>
                    <a:pt x="32503" y="2251"/>
                  </a:lnTo>
                  <a:lnTo>
                    <a:pt x="32399" y="2251"/>
                  </a:lnTo>
                  <a:lnTo>
                    <a:pt x="22709" y="1412"/>
                  </a:lnTo>
                  <a:lnTo>
                    <a:pt x="6319" y="32"/>
                  </a:lnTo>
                  <a:cubicBezTo>
                    <a:pt x="6074" y="11"/>
                    <a:pt x="5830" y="1"/>
                    <a:pt x="558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90;p46"/>
            <p:cNvSpPr/>
            <p:nvPr/>
          </p:nvSpPr>
          <p:spPr>
            <a:xfrm>
              <a:off x="4462973" y="2674092"/>
              <a:ext cx="20150" cy="184175"/>
            </a:xfrm>
            <a:custGeom>
              <a:avLst/>
              <a:gdLst/>
              <a:ahLst/>
              <a:cxnLst/>
              <a:rect l="l" t="t" r="r" b="b"/>
              <a:pathLst>
                <a:path w="1577" h="14414" extrusionOk="0">
                  <a:moveTo>
                    <a:pt x="1576" y="1"/>
                  </a:moveTo>
                  <a:lnTo>
                    <a:pt x="1576" y="1"/>
                  </a:lnTo>
                  <a:cubicBezTo>
                    <a:pt x="1498" y="175"/>
                    <a:pt x="1438" y="357"/>
                    <a:pt x="1401" y="544"/>
                  </a:cubicBezTo>
                  <a:cubicBezTo>
                    <a:pt x="1297" y="902"/>
                    <a:pt x="1171" y="1418"/>
                    <a:pt x="1030" y="2060"/>
                  </a:cubicBezTo>
                  <a:cubicBezTo>
                    <a:pt x="305" y="5419"/>
                    <a:pt x="0" y="8856"/>
                    <a:pt x="125" y="12289"/>
                  </a:cubicBezTo>
                  <a:cubicBezTo>
                    <a:pt x="150" y="12948"/>
                    <a:pt x="186" y="13483"/>
                    <a:pt x="219" y="13849"/>
                  </a:cubicBezTo>
                  <a:cubicBezTo>
                    <a:pt x="227" y="14040"/>
                    <a:pt x="252" y="14229"/>
                    <a:pt x="297" y="14414"/>
                  </a:cubicBezTo>
                  <a:cubicBezTo>
                    <a:pt x="321" y="14223"/>
                    <a:pt x="324" y="14031"/>
                    <a:pt x="306" y="13840"/>
                  </a:cubicBezTo>
                  <a:cubicBezTo>
                    <a:pt x="302" y="13432"/>
                    <a:pt x="281" y="12909"/>
                    <a:pt x="281" y="12285"/>
                  </a:cubicBezTo>
                  <a:cubicBezTo>
                    <a:pt x="272" y="10976"/>
                    <a:pt x="306" y="9162"/>
                    <a:pt x="483" y="7169"/>
                  </a:cubicBezTo>
                  <a:cubicBezTo>
                    <a:pt x="659" y="5174"/>
                    <a:pt x="943" y="3383"/>
                    <a:pt x="1185" y="2090"/>
                  </a:cubicBezTo>
                  <a:cubicBezTo>
                    <a:pt x="1305" y="1482"/>
                    <a:pt x="1405" y="971"/>
                    <a:pt x="1486" y="565"/>
                  </a:cubicBezTo>
                  <a:cubicBezTo>
                    <a:pt x="1534" y="381"/>
                    <a:pt x="1564" y="191"/>
                    <a:pt x="157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91;p46"/>
            <p:cNvSpPr/>
            <p:nvPr/>
          </p:nvSpPr>
          <p:spPr>
            <a:xfrm>
              <a:off x="4498456" y="2803707"/>
              <a:ext cx="37898" cy="36953"/>
            </a:xfrm>
            <a:custGeom>
              <a:avLst/>
              <a:gdLst/>
              <a:ahLst/>
              <a:cxnLst/>
              <a:rect l="l" t="t" r="r" b="b"/>
              <a:pathLst>
                <a:path w="2966" h="2892" extrusionOk="0">
                  <a:moveTo>
                    <a:pt x="1534" y="0"/>
                  </a:moveTo>
                  <a:cubicBezTo>
                    <a:pt x="1324" y="0"/>
                    <a:pt x="1216" y="57"/>
                    <a:pt x="1216" y="57"/>
                  </a:cubicBezTo>
                  <a:cubicBezTo>
                    <a:pt x="1318" y="69"/>
                    <a:pt x="1423" y="77"/>
                    <a:pt x="1527" y="78"/>
                  </a:cubicBezTo>
                  <a:cubicBezTo>
                    <a:pt x="1803" y="119"/>
                    <a:pt x="2061" y="234"/>
                    <a:pt x="2276" y="415"/>
                  </a:cubicBezTo>
                  <a:cubicBezTo>
                    <a:pt x="2593" y="668"/>
                    <a:pt x="2765" y="1060"/>
                    <a:pt x="2737" y="1465"/>
                  </a:cubicBezTo>
                  <a:cubicBezTo>
                    <a:pt x="2699" y="1958"/>
                    <a:pt x="2393" y="2389"/>
                    <a:pt x="1940" y="2585"/>
                  </a:cubicBezTo>
                  <a:cubicBezTo>
                    <a:pt x="1800" y="2634"/>
                    <a:pt x="1656" y="2658"/>
                    <a:pt x="1513" y="2658"/>
                  </a:cubicBezTo>
                  <a:cubicBezTo>
                    <a:pt x="1176" y="2658"/>
                    <a:pt x="846" y="2526"/>
                    <a:pt x="601" y="2279"/>
                  </a:cubicBezTo>
                  <a:cubicBezTo>
                    <a:pt x="314" y="1994"/>
                    <a:pt x="198" y="1578"/>
                    <a:pt x="299" y="1185"/>
                  </a:cubicBezTo>
                  <a:cubicBezTo>
                    <a:pt x="356" y="913"/>
                    <a:pt x="494" y="665"/>
                    <a:pt x="695" y="475"/>
                  </a:cubicBezTo>
                  <a:cubicBezTo>
                    <a:pt x="842" y="341"/>
                    <a:pt x="937" y="293"/>
                    <a:pt x="937" y="272"/>
                  </a:cubicBezTo>
                  <a:lnTo>
                    <a:pt x="937" y="272"/>
                  </a:lnTo>
                  <a:cubicBezTo>
                    <a:pt x="826" y="288"/>
                    <a:pt x="722" y="336"/>
                    <a:pt x="640" y="410"/>
                  </a:cubicBezTo>
                  <a:cubicBezTo>
                    <a:pt x="395" y="592"/>
                    <a:pt x="219" y="851"/>
                    <a:pt x="144" y="1147"/>
                  </a:cubicBezTo>
                  <a:cubicBezTo>
                    <a:pt x="0" y="1602"/>
                    <a:pt x="120" y="2097"/>
                    <a:pt x="454" y="2438"/>
                  </a:cubicBezTo>
                  <a:cubicBezTo>
                    <a:pt x="741" y="2733"/>
                    <a:pt x="1130" y="2892"/>
                    <a:pt x="1528" y="2892"/>
                  </a:cubicBezTo>
                  <a:cubicBezTo>
                    <a:pt x="1692" y="2892"/>
                    <a:pt x="1858" y="2865"/>
                    <a:pt x="2018" y="2809"/>
                  </a:cubicBezTo>
                  <a:cubicBezTo>
                    <a:pt x="2552" y="2582"/>
                    <a:pt x="2913" y="2072"/>
                    <a:pt x="2944" y="1491"/>
                  </a:cubicBezTo>
                  <a:cubicBezTo>
                    <a:pt x="2965" y="1024"/>
                    <a:pt x="2750" y="577"/>
                    <a:pt x="2371" y="302"/>
                  </a:cubicBezTo>
                  <a:cubicBezTo>
                    <a:pt x="2130" y="117"/>
                    <a:pt x="1838" y="12"/>
                    <a:pt x="15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92;p46"/>
            <p:cNvSpPr/>
            <p:nvPr/>
          </p:nvSpPr>
          <p:spPr>
            <a:xfrm>
              <a:off x="3996006" y="1947205"/>
              <a:ext cx="560102" cy="923047"/>
            </a:xfrm>
            <a:custGeom>
              <a:avLst/>
              <a:gdLst/>
              <a:ahLst/>
              <a:cxnLst/>
              <a:rect l="l" t="t" r="r" b="b"/>
              <a:pathLst>
                <a:path w="43835" h="72240" extrusionOk="0">
                  <a:moveTo>
                    <a:pt x="34857" y="0"/>
                  </a:moveTo>
                  <a:lnTo>
                    <a:pt x="34733" y="71"/>
                  </a:lnTo>
                  <a:lnTo>
                    <a:pt x="34302" y="290"/>
                  </a:lnTo>
                  <a:lnTo>
                    <a:pt x="32675" y="1152"/>
                  </a:lnTo>
                  <a:lnTo>
                    <a:pt x="26506" y="4498"/>
                  </a:lnTo>
                  <a:lnTo>
                    <a:pt x="16144" y="8805"/>
                  </a:lnTo>
                  <a:cubicBezTo>
                    <a:pt x="13967" y="9670"/>
                    <a:pt x="12115" y="11192"/>
                    <a:pt x="10846" y="13160"/>
                  </a:cubicBezTo>
                  <a:cubicBezTo>
                    <a:pt x="10146" y="14206"/>
                    <a:pt x="9584" y="15336"/>
                    <a:pt x="9169" y="16524"/>
                  </a:cubicBezTo>
                  <a:cubicBezTo>
                    <a:pt x="8723" y="17762"/>
                    <a:pt x="8417" y="19046"/>
                    <a:pt x="8256" y="20353"/>
                  </a:cubicBezTo>
                  <a:cubicBezTo>
                    <a:pt x="6327" y="28536"/>
                    <a:pt x="4148" y="37934"/>
                    <a:pt x="2042" y="47918"/>
                  </a:cubicBezTo>
                  <a:cubicBezTo>
                    <a:pt x="1576" y="50066"/>
                    <a:pt x="1145" y="52192"/>
                    <a:pt x="749" y="54293"/>
                  </a:cubicBezTo>
                  <a:cubicBezTo>
                    <a:pt x="641" y="54814"/>
                    <a:pt x="551" y="55344"/>
                    <a:pt x="461" y="55865"/>
                  </a:cubicBezTo>
                  <a:cubicBezTo>
                    <a:pt x="371" y="56386"/>
                    <a:pt x="267" y="56902"/>
                    <a:pt x="203" y="57432"/>
                  </a:cubicBezTo>
                  <a:cubicBezTo>
                    <a:pt x="53" y="58473"/>
                    <a:pt x="0" y="59523"/>
                    <a:pt x="44" y="60573"/>
                  </a:cubicBezTo>
                  <a:cubicBezTo>
                    <a:pt x="119" y="62622"/>
                    <a:pt x="593" y="64635"/>
                    <a:pt x="1438" y="66502"/>
                  </a:cubicBezTo>
                  <a:cubicBezTo>
                    <a:pt x="1852" y="67407"/>
                    <a:pt x="2381" y="68257"/>
                    <a:pt x="3010" y="69029"/>
                  </a:cubicBezTo>
                  <a:cubicBezTo>
                    <a:pt x="3643" y="69770"/>
                    <a:pt x="4391" y="70405"/>
                    <a:pt x="5224" y="70910"/>
                  </a:cubicBezTo>
                  <a:cubicBezTo>
                    <a:pt x="6684" y="71782"/>
                    <a:pt x="8349" y="72240"/>
                    <a:pt x="10042" y="72240"/>
                  </a:cubicBezTo>
                  <a:cubicBezTo>
                    <a:pt x="10226" y="72240"/>
                    <a:pt x="10411" y="72234"/>
                    <a:pt x="10595" y="72223"/>
                  </a:cubicBezTo>
                  <a:lnTo>
                    <a:pt x="15837" y="72103"/>
                  </a:lnTo>
                  <a:cubicBezTo>
                    <a:pt x="19211" y="72013"/>
                    <a:pt x="22368" y="71905"/>
                    <a:pt x="25241" y="71797"/>
                  </a:cubicBezTo>
                  <a:cubicBezTo>
                    <a:pt x="30986" y="71587"/>
                    <a:pt x="35633" y="71380"/>
                    <a:pt x="38846" y="71229"/>
                  </a:cubicBezTo>
                  <a:lnTo>
                    <a:pt x="42546" y="71048"/>
                  </a:lnTo>
                  <a:lnTo>
                    <a:pt x="43507" y="70992"/>
                  </a:lnTo>
                  <a:lnTo>
                    <a:pt x="43834" y="70965"/>
                  </a:lnTo>
                  <a:lnTo>
                    <a:pt x="43507" y="70965"/>
                  </a:lnTo>
                  <a:lnTo>
                    <a:pt x="42542" y="70995"/>
                  </a:lnTo>
                  <a:lnTo>
                    <a:pt x="38843" y="71138"/>
                  </a:lnTo>
                  <a:lnTo>
                    <a:pt x="25232" y="71633"/>
                  </a:lnTo>
                  <a:cubicBezTo>
                    <a:pt x="22359" y="71732"/>
                    <a:pt x="19211" y="71831"/>
                    <a:pt x="15833" y="71914"/>
                  </a:cubicBezTo>
                  <a:lnTo>
                    <a:pt x="10595" y="72021"/>
                  </a:lnTo>
                  <a:cubicBezTo>
                    <a:pt x="10416" y="72031"/>
                    <a:pt x="10237" y="72036"/>
                    <a:pt x="10058" y="72036"/>
                  </a:cubicBezTo>
                  <a:cubicBezTo>
                    <a:pt x="8397" y="72036"/>
                    <a:pt x="6763" y="71586"/>
                    <a:pt x="5332" y="70728"/>
                  </a:cubicBezTo>
                  <a:cubicBezTo>
                    <a:pt x="4519" y="70236"/>
                    <a:pt x="3790" y="69613"/>
                    <a:pt x="3180" y="68885"/>
                  </a:cubicBezTo>
                  <a:cubicBezTo>
                    <a:pt x="2558" y="68131"/>
                    <a:pt x="2040" y="67298"/>
                    <a:pt x="1636" y="66408"/>
                  </a:cubicBezTo>
                  <a:cubicBezTo>
                    <a:pt x="805" y="64566"/>
                    <a:pt x="339" y="62580"/>
                    <a:pt x="267" y="60559"/>
                  </a:cubicBezTo>
                  <a:cubicBezTo>
                    <a:pt x="225" y="59523"/>
                    <a:pt x="279" y="58485"/>
                    <a:pt x="426" y="57458"/>
                  </a:cubicBezTo>
                  <a:cubicBezTo>
                    <a:pt x="491" y="56937"/>
                    <a:pt x="590" y="56420"/>
                    <a:pt x="685" y="55900"/>
                  </a:cubicBezTo>
                  <a:cubicBezTo>
                    <a:pt x="779" y="55377"/>
                    <a:pt x="866" y="54852"/>
                    <a:pt x="973" y="54326"/>
                  </a:cubicBezTo>
                  <a:cubicBezTo>
                    <a:pt x="1404" y="52229"/>
                    <a:pt x="1834" y="50110"/>
                    <a:pt x="2265" y="47957"/>
                  </a:cubicBezTo>
                  <a:cubicBezTo>
                    <a:pt x="4371" y="37968"/>
                    <a:pt x="6542" y="28575"/>
                    <a:pt x="8455" y="20391"/>
                  </a:cubicBezTo>
                  <a:cubicBezTo>
                    <a:pt x="8617" y="19092"/>
                    <a:pt x="8925" y="17816"/>
                    <a:pt x="9372" y="16588"/>
                  </a:cubicBezTo>
                  <a:cubicBezTo>
                    <a:pt x="9780" y="15414"/>
                    <a:pt x="10333" y="14295"/>
                    <a:pt x="11017" y="13259"/>
                  </a:cubicBezTo>
                  <a:cubicBezTo>
                    <a:pt x="12263" y="11316"/>
                    <a:pt x="14084" y="9811"/>
                    <a:pt x="16225" y="8952"/>
                  </a:cubicBezTo>
                  <a:lnTo>
                    <a:pt x="26562" y="4618"/>
                  </a:lnTo>
                  <a:lnTo>
                    <a:pt x="32705" y="1221"/>
                  </a:lnTo>
                  <a:lnTo>
                    <a:pt x="34294" y="320"/>
                  </a:lnTo>
                  <a:lnTo>
                    <a:pt x="34724" y="83"/>
                  </a:lnTo>
                  <a:lnTo>
                    <a:pt x="3485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93;p46"/>
            <p:cNvSpPr/>
            <p:nvPr/>
          </p:nvSpPr>
          <p:spPr>
            <a:xfrm>
              <a:off x="4531984" y="2456006"/>
              <a:ext cx="836492" cy="454547"/>
            </a:xfrm>
            <a:custGeom>
              <a:avLst/>
              <a:gdLst/>
              <a:ahLst/>
              <a:cxnLst/>
              <a:rect l="l" t="t" r="r" b="b"/>
              <a:pathLst>
                <a:path w="65466" h="35574" extrusionOk="0">
                  <a:moveTo>
                    <a:pt x="31495" y="1"/>
                  </a:moveTo>
                  <a:lnTo>
                    <a:pt x="0" y="34122"/>
                  </a:lnTo>
                  <a:lnTo>
                    <a:pt x="758" y="35574"/>
                  </a:lnTo>
                  <a:lnTo>
                    <a:pt x="32709" y="35376"/>
                  </a:lnTo>
                  <a:lnTo>
                    <a:pt x="65465" y="436"/>
                  </a:lnTo>
                  <a:lnTo>
                    <a:pt x="3149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94;p46"/>
            <p:cNvSpPr/>
            <p:nvPr/>
          </p:nvSpPr>
          <p:spPr>
            <a:xfrm>
              <a:off x="4841775" y="2439650"/>
              <a:ext cx="441680" cy="448937"/>
            </a:xfrm>
            <a:custGeom>
              <a:avLst/>
              <a:gdLst/>
              <a:ahLst/>
              <a:cxnLst/>
              <a:rect l="l" t="t" r="r" b="b"/>
              <a:pathLst>
                <a:path w="34567" h="35135" extrusionOk="0">
                  <a:moveTo>
                    <a:pt x="23806" y="1"/>
                  </a:moveTo>
                  <a:cubicBezTo>
                    <a:pt x="17608" y="1"/>
                    <a:pt x="10161" y="756"/>
                    <a:pt x="10260" y="1281"/>
                  </a:cubicBezTo>
                  <a:cubicBezTo>
                    <a:pt x="10260" y="1281"/>
                    <a:pt x="12388" y="1281"/>
                    <a:pt x="13022" y="2021"/>
                  </a:cubicBezTo>
                  <a:cubicBezTo>
                    <a:pt x="13758" y="2908"/>
                    <a:pt x="15175" y="4907"/>
                    <a:pt x="12084" y="9993"/>
                  </a:cubicBezTo>
                  <a:cubicBezTo>
                    <a:pt x="10851" y="12030"/>
                    <a:pt x="4808" y="19038"/>
                    <a:pt x="2323" y="26219"/>
                  </a:cubicBezTo>
                  <a:cubicBezTo>
                    <a:pt x="1" y="32921"/>
                    <a:pt x="1061" y="35135"/>
                    <a:pt x="1061" y="35135"/>
                  </a:cubicBezTo>
                  <a:lnTo>
                    <a:pt x="24113" y="34399"/>
                  </a:lnTo>
                  <a:lnTo>
                    <a:pt x="24544" y="33568"/>
                  </a:lnTo>
                  <a:cubicBezTo>
                    <a:pt x="24544" y="33568"/>
                    <a:pt x="34567" y="6433"/>
                    <a:pt x="31913" y="1264"/>
                  </a:cubicBezTo>
                  <a:cubicBezTo>
                    <a:pt x="31427" y="328"/>
                    <a:pt x="27887" y="1"/>
                    <a:pt x="2380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95;p46"/>
            <p:cNvSpPr/>
            <p:nvPr/>
          </p:nvSpPr>
          <p:spPr>
            <a:xfrm>
              <a:off x="4878152" y="2437823"/>
              <a:ext cx="477444" cy="435189"/>
            </a:xfrm>
            <a:custGeom>
              <a:avLst/>
              <a:gdLst/>
              <a:ahLst/>
              <a:cxnLst/>
              <a:rect l="l" t="t" r="r" b="b"/>
              <a:pathLst>
                <a:path w="37366" h="34059" extrusionOk="0">
                  <a:moveTo>
                    <a:pt x="18927" y="1"/>
                  </a:moveTo>
                  <a:cubicBezTo>
                    <a:pt x="15157" y="1"/>
                    <a:pt x="11890" y="23"/>
                    <a:pt x="11065" y="92"/>
                  </a:cubicBezTo>
                  <a:cubicBezTo>
                    <a:pt x="9747" y="199"/>
                    <a:pt x="8485" y="664"/>
                    <a:pt x="7413" y="1440"/>
                  </a:cubicBezTo>
                  <a:cubicBezTo>
                    <a:pt x="7795" y="1277"/>
                    <a:pt x="8377" y="1186"/>
                    <a:pt x="8978" y="1186"/>
                  </a:cubicBezTo>
                  <a:cubicBezTo>
                    <a:pt x="9883" y="1186"/>
                    <a:pt x="10829" y="1392"/>
                    <a:pt x="11199" y="1871"/>
                  </a:cubicBezTo>
                  <a:cubicBezTo>
                    <a:pt x="11816" y="2668"/>
                    <a:pt x="11880" y="3758"/>
                    <a:pt x="11816" y="4765"/>
                  </a:cubicBezTo>
                  <a:cubicBezTo>
                    <a:pt x="11658" y="7298"/>
                    <a:pt x="10899" y="9755"/>
                    <a:pt x="9597" y="11932"/>
                  </a:cubicBezTo>
                  <a:cubicBezTo>
                    <a:pt x="8362" y="14000"/>
                    <a:pt x="6664" y="15766"/>
                    <a:pt x="5424" y="17828"/>
                  </a:cubicBezTo>
                  <a:cubicBezTo>
                    <a:pt x="2180" y="23217"/>
                    <a:pt x="0" y="27778"/>
                    <a:pt x="297" y="34059"/>
                  </a:cubicBezTo>
                  <a:lnTo>
                    <a:pt x="25094" y="33852"/>
                  </a:lnTo>
                  <a:cubicBezTo>
                    <a:pt x="24868" y="32200"/>
                    <a:pt x="24963" y="30522"/>
                    <a:pt x="25370" y="28907"/>
                  </a:cubicBezTo>
                  <a:cubicBezTo>
                    <a:pt x="26209" y="26068"/>
                    <a:pt x="30882" y="17842"/>
                    <a:pt x="32576" y="14909"/>
                  </a:cubicBezTo>
                  <a:cubicBezTo>
                    <a:pt x="32969" y="14234"/>
                    <a:pt x="33401" y="13584"/>
                    <a:pt x="33868" y="12961"/>
                  </a:cubicBezTo>
                  <a:cubicBezTo>
                    <a:pt x="35474" y="10782"/>
                    <a:pt x="36753" y="8835"/>
                    <a:pt x="37051" y="6772"/>
                  </a:cubicBezTo>
                  <a:cubicBezTo>
                    <a:pt x="37366" y="4592"/>
                    <a:pt x="36909" y="1565"/>
                    <a:pt x="34686" y="415"/>
                  </a:cubicBezTo>
                  <a:cubicBezTo>
                    <a:pt x="33978" y="212"/>
                    <a:pt x="33248" y="93"/>
                    <a:pt x="32511" y="60"/>
                  </a:cubicBezTo>
                  <a:cubicBezTo>
                    <a:pt x="30718" y="45"/>
                    <a:pt x="24309" y="1"/>
                    <a:pt x="1892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96;p46"/>
            <p:cNvSpPr/>
            <p:nvPr/>
          </p:nvSpPr>
          <p:spPr>
            <a:xfrm>
              <a:off x="4879698" y="2436941"/>
              <a:ext cx="476166" cy="436786"/>
            </a:xfrm>
            <a:custGeom>
              <a:avLst/>
              <a:gdLst/>
              <a:ahLst/>
              <a:cxnLst/>
              <a:rect l="l" t="t" r="r" b="b"/>
              <a:pathLst>
                <a:path w="37266" h="34184" extrusionOk="0">
                  <a:moveTo>
                    <a:pt x="18388" y="102"/>
                  </a:moveTo>
                  <a:cubicBezTo>
                    <a:pt x="21221" y="102"/>
                    <a:pt x="24055" y="117"/>
                    <a:pt x="26890" y="117"/>
                  </a:cubicBezTo>
                  <a:lnTo>
                    <a:pt x="31795" y="147"/>
                  </a:lnTo>
                  <a:cubicBezTo>
                    <a:pt x="31818" y="147"/>
                    <a:pt x="31840" y="147"/>
                    <a:pt x="31862" y="147"/>
                  </a:cubicBezTo>
                  <a:cubicBezTo>
                    <a:pt x="32613" y="147"/>
                    <a:pt x="33361" y="221"/>
                    <a:pt x="34095" y="367"/>
                  </a:cubicBezTo>
                  <a:cubicBezTo>
                    <a:pt x="35388" y="638"/>
                    <a:pt x="36249" y="1943"/>
                    <a:pt x="36629" y="3127"/>
                  </a:cubicBezTo>
                  <a:cubicBezTo>
                    <a:pt x="37032" y="4420"/>
                    <a:pt x="37105" y="5792"/>
                    <a:pt x="36844" y="7120"/>
                  </a:cubicBezTo>
                  <a:cubicBezTo>
                    <a:pt x="36517" y="8805"/>
                    <a:pt x="35590" y="10312"/>
                    <a:pt x="34630" y="11708"/>
                  </a:cubicBezTo>
                  <a:cubicBezTo>
                    <a:pt x="33770" y="12964"/>
                    <a:pt x="32869" y="14180"/>
                    <a:pt x="32102" y="15507"/>
                  </a:cubicBezTo>
                  <a:cubicBezTo>
                    <a:pt x="31576" y="16432"/>
                    <a:pt x="31051" y="17354"/>
                    <a:pt x="30530" y="18285"/>
                  </a:cubicBezTo>
                  <a:cubicBezTo>
                    <a:pt x="29286" y="20508"/>
                    <a:pt x="28062" y="22748"/>
                    <a:pt x="26924" y="25034"/>
                  </a:cubicBezTo>
                  <a:cubicBezTo>
                    <a:pt x="25947" y="26994"/>
                    <a:pt x="25004" y="28937"/>
                    <a:pt x="24853" y="31159"/>
                  </a:cubicBezTo>
                  <a:cubicBezTo>
                    <a:pt x="24785" y="32064"/>
                    <a:pt x="24814" y="32972"/>
                    <a:pt x="24937" y="33870"/>
                  </a:cubicBezTo>
                  <a:lnTo>
                    <a:pt x="24937" y="33870"/>
                  </a:lnTo>
                  <a:lnTo>
                    <a:pt x="19004" y="33916"/>
                  </a:lnTo>
                  <a:lnTo>
                    <a:pt x="7598" y="34011"/>
                  </a:lnTo>
                  <a:lnTo>
                    <a:pt x="2809" y="34054"/>
                  </a:lnTo>
                  <a:lnTo>
                    <a:pt x="1206" y="34054"/>
                  </a:lnTo>
                  <a:cubicBezTo>
                    <a:pt x="1057" y="34070"/>
                    <a:pt x="908" y="34078"/>
                    <a:pt x="759" y="34078"/>
                  </a:cubicBezTo>
                  <a:cubicBezTo>
                    <a:pt x="609" y="34078"/>
                    <a:pt x="459" y="34070"/>
                    <a:pt x="310" y="34054"/>
                  </a:cubicBezTo>
                  <a:lnTo>
                    <a:pt x="176" y="34054"/>
                  </a:lnTo>
                  <a:cubicBezTo>
                    <a:pt x="164" y="34054"/>
                    <a:pt x="211" y="33594"/>
                    <a:pt x="208" y="33542"/>
                  </a:cubicBezTo>
                  <a:lnTo>
                    <a:pt x="208" y="32891"/>
                  </a:lnTo>
                  <a:cubicBezTo>
                    <a:pt x="208" y="32469"/>
                    <a:pt x="220" y="32047"/>
                    <a:pt x="245" y="31625"/>
                  </a:cubicBezTo>
                  <a:cubicBezTo>
                    <a:pt x="347" y="30010"/>
                    <a:pt x="627" y="28413"/>
                    <a:pt x="1081" y="26861"/>
                  </a:cubicBezTo>
                  <a:cubicBezTo>
                    <a:pt x="2003" y="23734"/>
                    <a:pt x="3584" y="20831"/>
                    <a:pt x="5255" y="18065"/>
                  </a:cubicBezTo>
                  <a:cubicBezTo>
                    <a:pt x="6172" y="16540"/>
                    <a:pt x="7310" y="15176"/>
                    <a:pt x="8361" y="13759"/>
                  </a:cubicBezTo>
                  <a:cubicBezTo>
                    <a:pt x="9374" y="12417"/>
                    <a:pt x="10195" y="10939"/>
                    <a:pt x="10799" y="9369"/>
                  </a:cubicBezTo>
                  <a:cubicBezTo>
                    <a:pt x="11390" y="7808"/>
                    <a:pt x="11722" y="6161"/>
                    <a:pt x="11785" y="4493"/>
                  </a:cubicBezTo>
                  <a:cubicBezTo>
                    <a:pt x="11815" y="3426"/>
                    <a:pt x="11660" y="1961"/>
                    <a:pt x="10536" y="1479"/>
                  </a:cubicBezTo>
                  <a:cubicBezTo>
                    <a:pt x="10049" y="1290"/>
                    <a:pt x="9532" y="1193"/>
                    <a:pt x="9011" y="1193"/>
                  </a:cubicBezTo>
                  <a:cubicBezTo>
                    <a:pt x="8981" y="1193"/>
                    <a:pt x="8951" y="1193"/>
                    <a:pt x="8921" y="1194"/>
                  </a:cubicBezTo>
                  <a:cubicBezTo>
                    <a:pt x="8822" y="1194"/>
                    <a:pt x="8689" y="1190"/>
                    <a:pt x="8541" y="1190"/>
                  </a:cubicBezTo>
                  <a:cubicBezTo>
                    <a:pt x="8289" y="1190"/>
                    <a:pt x="7992" y="1200"/>
                    <a:pt x="7749" y="1253"/>
                  </a:cubicBezTo>
                  <a:lnTo>
                    <a:pt x="7749" y="1253"/>
                  </a:lnTo>
                  <a:cubicBezTo>
                    <a:pt x="7859" y="1185"/>
                    <a:pt x="7969" y="1120"/>
                    <a:pt x="8080" y="1060"/>
                  </a:cubicBezTo>
                  <a:cubicBezTo>
                    <a:pt x="8683" y="734"/>
                    <a:pt x="9329" y="491"/>
                    <a:pt x="9997" y="341"/>
                  </a:cubicBezTo>
                  <a:cubicBezTo>
                    <a:pt x="10891" y="142"/>
                    <a:pt x="11835" y="115"/>
                    <a:pt x="12770" y="115"/>
                  </a:cubicBezTo>
                  <a:cubicBezTo>
                    <a:pt x="13126" y="115"/>
                    <a:pt x="13480" y="119"/>
                    <a:pt x="13830" y="119"/>
                  </a:cubicBezTo>
                  <a:cubicBezTo>
                    <a:pt x="13934" y="119"/>
                    <a:pt x="14037" y="118"/>
                    <a:pt x="14140" y="117"/>
                  </a:cubicBezTo>
                  <a:cubicBezTo>
                    <a:pt x="15556" y="106"/>
                    <a:pt x="16972" y="102"/>
                    <a:pt x="18388" y="102"/>
                  </a:cubicBezTo>
                  <a:close/>
                  <a:moveTo>
                    <a:pt x="18704" y="0"/>
                  </a:moveTo>
                  <a:cubicBezTo>
                    <a:pt x="18436" y="0"/>
                    <a:pt x="18169" y="0"/>
                    <a:pt x="17901" y="0"/>
                  </a:cubicBezTo>
                  <a:cubicBezTo>
                    <a:pt x="16101" y="0"/>
                    <a:pt x="14301" y="0"/>
                    <a:pt x="12499" y="35"/>
                  </a:cubicBezTo>
                  <a:cubicBezTo>
                    <a:pt x="10868" y="65"/>
                    <a:pt x="9305" y="226"/>
                    <a:pt x="7849" y="1074"/>
                  </a:cubicBezTo>
                  <a:cubicBezTo>
                    <a:pt x="7649" y="1186"/>
                    <a:pt x="7457" y="1312"/>
                    <a:pt x="7275" y="1452"/>
                  </a:cubicBezTo>
                  <a:cubicBezTo>
                    <a:pt x="7240" y="1479"/>
                    <a:pt x="7268" y="1545"/>
                    <a:pt x="7316" y="1545"/>
                  </a:cubicBezTo>
                  <a:cubicBezTo>
                    <a:pt x="7321" y="1545"/>
                    <a:pt x="7327" y="1544"/>
                    <a:pt x="7332" y="1542"/>
                  </a:cubicBezTo>
                  <a:cubicBezTo>
                    <a:pt x="7830" y="1369"/>
                    <a:pt x="8351" y="1283"/>
                    <a:pt x="8871" y="1283"/>
                  </a:cubicBezTo>
                  <a:cubicBezTo>
                    <a:pt x="9347" y="1283"/>
                    <a:pt x="9823" y="1355"/>
                    <a:pt x="10282" y="1500"/>
                  </a:cubicBezTo>
                  <a:cubicBezTo>
                    <a:pt x="11575" y="1931"/>
                    <a:pt x="11725" y="3482"/>
                    <a:pt x="11674" y="4666"/>
                  </a:cubicBezTo>
                  <a:cubicBezTo>
                    <a:pt x="11525" y="7505"/>
                    <a:pt x="10618" y="10253"/>
                    <a:pt x="9047" y="12622"/>
                  </a:cubicBezTo>
                  <a:cubicBezTo>
                    <a:pt x="8280" y="13786"/>
                    <a:pt x="7392" y="14866"/>
                    <a:pt x="6561" y="15986"/>
                  </a:cubicBezTo>
                  <a:cubicBezTo>
                    <a:pt x="5779" y="17055"/>
                    <a:pt x="5060" y="18171"/>
                    <a:pt x="4408" y="19323"/>
                  </a:cubicBezTo>
                  <a:cubicBezTo>
                    <a:pt x="3156" y="21409"/>
                    <a:pt x="2111" y="23612"/>
                    <a:pt x="1289" y="25902"/>
                  </a:cubicBezTo>
                  <a:cubicBezTo>
                    <a:pt x="394" y="28547"/>
                    <a:pt x="1" y="31337"/>
                    <a:pt x="130" y="34128"/>
                  </a:cubicBezTo>
                  <a:cubicBezTo>
                    <a:pt x="130" y="34158"/>
                    <a:pt x="155" y="34183"/>
                    <a:pt x="187" y="34183"/>
                  </a:cubicBezTo>
                  <a:lnTo>
                    <a:pt x="8565" y="34114"/>
                  </a:lnTo>
                  <a:lnTo>
                    <a:pt x="21916" y="34002"/>
                  </a:lnTo>
                  <a:lnTo>
                    <a:pt x="24979" y="33976"/>
                  </a:lnTo>
                  <a:cubicBezTo>
                    <a:pt x="24987" y="33979"/>
                    <a:pt x="24994" y="33981"/>
                    <a:pt x="25001" y="33981"/>
                  </a:cubicBezTo>
                  <a:cubicBezTo>
                    <a:pt x="25047" y="33981"/>
                    <a:pt x="25068" y="33925"/>
                    <a:pt x="25046" y="33892"/>
                  </a:cubicBezTo>
                  <a:lnTo>
                    <a:pt x="25046" y="33892"/>
                  </a:lnTo>
                  <a:cubicBezTo>
                    <a:pt x="24722" y="31651"/>
                    <a:pt x="25043" y="29364"/>
                    <a:pt x="25972" y="27299"/>
                  </a:cubicBezTo>
                  <a:cubicBezTo>
                    <a:pt x="26947" y="25082"/>
                    <a:pt x="28101" y="22937"/>
                    <a:pt x="29259" y="20813"/>
                  </a:cubicBezTo>
                  <a:cubicBezTo>
                    <a:pt x="30315" y="18875"/>
                    <a:pt x="31396" y="16952"/>
                    <a:pt x="32498" y="15042"/>
                  </a:cubicBezTo>
                  <a:cubicBezTo>
                    <a:pt x="34104" y="12263"/>
                    <a:pt x="36689" y="9839"/>
                    <a:pt x="37047" y="6496"/>
                  </a:cubicBezTo>
                  <a:cubicBezTo>
                    <a:pt x="37266" y="4408"/>
                    <a:pt x="36784" y="1327"/>
                    <a:pt x="34592" y="394"/>
                  </a:cubicBezTo>
                  <a:cubicBezTo>
                    <a:pt x="33910" y="159"/>
                    <a:pt x="33193" y="39"/>
                    <a:pt x="32473" y="39"/>
                  </a:cubicBezTo>
                  <a:cubicBezTo>
                    <a:pt x="32388" y="39"/>
                    <a:pt x="32303" y="41"/>
                    <a:pt x="32219" y="44"/>
                  </a:cubicBezTo>
                  <a:lnTo>
                    <a:pt x="30426" y="44"/>
                  </a:lnTo>
                  <a:cubicBezTo>
                    <a:pt x="26521" y="20"/>
                    <a:pt x="22612" y="0"/>
                    <a:pt x="1870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97;p46"/>
            <p:cNvSpPr/>
            <p:nvPr/>
          </p:nvSpPr>
          <p:spPr>
            <a:xfrm>
              <a:off x="4930438" y="2802761"/>
              <a:ext cx="249647" cy="2888"/>
            </a:xfrm>
            <a:custGeom>
              <a:avLst/>
              <a:gdLst/>
              <a:ahLst/>
              <a:cxnLst/>
              <a:rect l="l" t="t" r="r" b="b"/>
              <a:pathLst>
                <a:path w="19538" h="226" extrusionOk="0">
                  <a:moveTo>
                    <a:pt x="9768" y="1"/>
                  </a:moveTo>
                  <a:cubicBezTo>
                    <a:pt x="4376" y="1"/>
                    <a:pt x="0" y="49"/>
                    <a:pt x="0" y="113"/>
                  </a:cubicBezTo>
                  <a:cubicBezTo>
                    <a:pt x="0" y="179"/>
                    <a:pt x="4373" y="226"/>
                    <a:pt x="9768" y="226"/>
                  </a:cubicBezTo>
                  <a:cubicBezTo>
                    <a:pt x="15165" y="226"/>
                    <a:pt x="19538" y="178"/>
                    <a:pt x="19538" y="113"/>
                  </a:cubicBezTo>
                  <a:cubicBezTo>
                    <a:pt x="19538" y="53"/>
                    <a:pt x="15162" y="1"/>
                    <a:pt x="97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98;p46"/>
            <p:cNvSpPr/>
            <p:nvPr/>
          </p:nvSpPr>
          <p:spPr>
            <a:xfrm>
              <a:off x="4937440" y="2761043"/>
              <a:ext cx="249634" cy="2888"/>
            </a:xfrm>
            <a:custGeom>
              <a:avLst/>
              <a:gdLst/>
              <a:ahLst/>
              <a:cxnLst/>
              <a:rect l="l" t="t" r="r" b="b"/>
              <a:pathLst>
                <a:path w="19537" h="226" extrusionOk="0">
                  <a:moveTo>
                    <a:pt x="9768" y="1"/>
                  </a:moveTo>
                  <a:cubicBezTo>
                    <a:pt x="4376" y="1"/>
                    <a:pt x="0" y="53"/>
                    <a:pt x="0" y="113"/>
                  </a:cubicBezTo>
                  <a:cubicBezTo>
                    <a:pt x="0" y="175"/>
                    <a:pt x="4372" y="226"/>
                    <a:pt x="9768" y="226"/>
                  </a:cubicBezTo>
                  <a:cubicBezTo>
                    <a:pt x="15165" y="226"/>
                    <a:pt x="19536" y="175"/>
                    <a:pt x="19536" y="113"/>
                  </a:cubicBezTo>
                  <a:cubicBezTo>
                    <a:pt x="19536" y="49"/>
                    <a:pt x="15161" y="1"/>
                    <a:pt x="97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99;p46"/>
            <p:cNvSpPr/>
            <p:nvPr/>
          </p:nvSpPr>
          <p:spPr>
            <a:xfrm>
              <a:off x="4971006" y="2716258"/>
              <a:ext cx="249634" cy="2888"/>
            </a:xfrm>
            <a:custGeom>
              <a:avLst/>
              <a:gdLst/>
              <a:ahLst/>
              <a:cxnLst/>
              <a:rect l="l" t="t" r="r" b="b"/>
              <a:pathLst>
                <a:path w="19537" h="226" extrusionOk="0">
                  <a:moveTo>
                    <a:pt x="9768" y="0"/>
                  </a:moveTo>
                  <a:cubicBezTo>
                    <a:pt x="4372" y="0"/>
                    <a:pt x="0" y="51"/>
                    <a:pt x="0" y="113"/>
                  </a:cubicBezTo>
                  <a:cubicBezTo>
                    <a:pt x="0" y="175"/>
                    <a:pt x="4376" y="226"/>
                    <a:pt x="9768" y="226"/>
                  </a:cubicBezTo>
                  <a:cubicBezTo>
                    <a:pt x="15161" y="226"/>
                    <a:pt x="19536" y="173"/>
                    <a:pt x="19536" y="113"/>
                  </a:cubicBezTo>
                  <a:cubicBezTo>
                    <a:pt x="19536" y="48"/>
                    <a:pt x="15165" y="0"/>
                    <a:pt x="97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00;p46"/>
            <p:cNvSpPr/>
            <p:nvPr/>
          </p:nvSpPr>
          <p:spPr>
            <a:xfrm>
              <a:off x="4991642" y="2675306"/>
              <a:ext cx="249634" cy="2888"/>
            </a:xfrm>
            <a:custGeom>
              <a:avLst/>
              <a:gdLst/>
              <a:ahLst/>
              <a:cxnLst/>
              <a:rect l="l" t="t" r="r" b="b"/>
              <a:pathLst>
                <a:path w="19537" h="226" extrusionOk="0">
                  <a:moveTo>
                    <a:pt x="9769" y="0"/>
                  </a:moveTo>
                  <a:cubicBezTo>
                    <a:pt x="4376" y="0"/>
                    <a:pt x="0" y="53"/>
                    <a:pt x="0" y="113"/>
                  </a:cubicBezTo>
                  <a:cubicBezTo>
                    <a:pt x="0" y="175"/>
                    <a:pt x="4372" y="226"/>
                    <a:pt x="9769" y="226"/>
                  </a:cubicBezTo>
                  <a:cubicBezTo>
                    <a:pt x="15165" y="226"/>
                    <a:pt x="19537" y="173"/>
                    <a:pt x="19537" y="113"/>
                  </a:cubicBezTo>
                  <a:cubicBezTo>
                    <a:pt x="19537" y="53"/>
                    <a:pt x="15161" y="0"/>
                    <a:pt x="97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01;p46"/>
            <p:cNvSpPr/>
            <p:nvPr/>
          </p:nvSpPr>
          <p:spPr>
            <a:xfrm>
              <a:off x="5005454" y="2637880"/>
              <a:ext cx="249596" cy="2888"/>
            </a:xfrm>
            <a:custGeom>
              <a:avLst/>
              <a:gdLst/>
              <a:ahLst/>
              <a:cxnLst/>
              <a:rect l="l" t="t" r="r" b="b"/>
              <a:pathLst>
                <a:path w="19534" h="226" extrusionOk="0">
                  <a:moveTo>
                    <a:pt x="9768" y="1"/>
                  </a:moveTo>
                  <a:cubicBezTo>
                    <a:pt x="4372" y="1"/>
                    <a:pt x="0" y="53"/>
                    <a:pt x="0" y="113"/>
                  </a:cubicBezTo>
                  <a:cubicBezTo>
                    <a:pt x="0" y="175"/>
                    <a:pt x="4376" y="226"/>
                    <a:pt x="9768" y="226"/>
                  </a:cubicBezTo>
                  <a:cubicBezTo>
                    <a:pt x="15161" y="226"/>
                    <a:pt x="19534" y="173"/>
                    <a:pt x="19534" y="113"/>
                  </a:cubicBezTo>
                  <a:cubicBezTo>
                    <a:pt x="19534" y="49"/>
                    <a:pt x="15165" y="1"/>
                    <a:pt x="97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502;p46"/>
            <p:cNvSpPr/>
            <p:nvPr/>
          </p:nvSpPr>
          <p:spPr>
            <a:xfrm>
              <a:off x="5039302" y="2588687"/>
              <a:ext cx="249647" cy="2888"/>
            </a:xfrm>
            <a:custGeom>
              <a:avLst/>
              <a:gdLst/>
              <a:ahLst/>
              <a:cxnLst/>
              <a:rect l="l" t="t" r="r" b="b"/>
              <a:pathLst>
                <a:path w="19538" h="226" extrusionOk="0">
                  <a:moveTo>
                    <a:pt x="9769" y="0"/>
                  </a:moveTo>
                  <a:cubicBezTo>
                    <a:pt x="4377" y="0"/>
                    <a:pt x="1" y="48"/>
                    <a:pt x="1" y="113"/>
                  </a:cubicBezTo>
                  <a:cubicBezTo>
                    <a:pt x="1" y="177"/>
                    <a:pt x="4372" y="225"/>
                    <a:pt x="9769" y="225"/>
                  </a:cubicBezTo>
                  <a:cubicBezTo>
                    <a:pt x="15166" y="225"/>
                    <a:pt x="19537" y="177"/>
                    <a:pt x="19537" y="113"/>
                  </a:cubicBezTo>
                  <a:cubicBezTo>
                    <a:pt x="19537" y="53"/>
                    <a:pt x="15161" y="0"/>
                    <a:pt x="97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503;p46"/>
            <p:cNvSpPr/>
            <p:nvPr/>
          </p:nvSpPr>
          <p:spPr>
            <a:xfrm>
              <a:off x="5071220" y="2541628"/>
              <a:ext cx="249647" cy="2888"/>
            </a:xfrm>
            <a:custGeom>
              <a:avLst/>
              <a:gdLst/>
              <a:ahLst/>
              <a:cxnLst/>
              <a:rect l="l" t="t" r="r" b="b"/>
              <a:pathLst>
                <a:path w="19538" h="226" extrusionOk="0">
                  <a:moveTo>
                    <a:pt x="9769" y="1"/>
                  </a:moveTo>
                  <a:cubicBezTo>
                    <a:pt x="4377" y="1"/>
                    <a:pt x="1" y="52"/>
                    <a:pt x="1" y="113"/>
                  </a:cubicBezTo>
                  <a:cubicBezTo>
                    <a:pt x="1" y="175"/>
                    <a:pt x="4372" y="226"/>
                    <a:pt x="9769" y="226"/>
                  </a:cubicBezTo>
                  <a:cubicBezTo>
                    <a:pt x="15166" y="226"/>
                    <a:pt x="19537" y="173"/>
                    <a:pt x="19537" y="113"/>
                  </a:cubicBezTo>
                  <a:cubicBezTo>
                    <a:pt x="19537" y="53"/>
                    <a:pt x="15161" y="1"/>
                    <a:pt x="976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04;p46"/>
            <p:cNvSpPr/>
            <p:nvPr/>
          </p:nvSpPr>
          <p:spPr>
            <a:xfrm>
              <a:off x="5068792" y="2496881"/>
              <a:ext cx="249762" cy="2888"/>
            </a:xfrm>
            <a:custGeom>
              <a:avLst/>
              <a:gdLst/>
              <a:ahLst/>
              <a:cxnLst/>
              <a:rect l="l" t="t" r="r" b="b"/>
              <a:pathLst>
                <a:path w="19547" h="226" extrusionOk="0">
                  <a:moveTo>
                    <a:pt x="9770" y="1"/>
                  </a:moveTo>
                  <a:cubicBezTo>
                    <a:pt x="4373" y="1"/>
                    <a:pt x="0" y="53"/>
                    <a:pt x="0" y="113"/>
                  </a:cubicBezTo>
                  <a:cubicBezTo>
                    <a:pt x="0" y="175"/>
                    <a:pt x="4390" y="226"/>
                    <a:pt x="9782" y="226"/>
                  </a:cubicBezTo>
                  <a:cubicBezTo>
                    <a:pt x="15174" y="226"/>
                    <a:pt x="19547" y="173"/>
                    <a:pt x="19547" y="113"/>
                  </a:cubicBezTo>
                  <a:cubicBezTo>
                    <a:pt x="19547" y="49"/>
                    <a:pt x="15167" y="1"/>
                    <a:pt x="977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05;p46"/>
            <p:cNvSpPr/>
            <p:nvPr/>
          </p:nvSpPr>
          <p:spPr>
            <a:xfrm>
              <a:off x="4541682" y="2456006"/>
              <a:ext cx="418846" cy="454534"/>
            </a:xfrm>
            <a:custGeom>
              <a:avLst/>
              <a:gdLst/>
              <a:ahLst/>
              <a:cxnLst/>
              <a:rect l="l" t="t" r="r" b="b"/>
              <a:pathLst>
                <a:path w="32780" h="35573" extrusionOk="0">
                  <a:moveTo>
                    <a:pt x="30736" y="1"/>
                  </a:moveTo>
                  <a:lnTo>
                    <a:pt x="30736" y="1"/>
                  </a:lnTo>
                  <a:cubicBezTo>
                    <a:pt x="30767" y="43"/>
                    <a:pt x="30804" y="82"/>
                    <a:pt x="30844" y="116"/>
                  </a:cubicBezTo>
                  <a:lnTo>
                    <a:pt x="31215" y="439"/>
                  </a:lnTo>
                  <a:lnTo>
                    <a:pt x="32632" y="1652"/>
                  </a:lnTo>
                  <a:lnTo>
                    <a:pt x="32632" y="1652"/>
                  </a:lnTo>
                  <a:cubicBezTo>
                    <a:pt x="29893" y="4532"/>
                    <a:pt x="24102" y="10706"/>
                    <a:pt x="17427" y="17861"/>
                  </a:cubicBezTo>
                  <a:cubicBezTo>
                    <a:pt x="12801" y="22935"/>
                    <a:pt x="8370" y="27286"/>
                    <a:pt x="5174" y="30452"/>
                  </a:cubicBezTo>
                  <a:lnTo>
                    <a:pt x="1379" y="34185"/>
                  </a:lnTo>
                  <a:lnTo>
                    <a:pt x="349" y="35206"/>
                  </a:lnTo>
                  <a:lnTo>
                    <a:pt x="84" y="35478"/>
                  </a:lnTo>
                  <a:cubicBezTo>
                    <a:pt x="26" y="35538"/>
                    <a:pt x="1" y="35572"/>
                    <a:pt x="1" y="35572"/>
                  </a:cubicBezTo>
                  <a:lnTo>
                    <a:pt x="100" y="35490"/>
                  </a:lnTo>
                  <a:lnTo>
                    <a:pt x="381" y="35240"/>
                  </a:lnTo>
                  <a:lnTo>
                    <a:pt x="1439" y="34250"/>
                  </a:lnTo>
                  <a:cubicBezTo>
                    <a:pt x="2353" y="33384"/>
                    <a:pt x="3667" y="32130"/>
                    <a:pt x="5282" y="30563"/>
                  </a:cubicBezTo>
                  <a:cubicBezTo>
                    <a:pt x="8508" y="27431"/>
                    <a:pt x="12965" y="23085"/>
                    <a:pt x="17592" y="18016"/>
                  </a:cubicBezTo>
                  <a:cubicBezTo>
                    <a:pt x="24297" y="10827"/>
                    <a:pt x="30078" y="4596"/>
                    <a:pt x="32745" y="1679"/>
                  </a:cubicBezTo>
                  <a:lnTo>
                    <a:pt x="32779" y="1640"/>
                  </a:lnTo>
                  <a:lnTo>
                    <a:pt x="32740" y="1605"/>
                  </a:lnTo>
                  <a:lnTo>
                    <a:pt x="31257" y="400"/>
                  </a:lnTo>
                  <a:lnTo>
                    <a:pt x="30870" y="94"/>
                  </a:lnTo>
                  <a:cubicBezTo>
                    <a:pt x="30829" y="58"/>
                    <a:pt x="30784" y="26"/>
                    <a:pt x="3073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506;p46"/>
            <p:cNvSpPr/>
            <p:nvPr/>
          </p:nvSpPr>
          <p:spPr>
            <a:xfrm>
              <a:off x="4558600" y="2651923"/>
              <a:ext cx="313867" cy="221306"/>
            </a:xfrm>
            <a:custGeom>
              <a:avLst/>
              <a:gdLst/>
              <a:ahLst/>
              <a:cxnLst/>
              <a:rect l="l" t="t" r="r" b="b"/>
              <a:pathLst>
                <a:path w="24564" h="17320" extrusionOk="0">
                  <a:moveTo>
                    <a:pt x="15250" y="0"/>
                  </a:moveTo>
                  <a:cubicBezTo>
                    <a:pt x="15250" y="0"/>
                    <a:pt x="11369" y="475"/>
                    <a:pt x="9865" y="927"/>
                  </a:cubicBezTo>
                  <a:cubicBezTo>
                    <a:pt x="9151" y="1138"/>
                    <a:pt x="5989" y="3894"/>
                    <a:pt x="5989" y="3894"/>
                  </a:cubicBezTo>
                  <a:lnTo>
                    <a:pt x="1311" y="3894"/>
                  </a:lnTo>
                  <a:lnTo>
                    <a:pt x="1" y="15123"/>
                  </a:lnTo>
                  <a:lnTo>
                    <a:pt x="3641" y="15395"/>
                  </a:lnTo>
                  <a:cubicBezTo>
                    <a:pt x="3641" y="15395"/>
                    <a:pt x="6983" y="17319"/>
                    <a:pt x="7582" y="17319"/>
                  </a:cubicBezTo>
                  <a:cubicBezTo>
                    <a:pt x="8182" y="17319"/>
                    <a:pt x="16472" y="17319"/>
                    <a:pt x="17227" y="16734"/>
                  </a:cubicBezTo>
                  <a:cubicBezTo>
                    <a:pt x="17981" y="16147"/>
                    <a:pt x="18234" y="14891"/>
                    <a:pt x="18234" y="14891"/>
                  </a:cubicBezTo>
                  <a:cubicBezTo>
                    <a:pt x="18234" y="14891"/>
                    <a:pt x="20663" y="12630"/>
                    <a:pt x="21504" y="11875"/>
                  </a:cubicBezTo>
                  <a:cubicBezTo>
                    <a:pt x="22343" y="11121"/>
                    <a:pt x="21331" y="9632"/>
                    <a:pt x="21331" y="9632"/>
                  </a:cubicBezTo>
                  <a:cubicBezTo>
                    <a:pt x="22337" y="8946"/>
                    <a:pt x="23295" y="8194"/>
                    <a:pt x="24200" y="7380"/>
                  </a:cubicBezTo>
                  <a:lnTo>
                    <a:pt x="24210" y="7370"/>
                  </a:lnTo>
                  <a:cubicBezTo>
                    <a:pt x="24553" y="7041"/>
                    <a:pt x="24563" y="6495"/>
                    <a:pt x="24234" y="6152"/>
                  </a:cubicBezTo>
                  <a:cubicBezTo>
                    <a:pt x="24137" y="6026"/>
                    <a:pt x="23933" y="5984"/>
                    <a:pt x="23702" y="5984"/>
                  </a:cubicBezTo>
                  <a:cubicBezTo>
                    <a:pt x="23493" y="5984"/>
                    <a:pt x="23261" y="6018"/>
                    <a:pt x="23067" y="6053"/>
                  </a:cubicBezTo>
                  <a:lnTo>
                    <a:pt x="16723" y="8270"/>
                  </a:lnTo>
                  <a:lnTo>
                    <a:pt x="15384" y="7840"/>
                  </a:lnTo>
                  <a:lnTo>
                    <a:pt x="16810" y="7409"/>
                  </a:lnTo>
                  <a:cubicBezTo>
                    <a:pt x="17313" y="7241"/>
                    <a:pt x="21676" y="5062"/>
                    <a:pt x="22308" y="4139"/>
                  </a:cubicBezTo>
                  <a:cubicBezTo>
                    <a:pt x="22942" y="3217"/>
                    <a:pt x="22727" y="2554"/>
                    <a:pt x="22107" y="2188"/>
                  </a:cubicBezTo>
                  <a:cubicBezTo>
                    <a:pt x="22045" y="2151"/>
                    <a:pt x="21954" y="2135"/>
                    <a:pt x="21839" y="2135"/>
                  </a:cubicBezTo>
                  <a:cubicBezTo>
                    <a:pt x="20571" y="2135"/>
                    <a:pt x="16391" y="4139"/>
                    <a:pt x="16391" y="4139"/>
                  </a:cubicBezTo>
                  <a:lnTo>
                    <a:pt x="11524" y="4139"/>
                  </a:lnTo>
                  <a:cubicBezTo>
                    <a:pt x="10856" y="4139"/>
                    <a:pt x="11985" y="3542"/>
                    <a:pt x="12600" y="2878"/>
                  </a:cubicBezTo>
                  <a:lnTo>
                    <a:pt x="15250" y="0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507;p46"/>
            <p:cNvSpPr/>
            <p:nvPr/>
          </p:nvSpPr>
          <p:spPr>
            <a:xfrm>
              <a:off x="4760165" y="2774702"/>
              <a:ext cx="70621" cy="32302"/>
            </a:xfrm>
            <a:custGeom>
              <a:avLst/>
              <a:gdLst/>
              <a:ahLst/>
              <a:cxnLst/>
              <a:rect l="l" t="t" r="r" b="b"/>
              <a:pathLst>
                <a:path w="5527" h="2528" extrusionOk="0">
                  <a:moveTo>
                    <a:pt x="5526" y="0"/>
                  </a:moveTo>
                  <a:lnTo>
                    <a:pt x="5526" y="0"/>
                  </a:lnTo>
                  <a:cubicBezTo>
                    <a:pt x="5245" y="116"/>
                    <a:pt x="4980" y="260"/>
                    <a:pt x="4729" y="431"/>
                  </a:cubicBezTo>
                  <a:cubicBezTo>
                    <a:pt x="4247" y="721"/>
                    <a:pt x="3593" y="1138"/>
                    <a:pt x="2874" y="1604"/>
                  </a:cubicBezTo>
                  <a:cubicBezTo>
                    <a:pt x="2548" y="1827"/>
                    <a:pt x="2200" y="2018"/>
                    <a:pt x="1835" y="2171"/>
                  </a:cubicBezTo>
                  <a:cubicBezTo>
                    <a:pt x="1539" y="2291"/>
                    <a:pt x="1224" y="2362"/>
                    <a:pt x="904" y="2378"/>
                  </a:cubicBezTo>
                  <a:cubicBezTo>
                    <a:pt x="726" y="2388"/>
                    <a:pt x="569" y="2390"/>
                    <a:pt x="438" y="2390"/>
                  </a:cubicBezTo>
                  <a:cubicBezTo>
                    <a:pt x="298" y="2390"/>
                    <a:pt x="187" y="2388"/>
                    <a:pt x="112" y="2388"/>
                  </a:cubicBezTo>
                  <a:cubicBezTo>
                    <a:pt x="40" y="2388"/>
                    <a:pt x="0" y="2390"/>
                    <a:pt x="0" y="2401"/>
                  </a:cubicBezTo>
                  <a:cubicBezTo>
                    <a:pt x="257" y="2485"/>
                    <a:pt x="526" y="2528"/>
                    <a:pt x="796" y="2528"/>
                  </a:cubicBezTo>
                  <a:cubicBezTo>
                    <a:pt x="834" y="2528"/>
                    <a:pt x="871" y="2527"/>
                    <a:pt x="909" y="2525"/>
                  </a:cubicBezTo>
                  <a:cubicBezTo>
                    <a:pt x="913" y="2525"/>
                    <a:pt x="917" y="2525"/>
                    <a:pt x="921" y="2525"/>
                  </a:cubicBezTo>
                  <a:cubicBezTo>
                    <a:pt x="1256" y="2525"/>
                    <a:pt x="1586" y="2465"/>
                    <a:pt x="1899" y="2348"/>
                  </a:cubicBezTo>
                  <a:cubicBezTo>
                    <a:pt x="2279" y="2197"/>
                    <a:pt x="2642" y="2005"/>
                    <a:pt x="2980" y="1775"/>
                  </a:cubicBezTo>
                  <a:cubicBezTo>
                    <a:pt x="3701" y="1306"/>
                    <a:pt x="4342" y="874"/>
                    <a:pt x="4803" y="553"/>
                  </a:cubicBezTo>
                  <a:cubicBezTo>
                    <a:pt x="5064" y="395"/>
                    <a:pt x="5305" y="211"/>
                    <a:pt x="5526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508;p46"/>
            <p:cNvSpPr/>
            <p:nvPr/>
          </p:nvSpPr>
          <p:spPr>
            <a:xfrm>
              <a:off x="4755092" y="2825837"/>
              <a:ext cx="54164" cy="24443"/>
            </a:xfrm>
            <a:custGeom>
              <a:avLst/>
              <a:gdLst/>
              <a:ahLst/>
              <a:cxnLst/>
              <a:rect l="l" t="t" r="r" b="b"/>
              <a:pathLst>
                <a:path w="4239" h="1913" extrusionOk="0">
                  <a:moveTo>
                    <a:pt x="4218" y="1"/>
                  </a:moveTo>
                  <a:cubicBezTo>
                    <a:pt x="3590" y="500"/>
                    <a:pt x="2937" y="967"/>
                    <a:pt x="2262" y="1400"/>
                  </a:cubicBezTo>
                  <a:cubicBezTo>
                    <a:pt x="1886" y="1630"/>
                    <a:pt x="1455" y="1749"/>
                    <a:pt x="1019" y="1749"/>
                  </a:cubicBezTo>
                  <a:cubicBezTo>
                    <a:pt x="904" y="1749"/>
                    <a:pt x="788" y="1741"/>
                    <a:pt x="672" y="1724"/>
                  </a:cubicBezTo>
                  <a:cubicBezTo>
                    <a:pt x="442" y="1671"/>
                    <a:pt x="217" y="1598"/>
                    <a:pt x="1" y="1503"/>
                  </a:cubicBezTo>
                  <a:lnTo>
                    <a:pt x="1" y="1503"/>
                  </a:lnTo>
                  <a:cubicBezTo>
                    <a:pt x="162" y="1694"/>
                    <a:pt x="387" y="1818"/>
                    <a:pt x="634" y="1856"/>
                  </a:cubicBezTo>
                  <a:cubicBezTo>
                    <a:pt x="803" y="1894"/>
                    <a:pt x="975" y="1913"/>
                    <a:pt x="1146" y="1913"/>
                  </a:cubicBezTo>
                  <a:cubicBezTo>
                    <a:pt x="1570" y="1913"/>
                    <a:pt x="1989" y="1797"/>
                    <a:pt x="2356" y="1572"/>
                  </a:cubicBezTo>
                  <a:cubicBezTo>
                    <a:pt x="2861" y="1286"/>
                    <a:pt x="3328" y="939"/>
                    <a:pt x="3748" y="538"/>
                  </a:cubicBezTo>
                  <a:cubicBezTo>
                    <a:pt x="4068" y="233"/>
                    <a:pt x="4239" y="17"/>
                    <a:pt x="4218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509;p46"/>
            <p:cNvSpPr/>
            <p:nvPr/>
          </p:nvSpPr>
          <p:spPr>
            <a:xfrm>
              <a:off x="4725269" y="2750437"/>
              <a:ext cx="32698" cy="7143"/>
            </a:xfrm>
            <a:custGeom>
              <a:avLst/>
              <a:gdLst/>
              <a:ahLst/>
              <a:cxnLst/>
              <a:rect l="l" t="t" r="r" b="b"/>
              <a:pathLst>
                <a:path w="2559" h="559" extrusionOk="0">
                  <a:moveTo>
                    <a:pt x="2559" y="0"/>
                  </a:moveTo>
                  <a:lnTo>
                    <a:pt x="2559" y="0"/>
                  </a:lnTo>
                  <a:cubicBezTo>
                    <a:pt x="2122" y="39"/>
                    <a:pt x="1689" y="119"/>
                    <a:pt x="1266" y="238"/>
                  </a:cubicBezTo>
                  <a:cubicBezTo>
                    <a:pt x="835" y="295"/>
                    <a:pt x="412" y="394"/>
                    <a:pt x="1" y="535"/>
                  </a:cubicBezTo>
                  <a:cubicBezTo>
                    <a:pt x="133" y="551"/>
                    <a:pt x="267" y="559"/>
                    <a:pt x="400" y="559"/>
                  </a:cubicBezTo>
                  <a:cubicBezTo>
                    <a:pt x="709" y="559"/>
                    <a:pt x="1017" y="516"/>
                    <a:pt x="1314" y="431"/>
                  </a:cubicBezTo>
                  <a:cubicBezTo>
                    <a:pt x="1754" y="373"/>
                    <a:pt x="2177" y="227"/>
                    <a:pt x="2559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510;p46"/>
            <p:cNvSpPr/>
            <p:nvPr/>
          </p:nvSpPr>
          <p:spPr>
            <a:xfrm>
              <a:off x="4107554" y="1503558"/>
              <a:ext cx="212221" cy="280134"/>
            </a:xfrm>
            <a:custGeom>
              <a:avLst/>
              <a:gdLst/>
              <a:ahLst/>
              <a:cxnLst/>
              <a:rect l="l" t="t" r="r" b="b"/>
              <a:pathLst>
                <a:path w="16609" h="21924" extrusionOk="0">
                  <a:moveTo>
                    <a:pt x="8353" y="1"/>
                  </a:moveTo>
                  <a:cubicBezTo>
                    <a:pt x="6791" y="1"/>
                    <a:pt x="5208" y="388"/>
                    <a:pt x="3748" y="1205"/>
                  </a:cubicBezTo>
                  <a:cubicBezTo>
                    <a:pt x="3709" y="1227"/>
                    <a:pt x="3670" y="1250"/>
                    <a:pt x="3632" y="1272"/>
                  </a:cubicBezTo>
                  <a:cubicBezTo>
                    <a:pt x="1775" y="2349"/>
                    <a:pt x="229" y="4287"/>
                    <a:pt x="354" y="6441"/>
                  </a:cubicBezTo>
                  <a:cubicBezTo>
                    <a:pt x="471" y="8465"/>
                    <a:pt x="1978" y="10098"/>
                    <a:pt x="3400" y="11540"/>
                  </a:cubicBezTo>
                  <a:cubicBezTo>
                    <a:pt x="1133" y="12483"/>
                    <a:pt x="1" y="15352"/>
                    <a:pt x="741" y="17686"/>
                  </a:cubicBezTo>
                  <a:cubicBezTo>
                    <a:pt x="1483" y="20021"/>
                    <a:pt x="3817" y="21670"/>
                    <a:pt x="6255" y="21894"/>
                  </a:cubicBezTo>
                  <a:cubicBezTo>
                    <a:pt x="6472" y="21914"/>
                    <a:pt x="6690" y="21924"/>
                    <a:pt x="6907" y="21924"/>
                  </a:cubicBezTo>
                  <a:cubicBezTo>
                    <a:pt x="9126" y="21924"/>
                    <a:pt x="11309" y="20907"/>
                    <a:pt x="12914" y="19354"/>
                  </a:cubicBezTo>
                  <a:cubicBezTo>
                    <a:pt x="14637" y="17592"/>
                    <a:pt x="15841" y="15389"/>
                    <a:pt x="16394" y="12988"/>
                  </a:cubicBezTo>
                  <a:lnTo>
                    <a:pt x="16608" y="4838"/>
                  </a:lnTo>
                  <a:cubicBezTo>
                    <a:pt x="14877" y="1743"/>
                    <a:pt x="11664" y="1"/>
                    <a:pt x="83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511;p46"/>
            <p:cNvSpPr/>
            <p:nvPr/>
          </p:nvSpPr>
          <p:spPr>
            <a:xfrm>
              <a:off x="4118670" y="1470158"/>
              <a:ext cx="180393" cy="166286"/>
            </a:xfrm>
            <a:custGeom>
              <a:avLst/>
              <a:gdLst/>
              <a:ahLst/>
              <a:cxnLst/>
              <a:rect l="l" t="t" r="r" b="b"/>
              <a:pathLst>
                <a:path w="14118" h="13014" extrusionOk="0">
                  <a:moveTo>
                    <a:pt x="7604" y="0"/>
                  </a:moveTo>
                  <a:cubicBezTo>
                    <a:pt x="5569" y="0"/>
                    <a:pt x="3609" y="806"/>
                    <a:pt x="2159" y="2249"/>
                  </a:cubicBezTo>
                  <a:cubicBezTo>
                    <a:pt x="659" y="3834"/>
                    <a:pt x="0" y="6036"/>
                    <a:pt x="380" y="8184"/>
                  </a:cubicBezTo>
                  <a:cubicBezTo>
                    <a:pt x="543" y="9112"/>
                    <a:pt x="932" y="9984"/>
                    <a:pt x="1512" y="10726"/>
                  </a:cubicBezTo>
                  <a:cubicBezTo>
                    <a:pt x="2019" y="11365"/>
                    <a:pt x="2651" y="11895"/>
                    <a:pt x="3369" y="12281"/>
                  </a:cubicBezTo>
                  <a:cubicBezTo>
                    <a:pt x="4240" y="12763"/>
                    <a:pt x="5216" y="13013"/>
                    <a:pt x="6205" y="13013"/>
                  </a:cubicBezTo>
                  <a:cubicBezTo>
                    <a:pt x="6391" y="13013"/>
                    <a:pt x="6577" y="13004"/>
                    <a:pt x="6763" y="12987"/>
                  </a:cubicBezTo>
                  <a:cubicBezTo>
                    <a:pt x="7191" y="12950"/>
                    <a:pt x="7609" y="12844"/>
                    <a:pt x="8003" y="12673"/>
                  </a:cubicBezTo>
                  <a:lnTo>
                    <a:pt x="8003" y="12673"/>
                  </a:lnTo>
                  <a:cubicBezTo>
                    <a:pt x="7587" y="12776"/>
                    <a:pt x="7164" y="12851"/>
                    <a:pt x="6737" y="12898"/>
                  </a:cubicBezTo>
                  <a:cubicBezTo>
                    <a:pt x="6629" y="12904"/>
                    <a:pt x="6521" y="12907"/>
                    <a:pt x="6413" y="12907"/>
                  </a:cubicBezTo>
                  <a:cubicBezTo>
                    <a:pt x="4572" y="12907"/>
                    <a:pt x="2824" y="12065"/>
                    <a:pt x="1677" y="10610"/>
                  </a:cubicBezTo>
                  <a:cubicBezTo>
                    <a:pt x="1123" y="9891"/>
                    <a:pt x="755" y="9046"/>
                    <a:pt x="604" y="8151"/>
                  </a:cubicBezTo>
                  <a:cubicBezTo>
                    <a:pt x="243" y="6071"/>
                    <a:pt x="881" y="3943"/>
                    <a:pt x="2327" y="2405"/>
                  </a:cubicBezTo>
                  <a:cubicBezTo>
                    <a:pt x="3745" y="996"/>
                    <a:pt x="5660" y="211"/>
                    <a:pt x="7649" y="211"/>
                  </a:cubicBezTo>
                  <a:cubicBezTo>
                    <a:pt x="7757" y="211"/>
                    <a:pt x="7865" y="213"/>
                    <a:pt x="7973" y="218"/>
                  </a:cubicBezTo>
                  <a:cubicBezTo>
                    <a:pt x="9692" y="243"/>
                    <a:pt x="11340" y="904"/>
                    <a:pt x="12599" y="2073"/>
                  </a:cubicBezTo>
                  <a:cubicBezTo>
                    <a:pt x="13430" y="2878"/>
                    <a:pt x="13935" y="3960"/>
                    <a:pt x="14021" y="5113"/>
                  </a:cubicBezTo>
                  <a:cubicBezTo>
                    <a:pt x="14035" y="5536"/>
                    <a:pt x="13998" y="5961"/>
                    <a:pt x="13913" y="6375"/>
                  </a:cubicBezTo>
                  <a:cubicBezTo>
                    <a:pt x="13917" y="6375"/>
                    <a:pt x="13935" y="6350"/>
                    <a:pt x="13947" y="6297"/>
                  </a:cubicBezTo>
                  <a:cubicBezTo>
                    <a:pt x="13959" y="6246"/>
                    <a:pt x="13995" y="6168"/>
                    <a:pt x="14017" y="6062"/>
                  </a:cubicBezTo>
                  <a:cubicBezTo>
                    <a:pt x="14087" y="5751"/>
                    <a:pt x="14117" y="5431"/>
                    <a:pt x="14107" y="5113"/>
                  </a:cubicBezTo>
                  <a:cubicBezTo>
                    <a:pt x="14057" y="3924"/>
                    <a:pt x="13559" y="2798"/>
                    <a:pt x="12712" y="1960"/>
                  </a:cubicBezTo>
                  <a:cubicBezTo>
                    <a:pt x="11431" y="741"/>
                    <a:pt x="9741" y="45"/>
                    <a:pt x="7973" y="9"/>
                  </a:cubicBezTo>
                  <a:cubicBezTo>
                    <a:pt x="7850" y="3"/>
                    <a:pt x="7727" y="0"/>
                    <a:pt x="760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512;p46"/>
            <p:cNvSpPr/>
            <p:nvPr/>
          </p:nvSpPr>
          <p:spPr>
            <a:xfrm>
              <a:off x="4149260" y="1647918"/>
              <a:ext cx="107229" cy="21019"/>
            </a:xfrm>
            <a:custGeom>
              <a:avLst/>
              <a:gdLst/>
              <a:ahLst/>
              <a:cxnLst/>
              <a:rect l="l" t="t" r="r" b="b"/>
              <a:pathLst>
                <a:path w="8392" h="1645" extrusionOk="0">
                  <a:moveTo>
                    <a:pt x="11" y="0"/>
                  </a:moveTo>
                  <a:cubicBezTo>
                    <a:pt x="10" y="0"/>
                    <a:pt x="10" y="0"/>
                    <a:pt x="9" y="1"/>
                  </a:cubicBezTo>
                  <a:cubicBezTo>
                    <a:pt x="0" y="14"/>
                    <a:pt x="92" y="95"/>
                    <a:pt x="268" y="238"/>
                  </a:cubicBezTo>
                  <a:cubicBezTo>
                    <a:pt x="521" y="432"/>
                    <a:pt x="792" y="606"/>
                    <a:pt x="1074" y="754"/>
                  </a:cubicBezTo>
                  <a:cubicBezTo>
                    <a:pt x="1493" y="978"/>
                    <a:pt x="1932" y="1161"/>
                    <a:pt x="2387" y="1302"/>
                  </a:cubicBezTo>
                  <a:cubicBezTo>
                    <a:pt x="2947" y="1472"/>
                    <a:pt x="3525" y="1580"/>
                    <a:pt x="4109" y="1625"/>
                  </a:cubicBezTo>
                  <a:cubicBezTo>
                    <a:pt x="4302" y="1638"/>
                    <a:pt x="4496" y="1644"/>
                    <a:pt x="4690" y="1644"/>
                  </a:cubicBezTo>
                  <a:cubicBezTo>
                    <a:pt x="5079" y="1644"/>
                    <a:pt x="5469" y="1618"/>
                    <a:pt x="5855" y="1565"/>
                  </a:cubicBezTo>
                  <a:cubicBezTo>
                    <a:pt x="6325" y="1494"/>
                    <a:pt x="6786" y="1379"/>
                    <a:pt x="7233" y="1220"/>
                  </a:cubicBezTo>
                  <a:cubicBezTo>
                    <a:pt x="7532" y="1115"/>
                    <a:pt x="7820" y="984"/>
                    <a:pt x="8095" y="828"/>
                  </a:cubicBezTo>
                  <a:cubicBezTo>
                    <a:pt x="8201" y="778"/>
                    <a:pt x="8302" y="715"/>
                    <a:pt x="8392" y="639"/>
                  </a:cubicBezTo>
                  <a:cubicBezTo>
                    <a:pt x="8390" y="636"/>
                    <a:pt x="8387" y="634"/>
                    <a:pt x="8381" y="634"/>
                  </a:cubicBezTo>
                  <a:cubicBezTo>
                    <a:pt x="8305" y="634"/>
                    <a:pt x="7875" y="854"/>
                    <a:pt x="7164" y="1070"/>
                  </a:cubicBezTo>
                  <a:cubicBezTo>
                    <a:pt x="6720" y="1202"/>
                    <a:pt x="6266" y="1299"/>
                    <a:pt x="5807" y="1358"/>
                  </a:cubicBezTo>
                  <a:cubicBezTo>
                    <a:pt x="5451" y="1404"/>
                    <a:pt x="5093" y="1427"/>
                    <a:pt x="4736" y="1427"/>
                  </a:cubicBezTo>
                  <a:cubicBezTo>
                    <a:pt x="3499" y="1427"/>
                    <a:pt x="2272" y="1150"/>
                    <a:pt x="1147" y="613"/>
                  </a:cubicBezTo>
                  <a:cubicBezTo>
                    <a:pt x="457" y="276"/>
                    <a:pt x="38" y="0"/>
                    <a:pt x="1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513;p46"/>
            <p:cNvSpPr/>
            <p:nvPr/>
          </p:nvSpPr>
          <p:spPr>
            <a:xfrm>
              <a:off x="4111949" y="1559536"/>
              <a:ext cx="155617" cy="37016"/>
            </a:xfrm>
            <a:custGeom>
              <a:avLst/>
              <a:gdLst/>
              <a:ahLst/>
              <a:cxnLst/>
              <a:rect l="l" t="t" r="r" b="b"/>
              <a:pathLst>
                <a:path w="12179" h="2897" extrusionOk="0">
                  <a:moveTo>
                    <a:pt x="4043" y="1"/>
                  </a:moveTo>
                  <a:cubicBezTo>
                    <a:pt x="3757" y="1"/>
                    <a:pt x="3470" y="13"/>
                    <a:pt x="3185" y="36"/>
                  </a:cubicBezTo>
                  <a:cubicBezTo>
                    <a:pt x="2436" y="84"/>
                    <a:pt x="1712" y="328"/>
                    <a:pt x="1086" y="742"/>
                  </a:cubicBezTo>
                  <a:cubicBezTo>
                    <a:pt x="687" y="1051"/>
                    <a:pt x="373" y="1456"/>
                    <a:pt x="173" y="1922"/>
                  </a:cubicBezTo>
                  <a:cubicBezTo>
                    <a:pt x="91" y="2084"/>
                    <a:pt x="32" y="2258"/>
                    <a:pt x="1" y="2438"/>
                  </a:cubicBezTo>
                  <a:cubicBezTo>
                    <a:pt x="92" y="2284"/>
                    <a:pt x="175" y="2124"/>
                    <a:pt x="250" y="1961"/>
                  </a:cubicBezTo>
                  <a:cubicBezTo>
                    <a:pt x="466" y="1527"/>
                    <a:pt x="784" y="1153"/>
                    <a:pt x="1176" y="871"/>
                  </a:cubicBezTo>
                  <a:cubicBezTo>
                    <a:pt x="1787" y="494"/>
                    <a:pt x="2484" y="278"/>
                    <a:pt x="3201" y="242"/>
                  </a:cubicBezTo>
                  <a:cubicBezTo>
                    <a:pt x="3449" y="225"/>
                    <a:pt x="3698" y="216"/>
                    <a:pt x="3947" y="216"/>
                  </a:cubicBezTo>
                  <a:cubicBezTo>
                    <a:pt x="4581" y="216"/>
                    <a:pt x="5215" y="272"/>
                    <a:pt x="5842" y="385"/>
                  </a:cubicBezTo>
                  <a:cubicBezTo>
                    <a:pt x="7436" y="646"/>
                    <a:pt x="8981" y="1156"/>
                    <a:pt x="10417" y="1896"/>
                  </a:cubicBezTo>
                  <a:cubicBezTo>
                    <a:pt x="10982" y="2189"/>
                    <a:pt x="11413" y="2440"/>
                    <a:pt x="11710" y="2620"/>
                  </a:cubicBezTo>
                  <a:cubicBezTo>
                    <a:pt x="11854" y="2729"/>
                    <a:pt x="12012" y="2823"/>
                    <a:pt x="12178" y="2896"/>
                  </a:cubicBezTo>
                  <a:cubicBezTo>
                    <a:pt x="12049" y="2762"/>
                    <a:pt x="11905" y="2647"/>
                    <a:pt x="11747" y="2551"/>
                  </a:cubicBezTo>
                  <a:cubicBezTo>
                    <a:pt x="11348" y="2260"/>
                    <a:pt x="10931" y="1994"/>
                    <a:pt x="10498" y="1754"/>
                  </a:cubicBezTo>
                  <a:cubicBezTo>
                    <a:pt x="9063" y="963"/>
                    <a:pt x="7502" y="425"/>
                    <a:pt x="5885" y="165"/>
                  </a:cubicBezTo>
                  <a:cubicBezTo>
                    <a:pt x="5276" y="56"/>
                    <a:pt x="4660" y="1"/>
                    <a:pt x="404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514;p46"/>
            <p:cNvSpPr/>
            <p:nvPr/>
          </p:nvSpPr>
          <p:spPr>
            <a:xfrm>
              <a:off x="4125200" y="1693994"/>
              <a:ext cx="154851" cy="54828"/>
            </a:xfrm>
            <a:custGeom>
              <a:avLst/>
              <a:gdLst/>
              <a:ahLst/>
              <a:cxnLst/>
              <a:rect l="l" t="t" r="r" b="b"/>
              <a:pathLst>
                <a:path w="12119" h="4291" extrusionOk="0">
                  <a:moveTo>
                    <a:pt x="1" y="1"/>
                  </a:moveTo>
                  <a:lnTo>
                    <a:pt x="1" y="155"/>
                  </a:lnTo>
                  <a:cubicBezTo>
                    <a:pt x="5" y="307"/>
                    <a:pt x="25" y="458"/>
                    <a:pt x="58" y="607"/>
                  </a:cubicBezTo>
                  <a:cubicBezTo>
                    <a:pt x="177" y="1159"/>
                    <a:pt x="423" y="1676"/>
                    <a:pt x="777" y="2116"/>
                  </a:cubicBezTo>
                  <a:cubicBezTo>
                    <a:pt x="1304" y="2764"/>
                    <a:pt x="1970" y="3287"/>
                    <a:pt x="2729" y="3639"/>
                  </a:cubicBezTo>
                  <a:cubicBezTo>
                    <a:pt x="3658" y="4066"/>
                    <a:pt x="4667" y="4286"/>
                    <a:pt x="5687" y="4289"/>
                  </a:cubicBezTo>
                  <a:cubicBezTo>
                    <a:pt x="5720" y="4290"/>
                    <a:pt x="5752" y="4290"/>
                    <a:pt x="5784" y="4290"/>
                  </a:cubicBezTo>
                  <a:cubicBezTo>
                    <a:pt x="6774" y="4290"/>
                    <a:pt x="7754" y="4089"/>
                    <a:pt x="8664" y="3699"/>
                  </a:cubicBezTo>
                  <a:cubicBezTo>
                    <a:pt x="9427" y="3371"/>
                    <a:pt x="10128" y="2917"/>
                    <a:pt x="10740" y="2356"/>
                  </a:cubicBezTo>
                  <a:cubicBezTo>
                    <a:pt x="11150" y="1978"/>
                    <a:pt x="11515" y="1553"/>
                    <a:pt x="11826" y="1090"/>
                  </a:cubicBezTo>
                  <a:cubicBezTo>
                    <a:pt x="11929" y="922"/>
                    <a:pt x="11997" y="798"/>
                    <a:pt x="12058" y="702"/>
                  </a:cubicBezTo>
                  <a:cubicBezTo>
                    <a:pt x="12118" y="607"/>
                    <a:pt x="12118" y="556"/>
                    <a:pt x="12118" y="556"/>
                  </a:cubicBezTo>
                  <a:lnTo>
                    <a:pt x="12118" y="556"/>
                  </a:lnTo>
                  <a:cubicBezTo>
                    <a:pt x="11682" y="1162"/>
                    <a:pt x="11180" y="1719"/>
                    <a:pt x="10623" y="2219"/>
                  </a:cubicBezTo>
                  <a:cubicBezTo>
                    <a:pt x="10014" y="2758"/>
                    <a:pt x="9322" y="3194"/>
                    <a:pt x="8573" y="3510"/>
                  </a:cubicBezTo>
                  <a:cubicBezTo>
                    <a:pt x="7681" y="3879"/>
                    <a:pt x="6725" y="4068"/>
                    <a:pt x="5761" y="4068"/>
                  </a:cubicBezTo>
                  <a:cubicBezTo>
                    <a:pt x="5735" y="4068"/>
                    <a:pt x="5709" y="4067"/>
                    <a:pt x="5683" y="4067"/>
                  </a:cubicBezTo>
                  <a:cubicBezTo>
                    <a:pt x="4692" y="4066"/>
                    <a:pt x="3712" y="3857"/>
                    <a:pt x="2807" y="3455"/>
                  </a:cubicBezTo>
                  <a:cubicBezTo>
                    <a:pt x="2071" y="3120"/>
                    <a:pt x="1418" y="2629"/>
                    <a:pt x="893" y="2017"/>
                  </a:cubicBezTo>
                  <a:cubicBezTo>
                    <a:pt x="541" y="1598"/>
                    <a:pt x="282" y="1111"/>
                    <a:pt x="132" y="586"/>
                  </a:cubicBezTo>
                  <a:cubicBezTo>
                    <a:pt x="28" y="21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515;p46"/>
            <p:cNvSpPr/>
            <p:nvPr/>
          </p:nvSpPr>
          <p:spPr>
            <a:xfrm>
              <a:off x="4115425" y="1706707"/>
              <a:ext cx="175141" cy="80805"/>
            </a:xfrm>
            <a:custGeom>
              <a:avLst/>
              <a:gdLst/>
              <a:ahLst/>
              <a:cxnLst/>
              <a:rect l="l" t="t" r="r" b="b"/>
              <a:pathLst>
                <a:path w="13707" h="6324" extrusionOk="0">
                  <a:moveTo>
                    <a:pt x="44" y="1"/>
                  </a:moveTo>
                  <a:cubicBezTo>
                    <a:pt x="26" y="62"/>
                    <a:pt x="17" y="125"/>
                    <a:pt x="14" y="190"/>
                  </a:cubicBezTo>
                  <a:cubicBezTo>
                    <a:pt x="0" y="375"/>
                    <a:pt x="0" y="561"/>
                    <a:pt x="14" y="745"/>
                  </a:cubicBezTo>
                  <a:cubicBezTo>
                    <a:pt x="50" y="1425"/>
                    <a:pt x="212" y="2092"/>
                    <a:pt x="491" y="2713"/>
                  </a:cubicBezTo>
                  <a:cubicBezTo>
                    <a:pt x="898" y="3646"/>
                    <a:pt x="1523" y="4465"/>
                    <a:pt x="2314" y="5105"/>
                  </a:cubicBezTo>
                  <a:cubicBezTo>
                    <a:pt x="3321" y="5848"/>
                    <a:pt x="4532" y="6265"/>
                    <a:pt x="5784" y="6301"/>
                  </a:cubicBezTo>
                  <a:cubicBezTo>
                    <a:pt x="5967" y="6316"/>
                    <a:pt x="6149" y="6323"/>
                    <a:pt x="6331" y="6323"/>
                  </a:cubicBezTo>
                  <a:cubicBezTo>
                    <a:pt x="7940" y="6323"/>
                    <a:pt x="9503" y="5755"/>
                    <a:pt x="10743" y="4711"/>
                  </a:cubicBezTo>
                  <a:cubicBezTo>
                    <a:pt x="11139" y="4402"/>
                    <a:pt x="11496" y="4096"/>
                    <a:pt x="11810" y="3808"/>
                  </a:cubicBezTo>
                  <a:cubicBezTo>
                    <a:pt x="12439" y="3234"/>
                    <a:pt x="12913" y="2727"/>
                    <a:pt x="13232" y="2373"/>
                  </a:cubicBezTo>
                  <a:cubicBezTo>
                    <a:pt x="13407" y="2197"/>
                    <a:pt x="13566" y="2006"/>
                    <a:pt x="13706" y="1801"/>
                  </a:cubicBezTo>
                  <a:lnTo>
                    <a:pt x="13706" y="1801"/>
                  </a:lnTo>
                  <a:cubicBezTo>
                    <a:pt x="13508" y="1961"/>
                    <a:pt x="13319" y="2134"/>
                    <a:pt x="13142" y="2317"/>
                  </a:cubicBezTo>
                  <a:cubicBezTo>
                    <a:pt x="12801" y="2653"/>
                    <a:pt x="12311" y="3135"/>
                    <a:pt x="11673" y="3691"/>
                  </a:cubicBezTo>
                  <a:cubicBezTo>
                    <a:pt x="11354" y="3953"/>
                    <a:pt x="10996" y="4251"/>
                    <a:pt x="10600" y="4552"/>
                  </a:cubicBezTo>
                  <a:cubicBezTo>
                    <a:pt x="10190" y="4886"/>
                    <a:pt x="9744" y="5174"/>
                    <a:pt x="9275" y="5414"/>
                  </a:cubicBezTo>
                  <a:cubicBezTo>
                    <a:pt x="8309" y="5860"/>
                    <a:pt x="7262" y="6091"/>
                    <a:pt x="6203" y="6091"/>
                  </a:cubicBezTo>
                  <a:cubicBezTo>
                    <a:pt x="6058" y="6091"/>
                    <a:pt x="5913" y="6086"/>
                    <a:pt x="5768" y="6078"/>
                  </a:cubicBezTo>
                  <a:cubicBezTo>
                    <a:pt x="4561" y="6043"/>
                    <a:pt x="3391" y="5647"/>
                    <a:pt x="2413" y="4941"/>
                  </a:cubicBezTo>
                  <a:cubicBezTo>
                    <a:pt x="1638" y="4329"/>
                    <a:pt x="1020" y="3544"/>
                    <a:pt x="604" y="2649"/>
                  </a:cubicBezTo>
                  <a:cubicBezTo>
                    <a:pt x="319" y="2047"/>
                    <a:pt x="138" y="1400"/>
                    <a:pt x="74" y="736"/>
                  </a:cubicBezTo>
                  <a:cubicBezTo>
                    <a:pt x="51" y="556"/>
                    <a:pt x="41" y="375"/>
                    <a:pt x="44" y="194"/>
                  </a:cubicBezTo>
                  <a:cubicBezTo>
                    <a:pt x="53" y="130"/>
                    <a:pt x="53" y="64"/>
                    <a:pt x="4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516;p46"/>
            <p:cNvSpPr/>
            <p:nvPr/>
          </p:nvSpPr>
          <p:spPr>
            <a:xfrm>
              <a:off x="4258903" y="1547487"/>
              <a:ext cx="108558" cy="166389"/>
            </a:xfrm>
            <a:custGeom>
              <a:avLst/>
              <a:gdLst/>
              <a:ahLst/>
              <a:cxnLst/>
              <a:rect l="l" t="t" r="r" b="b"/>
              <a:pathLst>
                <a:path w="8496" h="13022" extrusionOk="0">
                  <a:moveTo>
                    <a:pt x="4396" y="0"/>
                  </a:moveTo>
                  <a:cubicBezTo>
                    <a:pt x="4325" y="0"/>
                    <a:pt x="4253" y="3"/>
                    <a:pt x="4182" y="10"/>
                  </a:cubicBezTo>
                  <a:cubicBezTo>
                    <a:pt x="3079" y="184"/>
                    <a:pt x="2115" y="849"/>
                    <a:pt x="1560" y="1819"/>
                  </a:cubicBezTo>
                  <a:cubicBezTo>
                    <a:pt x="1018" y="2781"/>
                    <a:pt x="661" y="3835"/>
                    <a:pt x="505" y="4927"/>
                  </a:cubicBezTo>
                  <a:cubicBezTo>
                    <a:pt x="168" y="6736"/>
                    <a:pt x="0" y="8667"/>
                    <a:pt x="719" y="10354"/>
                  </a:cubicBezTo>
                  <a:cubicBezTo>
                    <a:pt x="1345" y="11825"/>
                    <a:pt x="2841" y="13021"/>
                    <a:pt x="4389" y="13021"/>
                  </a:cubicBezTo>
                  <a:cubicBezTo>
                    <a:pt x="4619" y="13021"/>
                    <a:pt x="4849" y="12995"/>
                    <a:pt x="5079" y="12939"/>
                  </a:cubicBezTo>
                  <a:cubicBezTo>
                    <a:pt x="6853" y="12508"/>
                    <a:pt x="7848" y="10566"/>
                    <a:pt x="8115" y="8757"/>
                  </a:cubicBezTo>
                  <a:cubicBezTo>
                    <a:pt x="8495" y="6050"/>
                    <a:pt x="7769" y="3306"/>
                    <a:pt x="6099" y="1141"/>
                  </a:cubicBezTo>
                  <a:lnTo>
                    <a:pt x="6099" y="1141"/>
                  </a:lnTo>
                  <a:lnTo>
                    <a:pt x="6728" y="1637"/>
                  </a:lnTo>
                  <a:cubicBezTo>
                    <a:pt x="6491" y="639"/>
                    <a:pt x="5428" y="0"/>
                    <a:pt x="43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517;p46"/>
            <p:cNvSpPr/>
            <p:nvPr/>
          </p:nvSpPr>
          <p:spPr>
            <a:xfrm>
              <a:off x="4262200" y="1663328"/>
              <a:ext cx="43111" cy="8395"/>
            </a:xfrm>
            <a:custGeom>
              <a:avLst/>
              <a:gdLst/>
              <a:ahLst/>
              <a:cxnLst/>
              <a:rect l="l" t="t" r="r" b="b"/>
              <a:pathLst>
                <a:path w="3374" h="657" extrusionOk="0">
                  <a:moveTo>
                    <a:pt x="60" y="0"/>
                  </a:moveTo>
                  <a:lnTo>
                    <a:pt x="60" y="0"/>
                  </a:lnTo>
                  <a:cubicBezTo>
                    <a:pt x="0" y="5"/>
                    <a:pt x="116" y="242"/>
                    <a:pt x="431" y="366"/>
                  </a:cubicBezTo>
                  <a:cubicBezTo>
                    <a:pt x="818" y="527"/>
                    <a:pt x="1231" y="619"/>
                    <a:pt x="1650" y="638"/>
                  </a:cubicBezTo>
                  <a:cubicBezTo>
                    <a:pt x="1756" y="651"/>
                    <a:pt x="1862" y="657"/>
                    <a:pt x="1968" y="657"/>
                  </a:cubicBezTo>
                  <a:cubicBezTo>
                    <a:pt x="2461" y="657"/>
                    <a:pt x="2947" y="523"/>
                    <a:pt x="3373" y="267"/>
                  </a:cubicBezTo>
                  <a:lnTo>
                    <a:pt x="3373" y="267"/>
                  </a:lnTo>
                  <a:cubicBezTo>
                    <a:pt x="2809" y="356"/>
                    <a:pt x="2239" y="405"/>
                    <a:pt x="1668" y="414"/>
                  </a:cubicBezTo>
                  <a:cubicBezTo>
                    <a:pt x="1270" y="393"/>
                    <a:pt x="876" y="329"/>
                    <a:pt x="491" y="221"/>
                  </a:cubicBezTo>
                  <a:cubicBezTo>
                    <a:pt x="337" y="171"/>
                    <a:pt x="191" y="98"/>
                    <a:pt x="6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518;p46"/>
            <p:cNvSpPr/>
            <p:nvPr/>
          </p:nvSpPr>
          <p:spPr>
            <a:xfrm>
              <a:off x="4263746" y="1623232"/>
              <a:ext cx="52733" cy="3782"/>
            </a:xfrm>
            <a:custGeom>
              <a:avLst/>
              <a:gdLst/>
              <a:ahLst/>
              <a:cxnLst/>
              <a:rect l="l" t="t" r="r" b="b"/>
              <a:pathLst>
                <a:path w="4127" h="296" extrusionOk="0">
                  <a:moveTo>
                    <a:pt x="1262" y="0"/>
                  </a:moveTo>
                  <a:cubicBezTo>
                    <a:pt x="840" y="0"/>
                    <a:pt x="419" y="28"/>
                    <a:pt x="1" y="82"/>
                  </a:cubicBezTo>
                  <a:cubicBezTo>
                    <a:pt x="604" y="202"/>
                    <a:pt x="1217" y="262"/>
                    <a:pt x="1831" y="262"/>
                  </a:cubicBezTo>
                  <a:cubicBezTo>
                    <a:pt x="1907" y="262"/>
                    <a:pt x="1983" y="261"/>
                    <a:pt x="2059" y="259"/>
                  </a:cubicBezTo>
                  <a:cubicBezTo>
                    <a:pt x="2332" y="283"/>
                    <a:pt x="2605" y="295"/>
                    <a:pt x="2878" y="295"/>
                  </a:cubicBezTo>
                  <a:cubicBezTo>
                    <a:pt x="3296" y="295"/>
                    <a:pt x="3713" y="267"/>
                    <a:pt x="4126" y="211"/>
                  </a:cubicBezTo>
                  <a:cubicBezTo>
                    <a:pt x="3504" y="93"/>
                    <a:pt x="2874" y="32"/>
                    <a:pt x="2241" y="32"/>
                  </a:cubicBezTo>
                  <a:cubicBezTo>
                    <a:pt x="2183" y="32"/>
                    <a:pt x="2126" y="33"/>
                    <a:pt x="2068" y="34"/>
                  </a:cubicBezTo>
                  <a:cubicBezTo>
                    <a:pt x="1800" y="12"/>
                    <a:pt x="1531" y="0"/>
                    <a:pt x="126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519;p46"/>
            <p:cNvSpPr/>
            <p:nvPr/>
          </p:nvSpPr>
          <p:spPr>
            <a:xfrm>
              <a:off x="4272537" y="1578191"/>
              <a:ext cx="35138" cy="4855"/>
            </a:xfrm>
            <a:custGeom>
              <a:avLst/>
              <a:gdLst/>
              <a:ahLst/>
              <a:cxnLst/>
              <a:rect l="l" t="t" r="r" b="b"/>
              <a:pathLst>
                <a:path w="2750" h="380" extrusionOk="0">
                  <a:moveTo>
                    <a:pt x="1161" y="1"/>
                  </a:moveTo>
                  <a:cubicBezTo>
                    <a:pt x="891" y="1"/>
                    <a:pt x="623" y="46"/>
                    <a:pt x="367" y="135"/>
                  </a:cubicBezTo>
                  <a:cubicBezTo>
                    <a:pt x="122" y="234"/>
                    <a:pt x="0" y="340"/>
                    <a:pt x="18" y="372"/>
                  </a:cubicBezTo>
                  <a:cubicBezTo>
                    <a:pt x="22" y="377"/>
                    <a:pt x="29" y="380"/>
                    <a:pt x="40" y="380"/>
                  </a:cubicBezTo>
                  <a:cubicBezTo>
                    <a:pt x="91" y="380"/>
                    <a:pt x="222" y="332"/>
                    <a:pt x="415" y="289"/>
                  </a:cubicBezTo>
                  <a:cubicBezTo>
                    <a:pt x="634" y="245"/>
                    <a:pt x="859" y="222"/>
                    <a:pt x="1083" y="222"/>
                  </a:cubicBezTo>
                  <a:cubicBezTo>
                    <a:pt x="1176" y="222"/>
                    <a:pt x="1269" y="226"/>
                    <a:pt x="1362" y="234"/>
                  </a:cubicBezTo>
                  <a:cubicBezTo>
                    <a:pt x="1895" y="295"/>
                    <a:pt x="2372" y="349"/>
                    <a:pt x="2603" y="349"/>
                  </a:cubicBezTo>
                  <a:cubicBezTo>
                    <a:pt x="2696" y="349"/>
                    <a:pt x="2749" y="340"/>
                    <a:pt x="2749" y="319"/>
                  </a:cubicBezTo>
                  <a:cubicBezTo>
                    <a:pt x="2315" y="130"/>
                    <a:pt x="1848" y="25"/>
                    <a:pt x="1376" y="10"/>
                  </a:cubicBezTo>
                  <a:cubicBezTo>
                    <a:pt x="1304" y="4"/>
                    <a:pt x="1233" y="1"/>
                    <a:pt x="116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520;p46"/>
            <p:cNvSpPr/>
            <p:nvPr/>
          </p:nvSpPr>
          <p:spPr>
            <a:xfrm>
              <a:off x="4355936" y="1311832"/>
              <a:ext cx="403948" cy="327462"/>
            </a:xfrm>
            <a:custGeom>
              <a:avLst/>
              <a:gdLst/>
              <a:ahLst/>
              <a:cxnLst/>
              <a:rect l="l" t="t" r="r" b="b"/>
              <a:pathLst>
                <a:path w="31614" h="25628" extrusionOk="0">
                  <a:moveTo>
                    <a:pt x="20191" y="0"/>
                  </a:moveTo>
                  <a:cubicBezTo>
                    <a:pt x="17322" y="0"/>
                    <a:pt x="14454" y="1105"/>
                    <a:pt x="12280" y="3309"/>
                  </a:cubicBezTo>
                  <a:cubicBezTo>
                    <a:pt x="11160" y="4450"/>
                    <a:pt x="10269" y="5841"/>
                    <a:pt x="8942" y="6733"/>
                  </a:cubicBezTo>
                  <a:cubicBezTo>
                    <a:pt x="7442" y="7740"/>
                    <a:pt x="5577" y="7968"/>
                    <a:pt x="3898" y="8648"/>
                  </a:cubicBezTo>
                  <a:cubicBezTo>
                    <a:pt x="2218" y="9330"/>
                    <a:pt x="547" y="10725"/>
                    <a:pt x="598" y="12526"/>
                  </a:cubicBezTo>
                  <a:lnTo>
                    <a:pt x="1" y="23163"/>
                  </a:lnTo>
                  <a:cubicBezTo>
                    <a:pt x="55" y="24664"/>
                    <a:pt x="1616" y="25628"/>
                    <a:pt x="3137" y="25628"/>
                  </a:cubicBezTo>
                  <a:cubicBezTo>
                    <a:pt x="3502" y="25628"/>
                    <a:pt x="3865" y="25572"/>
                    <a:pt x="4204" y="25456"/>
                  </a:cubicBezTo>
                  <a:cubicBezTo>
                    <a:pt x="5957" y="24852"/>
                    <a:pt x="7115" y="23214"/>
                    <a:pt x="8045" y="21608"/>
                  </a:cubicBezTo>
                  <a:cubicBezTo>
                    <a:pt x="8976" y="20002"/>
                    <a:pt x="9845" y="18266"/>
                    <a:pt x="11361" y="17199"/>
                  </a:cubicBezTo>
                  <a:cubicBezTo>
                    <a:pt x="12601" y="16326"/>
                    <a:pt x="14059" y="16032"/>
                    <a:pt x="15579" y="16032"/>
                  </a:cubicBezTo>
                  <a:cubicBezTo>
                    <a:pt x="17143" y="16032"/>
                    <a:pt x="18773" y="16344"/>
                    <a:pt x="20299" y="16656"/>
                  </a:cubicBezTo>
                  <a:cubicBezTo>
                    <a:pt x="21658" y="16933"/>
                    <a:pt x="23114" y="17175"/>
                    <a:pt x="24518" y="17175"/>
                  </a:cubicBezTo>
                  <a:cubicBezTo>
                    <a:pt x="26227" y="17175"/>
                    <a:pt x="27860" y="16817"/>
                    <a:pt x="29150" y="15729"/>
                  </a:cubicBezTo>
                  <a:cubicBezTo>
                    <a:pt x="31175" y="14008"/>
                    <a:pt x="31614" y="10992"/>
                    <a:pt x="30968" y="8408"/>
                  </a:cubicBezTo>
                  <a:cubicBezTo>
                    <a:pt x="30473" y="6433"/>
                    <a:pt x="29445" y="4631"/>
                    <a:pt x="27994" y="3202"/>
                  </a:cubicBezTo>
                  <a:cubicBezTo>
                    <a:pt x="25830" y="1066"/>
                    <a:pt x="23009" y="0"/>
                    <a:pt x="2019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521;p46"/>
            <p:cNvSpPr/>
            <p:nvPr/>
          </p:nvSpPr>
          <p:spPr>
            <a:xfrm>
              <a:off x="4285442" y="1380958"/>
              <a:ext cx="547695" cy="545216"/>
            </a:xfrm>
            <a:custGeom>
              <a:avLst/>
              <a:gdLst/>
              <a:ahLst/>
              <a:cxnLst/>
              <a:rect l="l" t="t" r="r" b="b"/>
              <a:pathLst>
                <a:path w="42864" h="42670" extrusionOk="0">
                  <a:moveTo>
                    <a:pt x="27147" y="1"/>
                  </a:moveTo>
                  <a:cubicBezTo>
                    <a:pt x="26663" y="1"/>
                    <a:pt x="26173" y="28"/>
                    <a:pt x="25680" y="85"/>
                  </a:cubicBezTo>
                  <a:cubicBezTo>
                    <a:pt x="24276" y="244"/>
                    <a:pt x="22910" y="635"/>
                    <a:pt x="21634" y="1242"/>
                  </a:cubicBezTo>
                  <a:lnTo>
                    <a:pt x="6237" y="8107"/>
                  </a:lnTo>
                  <a:cubicBezTo>
                    <a:pt x="6435" y="9623"/>
                    <a:pt x="5340" y="10974"/>
                    <a:pt x="4251" y="12043"/>
                  </a:cubicBezTo>
                  <a:cubicBezTo>
                    <a:pt x="3161" y="13112"/>
                    <a:pt x="1933" y="14244"/>
                    <a:pt x="1739" y="15755"/>
                  </a:cubicBezTo>
                  <a:cubicBezTo>
                    <a:pt x="1515" y="17527"/>
                    <a:pt x="2803" y="19266"/>
                    <a:pt x="2428" y="21006"/>
                  </a:cubicBezTo>
                  <a:cubicBezTo>
                    <a:pt x="2191" y="22113"/>
                    <a:pt x="1334" y="22965"/>
                    <a:pt x="813" y="23970"/>
                  </a:cubicBezTo>
                  <a:cubicBezTo>
                    <a:pt x="116" y="25415"/>
                    <a:pt x="1" y="27074"/>
                    <a:pt x="490" y="28604"/>
                  </a:cubicBezTo>
                  <a:cubicBezTo>
                    <a:pt x="921" y="30129"/>
                    <a:pt x="1654" y="33532"/>
                    <a:pt x="2712" y="34717"/>
                  </a:cubicBezTo>
                  <a:cubicBezTo>
                    <a:pt x="5642" y="37989"/>
                    <a:pt x="10302" y="40814"/>
                    <a:pt x="14583" y="41798"/>
                  </a:cubicBezTo>
                  <a:cubicBezTo>
                    <a:pt x="17405" y="42445"/>
                    <a:pt x="20299" y="42669"/>
                    <a:pt x="23199" y="42669"/>
                  </a:cubicBezTo>
                  <a:cubicBezTo>
                    <a:pt x="24699" y="42669"/>
                    <a:pt x="26200" y="42609"/>
                    <a:pt x="27694" y="42517"/>
                  </a:cubicBezTo>
                  <a:cubicBezTo>
                    <a:pt x="31282" y="42297"/>
                    <a:pt x="35409" y="42460"/>
                    <a:pt x="38402" y="37525"/>
                  </a:cubicBezTo>
                  <a:cubicBezTo>
                    <a:pt x="39948" y="34967"/>
                    <a:pt x="40719" y="31569"/>
                    <a:pt x="41541" y="28695"/>
                  </a:cubicBezTo>
                  <a:cubicBezTo>
                    <a:pt x="42248" y="26218"/>
                    <a:pt x="42864" y="23570"/>
                    <a:pt x="42124" y="21102"/>
                  </a:cubicBezTo>
                  <a:cubicBezTo>
                    <a:pt x="41693" y="19663"/>
                    <a:pt x="40831" y="18388"/>
                    <a:pt x="40400" y="16950"/>
                  </a:cubicBezTo>
                  <a:cubicBezTo>
                    <a:pt x="39870" y="15153"/>
                    <a:pt x="40064" y="13229"/>
                    <a:pt x="39849" y="11351"/>
                  </a:cubicBezTo>
                  <a:cubicBezTo>
                    <a:pt x="39104" y="4820"/>
                    <a:pt x="33567" y="1"/>
                    <a:pt x="2714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522;p46"/>
            <p:cNvSpPr/>
            <p:nvPr/>
          </p:nvSpPr>
          <p:spPr>
            <a:xfrm>
              <a:off x="4443091" y="2009624"/>
              <a:ext cx="307" cy="2044"/>
            </a:xfrm>
            <a:custGeom>
              <a:avLst/>
              <a:gdLst/>
              <a:ahLst/>
              <a:cxnLst/>
              <a:rect l="l" t="t" r="r" b="b"/>
              <a:pathLst>
                <a:path w="24" h="160" extrusionOk="0">
                  <a:moveTo>
                    <a:pt x="1" y="0"/>
                  </a:moveTo>
                  <a:cubicBezTo>
                    <a:pt x="1" y="0"/>
                    <a:pt x="1" y="107"/>
                    <a:pt x="23" y="1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523;p46"/>
            <p:cNvSpPr/>
            <p:nvPr/>
          </p:nvSpPr>
          <p:spPr>
            <a:xfrm>
              <a:off x="4419632" y="1424044"/>
              <a:ext cx="360900" cy="690560"/>
            </a:xfrm>
            <a:custGeom>
              <a:avLst/>
              <a:gdLst/>
              <a:ahLst/>
              <a:cxnLst/>
              <a:rect l="l" t="t" r="r" b="b"/>
              <a:pathLst>
                <a:path w="28245" h="54045" extrusionOk="0">
                  <a:moveTo>
                    <a:pt x="19376" y="0"/>
                  </a:moveTo>
                  <a:cubicBezTo>
                    <a:pt x="19170" y="0"/>
                    <a:pt x="18960" y="12"/>
                    <a:pt x="18748" y="35"/>
                  </a:cubicBezTo>
                  <a:lnTo>
                    <a:pt x="2729" y="4122"/>
                  </a:lnTo>
                  <a:cubicBezTo>
                    <a:pt x="1170" y="4289"/>
                    <a:pt x="1" y="5622"/>
                    <a:pt x="38" y="7189"/>
                  </a:cubicBezTo>
                  <a:lnTo>
                    <a:pt x="1795" y="44968"/>
                  </a:lnTo>
                  <a:cubicBezTo>
                    <a:pt x="1820" y="45609"/>
                    <a:pt x="1966" y="46241"/>
                    <a:pt x="2227" y="46828"/>
                  </a:cubicBezTo>
                  <a:cubicBezTo>
                    <a:pt x="3222" y="49020"/>
                    <a:pt x="6153" y="54045"/>
                    <a:pt x="12114" y="54045"/>
                  </a:cubicBezTo>
                  <a:cubicBezTo>
                    <a:pt x="13275" y="54045"/>
                    <a:pt x="14551" y="53854"/>
                    <a:pt x="15949" y="53415"/>
                  </a:cubicBezTo>
                  <a:cubicBezTo>
                    <a:pt x="18051" y="52756"/>
                    <a:pt x="19012" y="50456"/>
                    <a:pt x="19425" y="48095"/>
                  </a:cubicBezTo>
                  <a:cubicBezTo>
                    <a:pt x="19425" y="47815"/>
                    <a:pt x="19542" y="47565"/>
                    <a:pt x="19546" y="47297"/>
                  </a:cubicBezTo>
                  <a:cubicBezTo>
                    <a:pt x="19752" y="45537"/>
                    <a:pt x="19774" y="43758"/>
                    <a:pt x="19611" y="41992"/>
                  </a:cubicBezTo>
                  <a:cubicBezTo>
                    <a:pt x="19640" y="38946"/>
                    <a:pt x="19637" y="37655"/>
                    <a:pt x="19636" y="37624"/>
                  </a:cubicBezTo>
                  <a:lnTo>
                    <a:pt x="19636" y="37624"/>
                  </a:lnTo>
                  <a:cubicBezTo>
                    <a:pt x="19636" y="37624"/>
                    <a:pt x="19637" y="37624"/>
                    <a:pt x="19639" y="37624"/>
                  </a:cubicBezTo>
                  <a:cubicBezTo>
                    <a:pt x="19799" y="37624"/>
                    <a:pt x="26230" y="36411"/>
                    <a:pt x="27561" y="27929"/>
                  </a:cubicBezTo>
                  <a:cubicBezTo>
                    <a:pt x="28244" y="23660"/>
                    <a:pt x="28011" y="16660"/>
                    <a:pt x="27642" y="10941"/>
                  </a:cubicBezTo>
                  <a:cubicBezTo>
                    <a:pt x="27320" y="6006"/>
                    <a:pt x="24156" y="0"/>
                    <a:pt x="19376" y="0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524;p46"/>
            <p:cNvSpPr/>
            <p:nvPr/>
          </p:nvSpPr>
          <p:spPr>
            <a:xfrm>
              <a:off x="4711687" y="1622670"/>
              <a:ext cx="28277" cy="26961"/>
            </a:xfrm>
            <a:custGeom>
              <a:avLst/>
              <a:gdLst/>
              <a:ahLst/>
              <a:cxnLst/>
              <a:rect l="l" t="t" r="r" b="b"/>
              <a:pathLst>
                <a:path w="2213" h="2110" extrusionOk="0">
                  <a:moveTo>
                    <a:pt x="1152" y="1"/>
                  </a:moveTo>
                  <a:cubicBezTo>
                    <a:pt x="1123" y="1"/>
                    <a:pt x="1093" y="2"/>
                    <a:pt x="1064" y="4"/>
                  </a:cubicBezTo>
                  <a:cubicBezTo>
                    <a:pt x="469" y="28"/>
                    <a:pt x="1" y="521"/>
                    <a:pt x="8" y="1115"/>
                  </a:cubicBezTo>
                  <a:cubicBezTo>
                    <a:pt x="8" y="1126"/>
                    <a:pt x="10" y="1136"/>
                    <a:pt x="10" y="1147"/>
                  </a:cubicBezTo>
                  <a:cubicBezTo>
                    <a:pt x="55" y="1694"/>
                    <a:pt x="515" y="2110"/>
                    <a:pt x="1054" y="2110"/>
                  </a:cubicBezTo>
                  <a:cubicBezTo>
                    <a:pt x="1084" y="2110"/>
                    <a:pt x="1114" y="2108"/>
                    <a:pt x="1145" y="2106"/>
                  </a:cubicBezTo>
                  <a:cubicBezTo>
                    <a:pt x="1742" y="2085"/>
                    <a:pt x="2212" y="1592"/>
                    <a:pt x="2205" y="995"/>
                  </a:cubicBezTo>
                  <a:cubicBezTo>
                    <a:pt x="2205" y="987"/>
                    <a:pt x="2203" y="977"/>
                    <a:pt x="2203" y="968"/>
                  </a:cubicBezTo>
                  <a:cubicBezTo>
                    <a:pt x="2156" y="417"/>
                    <a:pt x="1695" y="1"/>
                    <a:pt x="11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525;p46"/>
            <p:cNvSpPr/>
            <p:nvPr/>
          </p:nvSpPr>
          <p:spPr>
            <a:xfrm>
              <a:off x="4697299" y="1595645"/>
              <a:ext cx="57103" cy="15026"/>
            </a:xfrm>
            <a:custGeom>
              <a:avLst/>
              <a:gdLst/>
              <a:ahLst/>
              <a:cxnLst/>
              <a:rect l="l" t="t" r="r" b="b"/>
              <a:pathLst>
                <a:path w="4469" h="1176" extrusionOk="0">
                  <a:moveTo>
                    <a:pt x="2291" y="1"/>
                  </a:moveTo>
                  <a:cubicBezTo>
                    <a:pt x="2282" y="1"/>
                    <a:pt x="2273" y="1"/>
                    <a:pt x="2263" y="1"/>
                  </a:cubicBezTo>
                  <a:cubicBezTo>
                    <a:pt x="2258" y="1"/>
                    <a:pt x="2253" y="1"/>
                    <a:pt x="2249" y="1"/>
                  </a:cubicBezTo>
                  <a:cubicBezTo>
                    <a:pt x="1631" y="1"/>
                    <a:pt x="1027" y="190"/>
                    <a:pt x="519" y="543"/>
                  </a:cubicBezTo>
                  <a:cubicBezTo>
                    <a:pt x="144" y="819"/>
                    <a:pt x="1" y="1077"/>
                    <a:pt x="66" y="1142"/>
                  </a:cubicBezTo>
                  <a:cubicBezTo>
                    <a:pt x="80" y="1158"/>
                    <a:pt x="103" y="1165"/>
                    <a:pt x="134" y="1165"/>
                  </a:cubicBezTo>
                  <a:cubicBezTo>
                    <a:pt x="389" y="1165"/>
                    <a:pt x="1194" y="690"/>
                    <a:pt x="2245" y="686"/>
                  </a:cubicBezTo>
                  <a:cubicBezTo>
                    <a:pt x="2250" y="686"/>
                    <a:pt x="2254" y="686"/>
                    <a:pt x="2258" y="686"/>
                  </a:cubicBezTo>
                  <a:cubicBezTo>
                    <a:pt x="3309" y="686"/>
                    <a:pt x="4085" y="1175"/>
                    <a:pt x="4334" y="1175"/>
                  </a:cubicBezTo>
                  <a:cubicBezTo>
                    <a:pt x="4363" y="1175"/>
                    <a:pt x="4385" y="1169"/>
                    <a:pt x="4399" y="1154"/>
                  </a:cubicBezTo>
                  <a:cubicBezTo>
                    <a:pt x="4468" y="1089"/>
                    <a:pt x="4342" y="827"/>
                    <a:pt x="3987" y="552"/>
                  </a:cubicBezTo>
                  <a:cubicBezTo>
                    <a:pt x="3493" y="194"/>
                    <a:pt x="2900" y="1"/>
                    <a:pt x="22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26;p46"/>
            <p:cNvSpPr/>
            <p:nvPr/>
          </p:nvSpPr>
          <p:spPr>
            <a:xfrm>
              <a:off x="4561845" y="1622670"/>
              <a:ext cx="28289" cy="26961"/>
            </a:xfrm>
            <a:custGeom>
              <a:avLst/>
              <a:gdLst/>
              <a:ahLst/>
              <a:cxnLst/>
              <a:rect l="l" t="t" r="r" b="b"/>
              <a:pathLst>
                <a:path w="2214" h="2110" extrusionOk="0">
                  <a:moveTo>
                    <a:pt x="1155" y="1"/>
                  </a:moveTo>
                  <a:cubicBezTo>
                    <a:pt x="1126" y="1"/>
                    <a:pt x="1096" y="2"/>
                    <a:pt x="1067" y="4"/>
                  </a:cubicBezTo>
                  <a:cubicBezTo>
                    <a:pt x="471" y="25"/>
                    <a:pt x="1" y="519"/>
                    <a:pt x="11" y="1115"/>
                  </a:cubicBezTo>
                  <a:cubicBezTo>
                    <a:pt x="11" y="1126"/>
                    <a:pt x="13" y="1136"/>
                    <a:pt x="13" y="1147"/>
                  </a:cubicBezTo>
                  <a:cubicBezTo>
                    <a:pt x="58" y="1694"/>
                    <a:pt x="517" y="2110"/>
                    <a:pt x="1057" y="2110"/>
                  </a:cubicBezTo>
                  <a:cubicBezTo>
                    <a:pt x="1087" y="2110"/>
                    <a:pt x="1117" y="2108"/>
                    <a:pt x="1148" y="2106"/>
                  </a:cubicBezTo>
                  <a:cubicBezTo>
                    <a:pt x="1744" y="2085"/>
                    <a:pt x="2213" y="1591"/>
                    <a:pt x="2203" y="995"/>
                  </a:cubicBezTo>
                  <a:cubicBezTo>
                    <a:pt x="2203" y="984"/>
                    <a:pt x="2201" y="974"/>
                    <a:pt x="2201" y="963"/>
                  </a:cubicBezTo>
                  <a:cubicBezTo>
                    <a:pt x="2154" y="415"/>
                    <a:pt x="1695" y="1"/>
                    <a:pt x="11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27;p46"/>
            <p:cNvSpPr/>
            <p:nvPr/>
          </p:nvSpPr>
          <p:spPr>
            <a:xfrm>
              <a:off x="4548493" y="1598610"/>
              <a:ext cx="57077" cy="15039"/>
            </a:xfrm>
            <a:custGeom>
              <a:avLst/>
              <a:gdLst/>
              <a:ahLst/>
              <a:cxnLst/>
              <a:rect l="l" t="t" r="r" b="b"/>
              <a:pathLst>
                <a:path w="4467" h="1177" extrusionOk="0">
                  <a:moveTo>
                    <a:pt x="2231" y="0"/>
                  </a:moveTo>
                  <a:cubicBezTo>
                    <a:pt x="1611" y="0"/>
                    <a:pt x="1006" y="191"/>
                    <a:pt x="496" y="544"/>
                  </a:cubicBezTo>
                  <a:cubicBezTo>
                    <a:pt x="139" y="818"/>
                    <a:pt x="1" y="1081"/>
                    <a:pt x="65" y="1147"/>
                  </a:cubicBezTo>
                  <a:cubicBezTo>
                    <a:pt x="79" y="1162"/>
                    <a:pt x="101" y="1169"/>
                    <a:pt x="132" y="1169"/>
                  </a:cubicBezTo>
                  <a:cubicBezTo>
                    <a:pt x="384" y="1169"/>
                    <a:pt x="1191" y="697"/>
                    <a:pt x="2245" y="689"/>
                  </a:cubicBezTo>
                  <a:cubicBezTo>
                    <a:pt x="2252" y="689"/>
                    <a:pt x="2259" y="689"/>
                    <a:pt x="2267" y="689"/>
                  </a:cubicBezTo>
                  <a:cubicBezTo>
                    <a:pt x="3313" y="689"/>
                    <a:pt x="4085" y="1176"/>
                    <a:pt x="4333" y="1176"/>
                  </a:cubicBezTo>
                  <a:cubicBezTo>
                    <a:pt x="4362" y="1176"/>
                    <a:pt x="4384" y="1169"/>
                    <a:pt x="4398" y="1155"/>
                  </a:cubicBezTo>
                  <a:cubicBezTo>
                    <a:pt x="4467" y="1104"/>
                    <a:pt x="4342" y="845"/>
                    <a:pt x="3968" y="553"/>
                  </a:cubicBezTo>
                  <a:cubicBezTo>
                    <a:pt x="3471" y="194"/>
                    <a:pt x="2873" y="0"/>
                    <a:pt x="2259" y="0"/>
                  </a:cubicBezTo>
                  <a:cubicBezTo>
                    <a:pt x="2255" y="0"/>
                    <a:pt x="2250" y="0"/>
                    <a:pt x="2245" y="0"/>
                  </a:cubicBezTo>
                  <a:cubicBezTo>
                    <a:pt x="2240" y="0"/>
                    <a:pt x="2235" y="0"/>
                    <a:pt x="22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528;p46"/>
            <p:cNvSpPr/>
            <p:nvPr/>
          </p:nvSpPr>
          <p:spPr>
            <a:xfrm>
              <a:off x="4651019" y="1599415"/>
              <a:ext cx="47839" cy="126842"/>
            </a:xfrm>
            <a:custGeom>
              <a:avLst/>
              <a:gdLst/>
              <a:ahLst/>
              <a:cxnLst/>
              <a:rect l="l" t="t" r="r" b="b"/>
              <a:pathLst>
                <a:path w="3744" h="9927" extrusionOk="0">
                  <a:moveTo>
                    <a:pt x="134" y="1"/>
                  </a:moveTo>
                  <a:cubicBezTo>
                    <a:pt x="133" y="1"/>
                    <a:pt x="131" y="1"/>
                    <a:pt x="130" y="2"/>
                  </a:cubicBezTo>
                  <a:cubicBezTo>
                    <a:pt x="1" y="62"/>
                    <a:pt x="906" y="2755"/>
                    <a:pt x="2155" y="6032"/>
                  </a:cubicBezTo>
                  <a:cubicBezTo>
                    <a:pt x="2470" y="6838"/>
                    <a:pt x="2767" y="7605"/>
                    <a:pt x="3056" y="8336"/>
                  </a:cubicBezTo>
                  <a:cubicBezTo>
                    <a:pt x="3212" y="8608"/>
                    <a:pt x="3282" y="8920"/>
                    <a:pt x="3258" y="9232"/>
                  </a:cubicBezTo>
                  <a:cubicBezTo>
                    <a:pt x="3206" y="9440"/>
                    <a:pt x="2922" y="9500"/>
                    <a:pt x="2620" y="9530"/>
                  </a:cubicBezTo>
                  <a:cubicBezTo>
                    <a:pt x="1427" y="9684"/>
                    <a:pt x="694" y="9815"/>
                    <a:pt x="694" y="9882"/>
                  </a:cubicBezTo>
                  <a:cubicBezTo>
                    <a:pt x="696" y="9911"/>
                    <a:pt x="846" y="9927"/>
                    <a:pt x="1119" y="9927"/>
                  </a:cubicBezTo>
                  <a:cubicBezTo>
                    <a:pt x="1456" y="9927"/>
                    <a:pt x="1981" y="9903"/>
                    <a:pt x="2646" y="9852"/>
                  </a:cubicBezTo>
                  <a:cubicBezTo>
                    <a:pt x="2818" y="9851"/>
                    <a:pt x="2991" y="9827"/>
                    <a:pt x="3158" y="9779"/>
                  </a:cubicBezTo>
                  <a:cubicBezTo>
                    <a:pt x="3381" y="9720"/>
                    <a:pt x="3564" y="9561"/>
                    <a:pt x="3653" y="9350"/>
                  </a:cubicBezTo>
                  <a:cubicBezTo>
                    <a:pt x="3743" y="8947"/>
                    <a:pt x="3686" y="8527"/>
                    <a:pt x="3494" y="8164"/>
                  </a:cubicBezTo>
                  <a:cubicBezTo>
                    <a:pt x="3221" y="7430"/>
                    <a:pt x="2934" y="6656"/>
                    <a:pt x="2632" y="5847"/>
                  </a:cubicBezTo>
                  <a:cubicBezTo>
                    <a:pt x="1397" y="2623"/>
                    <a:pt x="284" y="1"/>
                    <a:pt x="1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529;p46"/>
            <p:cNvSpPr/>
            <p:nvPr/>
          </p:nvSpPr>
          <p:spPr>
            <a:xfrm>
              <a:off x="4523947" y="1865941"/>
              <a:ext cx="146903" cy="66379"/>
            </a:xfrm>
            <a:custGeom>
              <a:avLst/>
              <a:gdLst/>
              <a:ahLst/>
              <a:cxnLst/>
              <a:rect l="l" t="t" r="r" b="b"/>
              <a:pathLst>
                <a:path w="11497" h="5195" extrusionOk="0">
                  <a:moveTo>
                    <a:pt x="0" y="0"/>
                  </a:moveTo>
                  <a:cubicBezTo>
                    <a:pt x="0" y="0"/>
                    <a:pt x="2540" y="5194"/>
                    <a:pt x="9897" y="5194"/>
                  </a:cubicBezTo>
                  <a:cubicBezTo>
                    <a:pt x="10407" y="5194"/>
                    <a:pt x="10940" y="5169"/>
                    <a:pt x="11496" y="5116"/>
                  </a:cubicBezTo>
                  <a:lnTo>
                    <a:pt x="11487" y="3061"/>
                  </a:lnTo>
                  <a:cubicBezTo>
                    <a:pt x="11376" y="3063"/>
                    <a:pt x="11265" y="3063"/>
                    <a:pt x="11155" y="3063"/>
                  </a:cubicBezTo>
                  <a:cubicBezTo>
                    <a:pt x="7231" y="3063"/>
                    <a:pt x="3377" y="2006"/>
                    <a:pt x="0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530;p46"/>
            <p:cNvSpPr/>
            <p:nvPr/>
          </p:nvSpPr>
          <p:spPr>
            <a:xfrm>
              <a:off x="4607307" y="1751710"/>
              <a:ext cx="48043" cy="33566"/>
            </a:xfrm>
            <a:custGeom>
              <a:avLst/>
              <a:gdLst/>
              <a:ahLst/>
              <a:cxnLst/>
              <a:rect l="l" t="t" r="r" b="b"/>
              <a:pathLst>
                <a:path w="3760" h="2627" extrusionOk="0">
                  <a:moveTo>
                    <a:pt x="1945" y="0"/>
                  </a:moveTo>
                  <a:cubicBezTo>
                    <a:pt x="1864" y="0"/>
                    <a:pt x="1784" y="5"/>
                    <a:pt x="1703" y="14"/>
                  </a:cubicBezTo>
                  <a:cubicBezTo>
                    <a:pt x="1176" y="64"/>
                    <a:pt x="691" y="325"/>
                    <a:pt x="359" y="738"/>
                  </a:cubicBezTo>
                  <a:cubicBezTo>
                    <a:pt x="38" y="1143"/>
                    <a:pt x="0" y="1707"/>
                    <a:pt x="269" y="2150"/>
                  </a:cubicBezTo>
                  <a:cubicBezTo>
                    <a:pt x="548" y="2459"/>
                    <a:pt x="938" y="2626"/>
                    <a:pt x="1339" y="2626"/>
                  </a:cubicBezTo>
                  <a:cubicBezTo>
                    <a:pt x="1501" y="2626"/>
                    <a:pt x="1665" y="2599"/>
                    <a:pt x="1824" y="2542"/>
                  </a:cubicBezTo>
                  <a:cubicBezTo>
                    <a:pt x="2383" y="2341"/>
                    <a:pt x="2896" y="2033"/>
                    <a:pt x="3336" y="1634"/>
                  </a:cubicBezTo>
                  <a:cubicBezTo>
                    <a:pt x="3470" y="1539"/>
                    <a:pt x="3584" y="1419"/>
                    <a:pt x="3672" y="1281"/>
                  </a:cubicBezTo>
                  <a:cubicBezTo>
                    <a:pt x="3759" y="1150"/>
                    <a:pt x="3759" y="981"/>
                    <a:pt x="3672" y="850"/>
                  </a:cubicBezTo>
                  <a:lnTo>
                    <a:pt x="3620" y="802"/>
                  </a:lnTo>
                  <a:cubicBezTo>
                    <a:pt x="3208" y="292"/>
                    <a:pt x="2592" y="0"/>
                    <a:pt x="1945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531;p46"/>
            <p:cNvSpPr/>
            <p:nvPr/>
          </p:nvSpPr>
          <p:spPr>
            <a:xfrm>
              <a:off x="4612418" y="1736249"/>
              <a:ext cx="51161" cy="43444"/>
            </a:xfrm>
            <a:custGeom>
              <a:avLst/>
              <a:gdLst/>
              <a:ahLst/>
              <a:cxnLst/>
              <a:rect l="l" t="t" r="r" b="b"/>
              <a:pathLst>
                <a:path w="4004" h="3400" extrusionOk="0">
                  <a:moveTo>
                    <a:pt x="228" y="0"/>
                  </a:moveTo>
                  <a:cubicBezTo>
                    <a:pt x="138" y="0"/>
                    <a:pt x="0" y="318"/>
                    <a:pt x="42" y="850"/>
                  </a:cubicBezTo>
                  <a:cubicBezTo>
                    <a:pt x="127" y="1568"/>
                    <a:pt x="488" y="2225"/>
                    <a:pt x="1051" y="2682"/>
                  </a:cubicBezTo>
                  <a:cubicBezTo>
                    <a:pt x="1618" y="3146"/>
                    <a:pt x="2330" y="3400"/>
                    <a:pt x="3064" y="3400"/>
                  </a:cubicBezTo>
                  <a:cubicBezTo>
                    <a:pt x="3083" y="3400"/>
                    <a:pt x="3102" y="3400"/>
                    <a:pt x="3121" y="3399"/>
                  </a:cubicBezTo>
                  <a:cubicBezTo>
                    <a:pt x="3699" y="3383"/>
                    <a:pt x="4003" y="3210"/>
                    <a:pt x="4003" y="3132"/>
                  </a:cubicBezTo>
                  <a:cubicBezTo>
                    <a:pt x="3996" y="2952"/>
                    <a:pt x="2618" y="3077"/>
                    <a:pt x="1523" y="2185"/>
                  </a:cubicBezTo>
                  <a:cubicBezTo>
                    <a:pt x="429" y="1293"/>
                    <a:pt x="425" y="1"/>
                    <a:pt x="231" y="1"/>
                  </a:cubicBezTo>
                  <a:cubicBezTo>
                    <a:pt x="230" y="1"/>
                    <a:pt x="229" y="0"/>
                    <a:pt x="22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532;p46"/>
            <p:cNvSpPr/>
            <p:nvPr/>
          </p:nvSpPr>
          <p:spPr>
            <a:xfrm>
              <a:off x="4541554" y="1575725"/>
              <a:ext cx="70468" cy="20393"/>
            </a:xfrm>
            <a:custGeom>
              <a:avLst/>
              <a:gdLst/>
              <a:ahLst/>
              <a:cxnLst/>
              <a:rect l="l" t="t" r="r" b="b"/>
              <a:pathLst>
                <a:path w="5515" h="1596" extrusionOk="0">
                  <a:moveTo>
                    <a:pt x="3176" y="0"/>
                  </a:moveTo>
                  <a:cubicBezTo>
                    <a:pt x="2291" y="0"/>
                    <a:pt x="1412" y="250"/>
                    <a:pt x="647" y="736"/>
                  </a:cubicBezTo>
                  <a:cubicBezTo>
                    <a:pt x="196" y="1060"/>
                    <a:pt x="0" y="1353"/>
                    <a:pt x="83" y="1491"/>
                  </a:cubicBezTo>
                  <a:cubicBezTo>
                    <a:pt x="131" y="1566"/>
                    <a:pt x="242" y="1596"/>
                    <a:pt x="405" y="1596"/>
                  </a:cubicBezTo>
                  <a:cubicBezTo>
                    <a:pt x="869" y="1596"/>
                    <a:pt x="1751" y="1355"/>
                    <a:pt x="2784" y="1228"/>
                  </a:cubicBezTo>
                  <a:cubicBezTo>
                    <a:pt x="4180" y="1056"/>
                    <a:pt x="5355" y="1206"/>
                    <a:pt x="5471" y="883"/>
                  </a:cubicBezTo>
                  <a:cubicBezTo>
                    <a:pt x="5514" y="728"/>
                    <a:pt x="5264" y="478"/>
                    <a:pt x="4752" y="272"/>
                  </a:cubicBezTo>
                  <a:cubicBezTo>
                    <a:pt x="4240" y="90"/>
                    <a:pt x="3707" y="0"/>
                    <a:pt x="317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533;p46"/>
            <p:cNvSpPr/>
            <p:nvPr/>
          </p:nvSpPr>
          <p:spPr>
            <a:xfrm>
              <a:off x="4695485" y="1551205"/>
              <a:ext cx="53512" cy="16905"/>
            </a:xfrm>
            <a:custGeom>
              <a:avLst/>
              <a:gdLst/>
              <a:ahLst/>
              <a:cxnLst/>
              <a:rect l="l" t="t" r="r" b="b"/>
              <a:pathLst>
                <a:path w="4188" h="1323" extrusionOk="0">
                  <a:moveTo>
                    <a:pt x="2041" y="1"/>
                  </a:moveTo>
                  <a:cubicBezTo>
                    <a:pt x="1505" y="1"/>
                    <a:pt x="969" y="149"/>
                    <a:pt x="496" y="447"/>
                  </a:cubicBezTo>
                  <a:cubicBezTo>
                    <a:pt x="134" y="705"/>
                    <a:pt x="0" y="972"/>
                    <a:pt x="86" y="1109"/>
                  </a:cubicBezTo>
                  <a:cubicBezTo>
                    <a:pt x="170" y="1230"/>
                    <a:pt x="372" y="1264"/>
                    <a:pt x="653" y="1264"/>
                  </a:cubicBezTo>
                  <a:cubicBezTo>
                    <a:pt x="1024" y="1264"/>
                    <a:pt x="1531" y="1205"/>
                    <a:pt x="2090" y="1205"/>
                  </a:cubicBezTo>
                  <a:cubicBezTo>
                    <a:pt x="2744" y="1205"/>
                    <a:pt x="3327" y="1323"/>
                    <a:pt x="3703" y="1323"/>
                  </a:cubicBezTo>
                  <a:cubicBezTo>
                    <a:pt x="3892" y="1323"/>
                    <a:pt x="4029" y="1293"/>
                    <a:pt x="4097" y="1205"/>
                  </a:cubicBezTo>
                  <a:cubicBezTo>
                    <a:pt x="4187" y="1071"/>
                    <a:pt x="4076" y="795"/>
                    <a:pt x="3726" y="541"/>
                  </a:cubicBezTo>
                  <a:cubicBezTo>
                    <a:pt x="3223" y="182"/>
                    <a:pt x="2633" y="1"/>
                    <a:pt x="204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34;p46"/>
            <p:cNvSpPr/>
            <p:nvPr/>
          </p:nvSpPr>
          <p:spPr>
            <a:xfrm>
              <a:off x="4377939" y="1400597"/>
              <a:ext cx="312231" cy="443213"/>
            </a:xfrm>
            <a:custGeom>
              <a:avLst/>
              <a:gdLst/>
              <a:ahLst/>
              <a:cxnLst/>
              <a:rect l="l" t="t" r="r" b="b"/>
              <a:pathLst>
                <a:path w="24436" h="34687" extrusionOk="0">
                  <a:moveTo>
                    <a:pt x="23656" y="1"/>
                  </a:moveTo>
                  <a:lnTo>
                    <a:pt x="23656" y="1"/>
                  </a:lnTo>
                  <a:cubicBezTo>
                    <a:pt x="17243" y="769"/>
                    <a:pt x="10944" y="2299"/>
                    <a:pt x="4893" y="4558"/>
                  </a:cubicBezTo>
                  <a:cubicBezTo>
                    <a:pt x="3494" y="5084"/>
                    <a:pt x="2021" y="5713"/>
                    <a:pt x="1194" y="6957"/>
                  </a:cubicBezTo>
                  <a:cubicBezTo>
                    <a:pt x="332" y="8275"/>
                    <a:pt x="358" y="9971"/>
                    <a:pt x="431" y="11557"/>
                  </a:cubicBezTo>
                  <a:cubicBezTo>
                    <a:pt x="785" y="19152"/>
                    <a:pt x="1138" y="26748"/>
                    <a:pt x="1492" y="34343"/>
                  </a:cubicBezTo>
                  <a:lnTo>
                    <a:pt x="1492" y="34343"/>
                  </a:lnTo>
                  <a:cubicBezTo>
                    <a:pt x="1000" y="34343"/>
                    <a:pt x="501" y="34295"/>
                    <a:pt x="0" y="34196"/>
                  </a:cubicBezTo>
                  <a:lnTo>
                    <a:pt x="0" y="34196"/>
                  </a:lnTo>
                  <a:lnTo>
                    <a:pt x="1508" y="34687"/>
                  </a:lnTo>
                  <a:cubicBezTo>
                    <a:pt x="1502" y="34572"/>
                    <a:pt x="1497" y="34458"/>
                    <a:pt x="1492" y="34343"/>
                  </a:cubicBezTo>
                  <a:lnTo>
                    <a:pt x="1492" y="34343"/>
                  </a:lnTo>
                  <a:cubicBezTo>
                    <a:pt x="1492" y="34343"/>
                    <a:pt x="1493" y="34343"/>
                    <a:pt x="1494" y="34343"/>
                  </a:cubicBezTo>
                  <a:cubicBezTo>
                    <a:pt x="5056" y="34343"/>
                    <a:pt x="8239" y="31835"/>
                    <a:pt x="8959" y="28208"/>
                  </a:cubicBezTo>
                  <a:cubicBezTo>
                    <a:pt x="9120" y="27405"/>
                    <a:pt x="9149" y="26579"/>
                    <a:pt x="9046" y="25767"/>
                  </a:cubicBezTo>
                  <a:cubicBezTo>
                    <a:pt x="8779" y="23661"/>
                    <a:pt x="7641" y="21511"/>
                    <a:pt x="8374" y="19516"/>
                  </a:cubicBezTo>
                  <a:cubicBezTo>
                    <a:pt x="9339" y="16880"/>
                    <a:pt x="13038" y="16071"/>
                    <a:pt x="14021" y="13435"/>
                  </a:cubicBezTo>
                  <a:cubicBezTo>
                    <a:pt x="14593" y="11902"/>
                    <a:pt x="14081" y="10114"/>
                    <a:pt x="14727" y="8614"/>
                  </a:cubicBezTo>
                  <a:cubicBezTo>
                    <a:pt x="15335" y="7202"/>
                    <a:pt x="16817" y="6393"/>
                    <a:pt x="18264" y="5867"/>
                  </a:cubicBezTo>
                  <a:cubicBezTo>
                    <a:pt x="19711" y="5342"/>
                    <a:pt x="21257" y="5006"/>
                    <a:pt x="22467" y="4045"/>
                  </a:cubicBezTo>
                  <a:cubicBezTo>
                    <a:pt x="23677" y="3084"/>
                    <a:pt x="24435" y="1323"/>
                    <a:pt x="2365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35;p46"/>
            <p:cNvSpPr/>
            <p:nvPr/>
          </p:nvSpPr>
          <p:spPr>
            <a:xfrm>
              <a:off x="4309362" y="1344516"/>
              <a:ext cx="382929" cy="530777"/>
            </a:xfrm>
            <a:custGeom>
              <a:avLst/>
              <a:gdLst/>
              <a:ahLst/>
              <a:cxnLst/>
              <a:rect l="l" t="t" r="r" b="b"/>
              <a:pathLst>
                <a:path w="29969" h="41540" extrusionOk="0">
                  <a:moveTo>
                    <a:pt x="26276" y="1"/>
                  </a:moveTo>
                  <a:cubicBezTo>
                    <a:pt x="25760" y="1"/>
                    <a:pt x="25243" y="93"/>
                    <a:pt x="24749" y="281"/>
                  </a:cubicBezTo>
                  <a:cubicBezTo>
                    <a:pt x="24023" y="524"/>
                    <a:pt x="23344" y="893"/>
                    <a:pt x="22747" y="1375"/>
                  </a:cubicBezTo>
                  <a:cubicBezTo>
                    <a:pt x="22107" y="1898"/>
                    <a:pt x="21538" y="2503"/>
                    <a:pt x="21053" y="3171"/>
                  </a:cubicBezTo>
                  <a:cubicBezTo>
                    <a:pt x="20025" y="4532"/>
                    <a:pt x="19228" y="6164"/>
                    <a:pt x="18151" y="7694"/>
                  </a:cubicBezTo>
                  <a:cubicBezTo>
                    <a:pt x="17612" y="8482"/>
                    <a:pt x="16967" y="9192"/>
                    <a:pt x="16234" y="9804"/>
                  </a:cubicBezTo>
                  <a:cubicBezTo>
                    <a:pt x="15457" y="10417"/>
                    <a:pt x="14559" y="10857"/>
                    <a:pt x="13598" y="11095"/>
                  </a:cubicBezTo>
                  <a:cubicBezTo>
                    <a:pt x="12561" y="11331"/>
                    <a:pt x="11552" y="11670"/>
                    <a:pt x="10582" y="12109"/>
                  </a:cubicBezTo>
                  <a:cubicBezTo>
                    <a:pt x="9599" y="12618"/>
                    <a:pt x="8733" y="13326"/>
                    <a:pt x="8038" y="14188"/>
                  </a:cubicBezTo>
                  <a:cubicBezTo>
                    <a:pt x="6688" y="15895"/>
                    <a:pt x="5846" y="17945"/>
                    <a:pt x="5605" y="20107"/>
                  </a:cubicBezTo>
                  <a:cubicBezTo>
                    <a:pt x="5358" y="22179"/>
                    <a:pt x="5639" y="24202"/>
                    <a:pt x="5006" y="25955"/>
                  </a:cubicBezTo>
                  <a:cubicBezTo>
                    <a:pt x="4701" y="26801"/>
                    <a:pt x="4159" y="27539"/>
                    <a:pt x="3446" y="28084"/>
                  </a:cubicBezTo>
                  <a:cubicBezTo>
                    <a:pt x="2734" y="28605"/>
                    <a:pt x="2065" y="29180"/>
                    <a:pt x="1443" y="29806"/>
                  </a:cubicBezTo>
                  <a:cubicBezTo>
                    <a:pt x="409" y="31065"/>
                    <a:pt x="1" y="32726"/>
                    <a:pt x="337" y="34320"/>
                  </a:cubicBezTo>
                  <a:cubicBezTo>
                    <a:pt x="568" y="35614"/>
                    <a:pt x="1121" y="36830"/>
                    <a:pt x="1943" y="37857"/>
                  </a:cubicBezTo>
                  <a:cubicBezTo>
                    <a:pt x="2547" y="38628"/>
                    <a:pt x="3222" y="39340"/>
                    <a:pt x="3964" y="39979"/>
                  </a:cubicBezTo>
                  <a:cubicBezTo>
                    <a:pt x="4563" y="40514"/>
                    <a:pt x="5054" y="40898"/>
                    <a:pt x="5385" y="41161"/>
                  </a:cubicBezTo>
                  <a:lnTo>
                    <a:pt x="5764" y="41449"/>
                  </a:lnTo>
                  <a:cubicBezTo>
                    <a:pt x="5807" y="41485"/>
                    <a:pt x="5855" y="41515"/>
                    <a:pt x="5906" y="41539"/>
                  </a:cubicBezTo>
                  <a:cubicBezTo>
                    <a:pt x="5759" y="41384"/>
                    <a:pt x="5602" y="41242"/>
                    <a:pt x="5432" y="41113"/>
                  </a:cubicBezTo>
                  <a:cubicBezTo>
                    <a:pt x="5117" y="40832"/>
                    <a:pt x="4644" y="40428"/>
                    <a:pt x="4058" y="39885"/>
                  </a:cubicBezTo>
                  <a:cubicBezTo>
                    <a:pt x="3345" y="39226"/>
                    <a:pt x="2694" y="38505"/>
                    <a:pt x="2111" y="37732"/>
                  </a:cubicBezTo>
                  <a:cubicBezTo>
                    <a:pt x="1334" y="36723"/>
                    <a:pt x="816" y="35540"/>
                    <a:pt x="600" y="34285"/>
                  </a:cubicBezTo>
                  <a:cubicBezTo>
                    <a:pt x="299" y="32775"/>
                    <a:pt x="696" y="31210"/>
                    <a:pt x="1676" y="30022"/>
                  </a:cubicBezTo>
                  <a:cubicBezTo>
                    <a:pt x="2295" y="29420"/>
                    <a:pt x="2957" y="28866"/>
                    <a:pt x="3658" y="28363"/>
                  </a:cubicBezTo>
                  <a:cubicBezTo>
                    <a:pt x="4419" y="27784"/>
                    <a:pt x="5000" y="27000"/>
                    <a:pt x="5331" y="26103"/>
                  </a:cubicBezTo>
                  <a:cubicBezTo>
                    <a:pt x="6008" y="24241"/>
                    <a:pt x="5720" y="22183"/>
                    <a:pt x="5969" y="20180"/>
                  </a:cubicBezTo>
                  <a:cubicBezTo>
                    <a:pt x="6211" y="18094"/>
                    <a:pt x="7026" y="16114"/>
                    <a:pt x="8326" y="14464"/>
                  </a:cubicBezTo>
                  <a:cubicBezTo>
                    <a:pt x="8990" y="13643"/>
                    <a:pt x="9817" y="12966"/>
                    <a:pt x="10755" y="12479"/>
                  </a:cubicBezTo>
                  <a:cubicBezTo>
                    <a:pt x="11699" y="12050"/>
                    <a:pt x="12683" y="11717"/>
                    <a:pt x="13693" y="11484"/>
                  </a:cubicBezTo>
                  <a:cubicBezTo>
                    <a:pt x="14699" y="11226"/>
                    <a:pt x="15638" y="10758"/>
                    <a:pt x="16449" y="10111"/>
                  </a:cubicBezTo>
                  <a:cubicBezTo>
                    <a:pt x="17204" y="9476"/>
                    <a:pt x="17868" y="8739"/>
                    <a:pt x="18422" y="7922"/>
                  </a:cubicBezTo>
                  <a:cubicBezTo>
                    <a:pt x="19511" y="6350"/>
                    <a:pt x="20297" y="4723"/>
                    <a:pt x="21290" y="3382"/>
                  </a:cubicBezTo>
                  <a:cubicBezTo>
                    <a:pt x="21754" y="2726"/>
                    <a:pt x="22299" y="2130"/>
                    <a:pt x="22910" y="1608"/>
                  </a:cubicBezTo>
                  <a:cubicBezTo>
                    <a:pt x="23479" y="1144"/>
                    <a:pt x="24126" y="784"/>
                    <a:pt x="24820" y="544"/>
                  </a:cubicBezTo>
                  <a:cubicBezTo>
                    <a:pt x="25304" y="350"/>
                    <a:pt x="25815" y="255"/>
                    <a:pt x="26324" y="255"/>
                  </a:cubicBezTo>
                  <a:cubicBezTo>
                    <a:pt x="27055" y="255"/>
                    <a:pt x="27783" y="452"/>
                    <a:pt x="28425" y="841"/>
                  </a:cubicBezTo>
                  <a:cubicBezTo>
                    <a:pt x="29196" y="1414"/>
                    <a:pt x="29686" y="2288"/>
                    <a:pt x="29774" y="3244"/>
                  </a:cubicBezTo>
                  <a:cubicBezTo>
                    <a:pt x="29841" y="3852"/>
                    <a:pt x="29688" y="4463"/>
                    <a:pt x="29341" y="4968"/>
                  </a:cubicBezTo>
                  <a:cubicBezTo>
                    <a:pt x="29251" y="5097"/>
                    <a:pt x="29146" y="5215"/>
                    <a:pt x="29027" y="5320"/>
                  </a:cubicBezTo>
                  <a:cubicBezTo>
                    <a:pt x="28949" y="5394"/>
                    <a:pt x="28910" y="5428"/>
                    <a:pt x="28915" y="5436"/>
                  </a:cubicBezTo>
                  <a:cubicBezTo>
                    <a:pt x="28915" y="5437"/>
                    <a:pt x="28916" y="5438"/>
                    <a:pt x="28918" y="5438"/>
                  </a:cubicBezTo>
                  <a:cubicBezTo>
                    <a:pt x="28931" y="5438"/>
                    <a:pt x="28976" y="5407"/>
                    <a:pt x="29053" y="5346"/>
                  </a:cubicBezTo>
                  <a:cubicBezTo>
                    <a:pt x="29184" y="5253"/>
                    <a:pt x="29302" y="5142"/>
                    <a:pt x="29401" y="5014"/>
                  </a:cubicBezTo>
                  <a:cubicBezTo>
                    <a:pt x="29786" y="4508"/>
                    <a:pt x="29969" y="3878"/>
                    <a:pt x="29918" y="3244"/>
                  </a:cubicBezTo>
                  <a:cubicBezTo>
                    <a:pt x="29864" y="2228"/>
                    <a:pt x="29370" y="1285"/>
                    <a:pt x="28565" y="659"/>
                  </a:cubicBezTo>
                  <a:cubicBezTo>
                    <a:pt x="27870" y="224"/>
                    <a:pt x="27075" y="1"/>
                    <a:pt x="2627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536;p46"/>
            <p:cNvSpPr/>
            <p:nvPr/>
          </p:nvSpPr>
          <p:spPr>
            <a:xfrm>
              <a:off x="4736373" y="1422497"/>
              <a:ext cx="103996" cy="281258"/>
            </a:xfrm>
            <a:custGeom>
              <a:avLst/>
              <a:gdLst/>
              <a:ahLst/>
              <a:cxnLst/>
              <a:rect l="l" t="t" r="r" b="b"/>
              <a:pathLst>
                <a:path w="8139" h="22012" extrusionOk="0">
                  <a:moveTo>
                    <a:pt x="1" y="1"/>
                  </a:moveTo>
                  <a:cubicBezTo>
                    <a:pt x="1" y="18"/>
                    <a:pt x="328" y="174"/>
                    <a:pt x="863" y="513"/>
                  </a:cubicBezTo>
                  <a:cubicBezTo>
                    <a:pt x="1618" y="992"/>
                    <a:pt x="2302" y="1571"/>
                    <a:pt x="2900" y="2236"/>
                  </a:cubicBezTo>
                  <a:cubicBezTo>
                    <a:pt x="3787" y="3221"/>
                    <a:pt x="4485" y="4362"/>
                    <a:pt x="4955" y="5600"/>
                  </a:cubicBezTo>
                  <a:cubicBezTo>
                    <a:pt x="5533" y="7117"/>
                    <a:pt x="5726" y="8754"/>
                    <a:pt x="5515" y="10364"/>
                  </a:cubicBezTo>
                  <a:cubicBezTo>
                    <a:pt x="5407" y="11216"/>
                    <a:pt x="5243" y="12052"/>
                    <a:pt x="5153" y="12875"/>
                  </a:cubicBezTo>
                  <a:cubicBezTo>
                    <a:pt x="5043" y="13668"/>
                    <a:pt x="5075" y="14475"/>
                    <a:pt x="5247" y="15257"/>
                  </a:cubicBezTo>
                  <a:cubicBezTo>
                    <a:pt x="5438" y="15960"/>
                    <a:pt x="5776" y="16614"/>
                    <a:pt x="6238" y="17177"/>
                  </a:cubicBezTo>
                  <a:cubicBezTo>
                    <a:pt x="6644" y="17716"/>
                    <a:pt x="7044" y="18189"/>
                    <a:pt x="7342" y="18668"/>
                  </a:cubicBezTo>
                  <a:cubicBezTo>
                    <a:pt x="7852" y="19401"/>
                    <a:pt x="8031" y="20316"/>
                    <a:pt x="7832" y="21188"/>
                  </a:cubicBezTo>
                  <a:cubicBezTo>
                    <a:pt x="7733" y="21498"/>
                    <a:pt x="7562" y="21780"/>
                    <a:pt x="7333" y="22011"/>
                  </a:cubicBezTo>
                  <a:cubicBezTo>
                    <a:pt x="7399" y="21966"/>
                    <a:pt x="7457" y="21915"/>
                    <a:pt x="7510" y="21855"/>
                  </a:cubicBezTo>
                  <a:cubicBezTo>
                    <a:pt x="7682" y="21675"/>
                    <a:pt x="7813" y="21459"/>
                    <a:pt x="7893" y="21222"/>
                  </a:cubicBezTo>
                  <a:cubicBezTo>
                    <a:pt x="8139" y="20324"/>
                    <a:pt x="7981" y="19363"/>
                    <a:pt x="7462" y="18590"/>
                  </a:cubicBezTo>
                  <a:cubicBezTo>
                    <a:pt x="7164" y="18095"/>
                    <a:pt x="6764" y="17608"/>
                    <a:pt x="6367" y="17071"/>
                  </a:cubicBezTo>
                  <a:cubicBezTo>
                    <a:pt x="5930" y="16523"/>
                    <a:pt x="5611" y="15891"/>
                    <a:pt x="5432" y="15214"/>
                  </a:cubicBezTo>
                  <a:cubicBezTo>
                    <a:pt x="5270" y="14453"/>
                    <a:pt x="5243" y="13671"/>
                    <a:pt x="5356" y="12901"/>
                  </a:cubicBezTo>
                  <a:cubicBezTo>
                    <a:pt x="5446" y="12096"/>
                    <a:pt x="5614" y="11255"/>
                    <a:pt x="5722" y="10394"/>
                  </a:cubicBezTo>
                  <a:cubicBezTo>
                    <a:pt x="5936" y="8750"/>
                    <a:pt x="5734" y="7078"/>
                    <a:pt x="5130" y="5531"/>
                  </a:cubicBezTo>
                  <a:cubicBezTo>
                    <a:pt x="4644" y="4272"/>
                    <a:pt x="3920" y="3119"/>
                    <a:pt x="2999" y="2133"/>
                  </a:cubicBezTo>
                  <a:cubicBezTo>
                    <a:pt x="2383" y="1468"/>
                    <a:pt x="1672" y="897"/>
                    <a:pt x="888" y="441"/>
                  </a:cubicBezTo>
                  <a:cubicBezTo>
                    <a:pt x="679" y="312"/>
                    <a:pt x="462" y="198"/>
                    <a:pt x="238" y="96"/>
                  </a:cubicBezTo>
                  <a:cubicBezTo>
                    <a:pt x="163" y="54"/>
                    <a:pt x="83" y="22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5651;p116"/>
          <p:cNvGrpSpPr/>
          <p:nvPr/>
        </p:nvGrpSpPr>
        <p:grpSpPr>
          <a:xfrm rot="18675418">
            <a:off x="4689795" y="2055396"/>
            <a:ext cx="2164632" cy="2526996"/>
            <a:chOff x="4727025" y="1332775"/>
            <a:chExt cx="48838" cy="5701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6" name="Google Shape;5652;p116"/>
            <p:cNvSpPr/>
            <p:nvPr/>
          </p:nvSpPr>
          <p:spPr>
            <a:xfrm>
              <a:off x="4727025" y="1332775"/>
              <a:ext cx="36450" cy="33200"/>
            </a:xfrm>
            <a:custGeom>
              <a:avLst/>
              <a:gdLst/>
              <a:ahLst/>
              <a:cxnLst/>
              <a:rect l="l" t="t" r="r" b="b"/>
              <a:pathLst>
                <a:path w="1458" h="1328" extrusionOk="0">
                  <a:moveTo>
                    <a:pt x="1047" y="1"/>
                  </a:moveTo>
                  <a:lnTo>
                    <a:pt x="1047" y="188"/>
                  </a:lnTo>
                  <a:cubicBezTo>
                    <a:pt x="484" y="289"/>
                    <a:pt x="51" y="758"/>
                    <a:pt x="1" y="1328"/>
                  </a:cubicBezTo>
                  <a:lnTo>
                    <a:pt x="477" y="1328"/>
                  </a:lnTo>
                  <a:cubicBezTo>
                    <a:pt x="527" y="1018"/>
                    <a:pt x="751" y="765"/>
                    <a:pt x="1047" y="679"/>
                  </a:cubicBezTo>
                  <a:lnTo>
                    <a:pt x="1047" y="845"/>
                  </a:lnTo>
                  <a:lnTo>
                    <a:pt x="1458" y="433"/>
                  </a:lnTo>
                  <a:lnTo>
                    <a:pt x="10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653;p116"/>
            <p:cNvSpPr/>
            <p:nvPr/>
          </p:nvSpPr>
          <p:spPr>
            <a:xfrm>
              <a:off x="4739413" y="1356414"/>
              <a:ext cx="36450" cy="33375"/>
            </a:xfrm>
            <a:custGeom>
              <a:avLst/>
              <a:gdLst/>
              <a:ahLst/>
              <a:cxnLst/>
              <a:rect l="l" t="t" r="r" b="b"/>
              <a:pathLst>
                <a:path w="1458" h="1335" extrusionOk="0">
                  <a:moveTo>
                    <a:pt x="974" y="0"/>
                  </a:moveTo>
                  <a:cubicBezTo>
                    <a:pt x="931" y="311"/>
                    <a:pt x="707" y="570"/>
                    <a:pt x="404" y="657"/>
                  </a:cubicBezTo>
                  <a:lnTo>
                    <a:pt x="404" y="491"/>
                  </a:lnTo>
                  <a:lnTo>
                    <a:pt x="0" y="902"/>
                  </a:lnTo>
                  <a:lnTo>
                    <a:pt x="404" y="1335"/>
                  </a:lnTo>
                  <a:lnTo>
                    <a:pt x="404" y="1140"/>
                  </a:lnTo>
                  <a:cubicBezTo>
                    <a:pt x="967" y="1039"/>
                    <a:pt x="1400" y="577"/>
                    <a:pt x="1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圆角矩形 127"/>
          <p:cNvSpPr/>
          <p:nvPr/>
        </p:nvSpPr>
        <p:spPr>
          <a:xfrm>
            <a:off x="2641123" y="3763261"/>
            <a:ext cx="2946797" cy="12551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9" name="矩形 128"/>
          <p:cNvSpPr/>
          <p:nvPr/>
        </p:nvSpPr>
        <p:spPr>
          <a:xfrm>
            <a:off x="2898636" y="3801732"/>
            <a:ext cx="2547479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600" kern="100" dirty="0" smtClean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Summative</a:t>
            </a:r>
          </a:p>
          <a:p>
            <a:r>
              <a:rPr lang="en-US" altLang="zh-CN" sz="3600" kern="100" dirty="0" smtClean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Assessment  </a:t>
            </a:r>
            <a:endParaRPr lang="zh-CN" altLang="zh-CN" sz="36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0" name="圆角矩形 129"/>
          <p:cNvSpPr/>
          <p:nvPr/>
        </p:nvSpPr>
        <p:spPr>
          <a:xfrm>
            <a:off x="5905927" y="1646839"/>
            <a:ext cx="2896845" cy="11963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1" name="矩形 130"/>
          <p:cNvSpPr/>
          <p:nvPr/>
        </p:nvSpPr>
        <p:spPr>
          <a:xfrm>
            <a:off x="6155376" y="1677437"/>
            <a:ext cx="2548941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600" kern="100" dirty="0" smtClean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Formative </a:t>
            </a:r>
          </a:p>
          <a:p>
            <a:r>
              <a:rPr lang="en-US" altLang="zh-CN" sz="3600" kern="100" dirty="0" smtClean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Assessment  </a:t>
            </a:r>
            <a:endParaRPr lang="zh-CN" altLang="zh-CN" sz="3600" kern="100" dirty="0">
              <a:latin typeface="Gill Sans Nova" panose="020B06020201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" name="Google Shape;12501;p119"/>
          <p:cNvSpPr/>
          <p:nvPr/>
        </p:nvSpPr>
        <p:spPr>
          <a:xfrm>
            <a:off x="8638466" y="2276501"/>
            <a:ext cx="5423680" cy="788553"/>
          </a:xfrm>
          <a:prstGeom prst="roundRect">
            <a:avLst>
              <a:gd name="adj" fmla="val 50000"/>
            </a:avLst>
          </a:prstGeom>
          <a:ln w="38100"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9099487" y="2330295"/>
            <a:ext cx="46666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Gill Sans Nova" panose="020B0602020104020203" pitchFamily="34" charset="0"/>
              </a:rPr>
              <a:t>Assessment for learning</a:t>
            </a:r>
            <a:endParaRPr lang="en-US" altLang="zh-CN" sz="3600" dirty="0">
              <a:latin typeface="Gill Sans Nova" panose="020B0602020104020203" pitchFamily="34" charset="0"/>
            </a:endParaRPr>
          </a:p>
        </p:txBody>
      </p:sp>
      <p:sp>
        <p:nvSpPr>
          <p:cNvPr id="134" name="Google Shape;12501;p119"/>
          <p:cNvSpPr/>
          <p:nvPr/>
        </p:nvSpPr>
        <p:spPr>
          <a:xfrm>
            <a:off x="8695348" y="3246108"/>
            <a:ext cx="4422509" cy="788553"/>
          </a:xfrm>
          <a:prstGeom prst="roundRect">
            <a:avLst>
              <a:gd name="adj" fmla="val 50000"/>
            </a:avLst>
          </a:prstGeom>
          <a:ln w="38100"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35" name="Google Shape;12501;p119"/>
          <p:cNvSpPr/>
          <p:nvPr/>
        </p:nvSpPr>
        <p:spPr>
          <a:xfrm>
            <a:off x="8694668" y="4221711"/>
            <a:ext cx="6151782" cy="788553"/>
          </a:xfrm>
          <a:prstGeom prst="roundRect">
            <a:avLst>
              <a:gd name="adj" fmla="val 50000"/>
            </a:avLst>
          </a:prstGeom>
          <a:ln w="38100"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9111801" y="3317218"/>
            <a:ext cx="3751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Gill Sans Nova" panose="020B0602020104020203" pitchFamily="34" charset="0"/>
              </a:rPr>
              <a:t>Real-time feedback</a:t>
            </a:r>
            <a:endParaRPr lang="en-US" altLang="zh-CN" sz="3600" dirty="0">
              <a:latin typeface="Gill Sans Nova" panose="020B0602020104020203" pitchFamily="34" charset="0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9099487" y="4334498"/>
            <a:ext cx="5580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Gill Sans Nova" panose="020B0602020104020203" pitchFamily="34" charset="0"/>
              </a:rPr>
              <a:t>TSCA in-class and after-class</a:t>
            </a:r>
            <a:endParaRPr lang="en-US" altLang="zh-CN" sz="3600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23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/>
      <p:bldP spid="134" grpId="0" animBg="1"/>
      <p:bldP spid="135" grpId="0" animBg="1"/>
      <p:bldP spid="136" grpId="0"/>
      <p:bldP spid="1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6;p47"/>
          <p:cNvSpPr txBox="1">
            <a:spLocks/>
          </p:cNvSpPr>
          <p:nvPr/>
        </p:nvSpPr>
        <p:spPr>
          <a:xfrm>
            <a:off x="1790700" y="216647"/>
            <a:ext cx="12515849" cy="801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975" tIns="95975" rIns="95975" bIns="959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matic SC"/>
              <a:buNone/>
              <a:defRPr sz="3884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matic SC"/>
              <a:buNone/>
              <a:defRPr sz="2800" b="0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l"/>
            <a:r>
              <a:rPr lang="en-GB" altLang="zh-CN" sz="6000" dirty="0">
                <a:latin typeface="Californian FB" panose="0207040306080B030204" pitchFamily="18" charset="0"/>
              </a:rPr>
              <a:t>Demo </a:t>
            </a:r>
            <a:r>
              <a:rPr lang="en-GB" altLang="zh-CN" sz="6000" dirty="0" smtClean="0">
                <a:latin typeface="Californian FB" panose="0207040306080B030204" pitchFamily="18" charset="0"/>
              </a:rPr>
              <a:t>design </a:t>
            </a:r>
            <a:r>
              <a:rPr lang="en-US" altLang="zh-CN" sz="6000" dirty="0" smtClean="0">
                <a:latin typeface="Californian FB" panose="0207040306080B030204" pitchFamily="18" charset="0"/>
              </a:rPr>
              <a:t>(moral elements)</a:t>
            </a:r>
            <a:endParaRPr lang="en-GB" altLang="zh-CN" sz="6000" dirty="0">
              <a:latin typeface="Californian FB" panose="0207040306080B0302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41" y="1731321"/>
            <a:ext cx="2447543" cy="326339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448300" y="6460837"/>
            <a:ext cx="9920289" cy="72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Source: </a:t>
            </a:r>
            <a:r>
              <a:rPr lang="zh-CN" altLang="en-US" dirty="0">
                <a:solidFill>
                  <a:schemeClr val="bg1"/>
                </a:solidFill>
                <a:hlinkClick r:id="rId3"/>
              </a:rPr>
              <a:t>http://news.cctv.com/2020/05/18/ARTIyd3ueImfxfv0CLgkoId0200518.shtml</a:t>
            </a:r>
            <a:r>
              <a:rPr lang="en-US" altLang="zh-CN" dirty="0">
                <a:solidFill>
                  <a:schemeClr val="bg1"/>
                </a:solidFill>
              </a:rPr>
              <a:t>; </a:t>
            </a:r>
            <a:r>
              <a:rPr lang="en-US" altLang="zh-CN" dirty="0">
                <a:solidFill>
                  <a:schemeClr val="tx1"/>
                </a:solidFill>
              </a:rPr>
              <a:t>http://epaper.gmw.cn/gmrb/html/2014-09/03/nw.D110000gmrb_20140903_8-07.htm  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644" y="1731321"/>
            <a:ext cx="4777422" cy="33740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58" y="1731321"/>
            <a:ext cx="3225611" cy="3265931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5350605" y="5042418"/>
            <a:ext cx="6583680" cy="151383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Embedding notions of </a:t>
            </a:r>
            <a:r>
              <a:rPr lang="en-US" altLang="zh-CN" sz="3200" dirty="0">
                <a:solidFill>
                  <a:srgbClr val="E06666"/>
                </a:solidFill>
                <a:latin typeface="Gill Sans Nova" panose="020B0602020104020203" pitchFamily="34" charset="0"/>
              </a:rPr>
              <a:t>“dream” and “dedication” </a:t>
            </a: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in material used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12146" y="5042418"/>
            <a:ext cx="4562774" cy="15138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Bilingual examples of antithesis to establish </a:t>
            </a:r>
            <a:r>
              <a:rPr lang="en-US" altLang="zh-CN" sz="3200" dirty="0">
                <a:solidFill>
                  <a:srgbClr val="659F9B"/>
                </a:solidFill>
                <a:latin typeface="Gill Sans Nova" panose="020B0602020104020203" pitchFamily="34" charset="0"/>
              </a:rPr>
              <a:t>cultural confidence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12131122" y="4994712"/>
            <a:ext cx="3788582" cy="151383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Introduction of</a:t>
            </a:r>
            <a:r>
              <a:rPr lang="en-US" altLang="zh-CN" sz="3200" dirty="0">
                <a:solidFill>
                  <a:srgbClr val="D4B769"/>
                </a:solidFill>
                <a:latin typeface="Gill Sans Nova" panose="020B0602020104020203" pitchFamily="34" charset="0"/>
              </a:rPr>
              <a:t> </a:t>
            </a:r>
            <a:r>
              <a:rPr lang="en-US" altLang="zh-CN" sz="3200" dirty="0">
                <a:solidFill>
                  <a:schemeClr val="accent1"/>
                </a:solidFill>
                <a:latin typeface="Gill Sans Nova" panose="020B0602020104020203" pitchFamily="34" charset="0"/>
              </a:rPr>
              <a:t>role models </a:t>
            </a: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to learn from</a:t>
            </a:r>
          </a:p>
        </p:txBody>
      </p:sp>
    </p:spTree>
    <p:extLst>
      <p:ext uri="{BB962C8B-B14F-4D97-AF65-F5344CB8AC3E}">
        <p14:creationId xmlns:p14="http://schemas.microsoft.com/office/powerpoint/2010/main" val="48413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0"/>
          <p:cNvSpPr txBox="1">
            <a:spLocks noGrp="1"/>
          </p:cNvSpPr>
          <p:nvPr>
            <p:ph type="subTitle" idx="1"/>
          </p:nvPr>
        </p:nvSpPr>
        <p:spPr>
          <a:xfrm>
            <a:off x="8301906" y="3598239"/>
            <a:ext cx="7376244" cy="960223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indent="0"/>
            <a:r>
              <a:rPr lang="en-US" altLang="zh-CN" sz="3600" dirty="0">
                <a:latin typeface="Gill Sans Nova" panose="020B0602020104020203" pitchFamily="34" charset="0"/>
              </a:rPr>
              <a:t>Challenging production task designed</a:t>
            </a:r>
          </a:p>
        </p:txBody>
      </p:sp>
      <p:sp>
        <p:nvSpPr>
          <p:cNvPr id="791" name="Google Shape;791;p50"/>
          <p:cNvSpPr/>
          <p:nvPr/>
        </p:nvSpPr>
        <p:spPr>
          <a:xfrm>
            <a:off x="7971806" y="4002609"/>
            <a:ext cx="151482" cy="151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792" name="Google Shape;792;p50"/>
          <p:cNvSpPr/>
          <p:nvPr/>
        </p:nvSpPr>
        <p:spPr>
          <a:xfrm>
            <a:off x="7971806" y="4916181"/>
            <a:ext cx="151482" cy="151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793" name="Google Shape;793;p50"/>
          <p:cNvSpPr/>
          <p:nvPr/>
        </p:nvSpPr>
        <p:spPr>
          <a:xfrm>
            <a:off x="7971806" y="5869820"/>
            <a:ext cx="151482" cy="151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grpSp>
        <p:nvGrpSpPr>
          <p:cNvPr id="794" name="Google Shape;794;p50"/>
          <p:cNvGrpSpPr/>
          <p:nvPr/>
        </p:nvGrpSpPr>
        <p:grpSpPr>
          <a:xfrm>
            <a:off x="3543708" y="1860788"/>
            <a:ext cx="3549916" cy="5006578"/>
            <a:chOff x="311690" y="1149880"/>
            <a:chExt cx="3814572" cy="5379832"/>
          </a:xfrm>
        </p:grpSpPr>
        <p:sp>
          <p:nvSpPr>
            <p:cNvPr id="795" name="Google Shape;795;p50"/>
            <p:cNvSpPr/>
            <p:nvPr/>
          </p:nvSpPr>
          <p:spPr>
            <a:xfrm rot="7849021">
              <a:off x="1332064" y="4122370"/>
              <a:ext cx="363190" cy="346641"/>
            </a:xfrm>
            <a:custGeom>
              <a:avLst/>
              <a:gdLst/>
              <a:ahLst/>
              <a:cxnLst/>
              <a:rect l="l" t="t" r="r" b="b"/>
              <a:pathLst>
                <a:path w="7143" h="6818" extrusionOk="0">
                  <a:moveTo>
                    <a:pt x="3477" y="0"/>
                  </a:moveTo>
                  <a:cubicBezTo>
                    <a:pt x="2394" y="0"/>
                    <a:pt x="1360" y="524"/>
                    <a:pt x="723" y="1430"/>
                  </a:cubicBezTo>
                  <a:cubicBezTo>
                    <a:pt x="562" y="1656"/>
                    <a:pt x="439" y="1906"/>
                    <a:pt x="356" y="2169"/>
                  </a:cubicBezTo>
                  <a:cubicBezTo>
                    <a:pt x="380" y="2169"/>
                    <a:pt x="472" y="1878"/>
                    <a:pt x="786" y="1477"/>
                  </a:cubicBezTo>
                  <a:cubicBezTo>
                    <a:pt x="847" y="1395"/>
                    <a:pt x="911" y="1317"/>
                    <a:pt x="979" y="1241"/>
                  </a:cubicBezTo>
                  <a:cubicBezTo>
                    <a:pt x="1625" y="518"/>
                    <a:pt x="2521" y="149"/>
                    <a:pt x="3420" y="149"/>
                  </a:cubicBezTo>
                  <a:cubicBezTo>
                    <a:pt x="4197" y="149"/>
                    <a:pt x="4977" y="424"/>
                    <a:pt x="5601" y="983"/>
                  </a:cubicBezTo>
                  <a:cubicBezTo>
                    <a:pt x="6074" y="1413"/>
                    <a:pt x="6413" y="1970"/>
                    <a:pt x="6578" y="2588"/>
                  </a:cubicBezTo>
                  <a:cubicBezTo>
                    <a:pt x="6937" y="3953"/>
                    <a:pt x="6364" y="5394"/>
                    <a:pt x="5166" y="6140"/>
                  </a:cubicBezTo>
                  <a:cubicBezTo>
                    <a:pt x="4891" y="6316"/>
                    <a:pt x="4591" y="6448"/>
                    <a:pt x="4276" y="6530"/>
                  </a:cubicBezTo>
                  <a:cubicBezTo>
                    <a:pt x="4004" y="6604"/>
                    <a:pt x="3723" y="6642"/>
                    <a:pt x="3441" y="6642"/>
                  </a:cubicBezTo>
                  <a:cubicBezTo>
                    <a:pt x="3411" y="6642"/>
                    <a:pt x="3381" y="6642"/>
                    <a:pt x="3351" y="6641"/>
                  </a:cubicBezTo>
                  <a:cubicBezTo>
                    <a:pt x="2771" y="6621"/>
                    <a:pt x="2206" y="6451"/>
                    <a:pt x="1712" y="6147"/>
                  </a:cubicBezTo>
                  <a:cubicBezTo>
                    <a:pt x="1284" y="5878"/>
                    <a:pt x="924" y="5513"/>
                    <a:pt x="659" y="5082"/>
                  </a:cubicBezTo>
                  <a:cubicBezTo>
                    <a:pt x="272" y="4451"/>
                    <a:pt x="108" y="3708"/>
                    <a:pt x="188" y="2972"/>
                  </a:cubicBezTo>
                  <a:cubicBezTo>
                    <a:pt x="252" y="2449"/>
                    <a:pt x="357" y="2169"/>
                    <a:pt x="357" y="2169"/>
                  </a:cubicBezTo>
                  <a:lnTo>
                    <a:pt x="357" y="2169"/>
                  </a:lnTo>
                  <a:cubicBezTo>
                    <a:pt x="235" y="2418"/>
                    <a:pt x="154" y="2685"/>
                    <a:pt x="119" y="2961"/>
                  </a:cubicBezTo>
                  <a:cubicBezTo>
                    <a:pt x="0" y="3718"/>
                    <a:pt x="151" y="4493"/>
                    <a:pt x="543" y="5152"/>
                  </a:cubicBezTo>
                  <a:cubicBezTo>
                    <a:pt x="811" y="5609"/>
                    <a:pt x="1183" y="5995"/>
                    <a:pt x="1630" y="6281"/>
                  </a:cubicBezTo>
                  <a:cubicBezTo>
                    <a:pt x="2145" y="6607"/>
                    <a:pt x="2737" y="6791"/>
                    <a:pt x="3346" y="6816"/>
                  </a:cubicBezTo>
                  <a:cubicBezTo>
                    <a:pt x="3384" y="6817"/>
                    <a:pt x="3422" y="6818"/>
                    <a:pt x="3461" y="6818"/>
                  </a:cubicBezTo>
                  <a:cubicBezTo>
                    <a:pt x="3752" y="6818"/>
                    <a:pt x="4042" y="6780"/>
                    <a:pt x="4323" y="6705"/>
                  </a:cubicBezTo>
                  <a:cubicBezTo>
                    <a:pt x="4657" y="6622"/>
                    <a:pt x="4975" y="6484"/>
                    <a:pt x="5265" y="6298"/>
                  </a:cubicBezTo>
                  <a:cubicBezTo>
                    <a:pt x="6535" y="5511"/>
                    <a:pt x="7142" y="3987"/>
                    <a:pt x="6759" y="2542"/>
                  </a:cubicBezTo>
                  <a:cubicBezTo>
                    <a:pt x="6672" y="2209"/>
                    <a:pt x="6535" y="1890"/>
                    <a:pt x="6352" y="1600"/>
                  </a:cubicBezTo>
                  <a:cubicBezTo>
                    <a:pt x="6180" y="1318"/>
                    <a:pt x="5967" y="1066"/>
                    <a:pt x="5718" y="850"/>
                  </a:cubicBezTo>
                  <a:cubicBezTo>
                    <a:pt x="5258" y="448"/>
                    <a:pt x="4700" y="175"/>
                    <a:pt x="4101" y="58"/>
                  </a:cubicBezTo>
                  <a:cubicBezTo>
                    <a:pt x="3893" y="19"/>
                    <a:pt x="3684" y="0"/>
                    <a:pt x="3477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grpSp>
          <p:nvGrpSpPr>
            <p:cNvPr id="796" name="Google Shape;796;p50"/>
            <p:cNvGrpSpPr/>
            <p:nvPr/>
          </p:nvGrpSpPr>
          <p:grpSpPr>
            <a:xfrm>
              <a:off x="2229903" y="1516125"/>
              <a:ext cx="1896360" cy="2289877"/>
              <a:chOff x="4235559" y="441029"/>
              <a:chExt cx="1545400" cy="1866089"/>
            </a:xfrm>
          </p:grpSpPr>
          <p:sp>
            <p:nvSpPr>
              <p:cNvPr id="797" name="Google Shape;797;p50"/>
              <p:cNvSpPr/>
              <p:nvPr/>
            </p:nvSpPr>
            <p:spPr>
              <a:xfrm>
                <a:off x="4364483" y="441029"/>
                <a:ext cx="1416475" cy="1734208"/>
              </a:xfrm>
              <a:custGeom>
                <a:avLst/>
                <a:gdLst/>
                <a:ahLst/>
                <a:cxnLst/>
                <a:rect l="l" t="t" r="r" b="b"/>
                <a:pathLst>
                  <a:path w="56659" h="50693" extrusionOk="0">
                    <a:moveTo>
                      <a:pt x="1" y="1"/>
                    </a:moveTo>
                    <a:lnTo>
                      <a:pt x="1" y="50692"/>
                    </a:lnTo>
                    <a:lnTo>
                      <a:pt x="56659" y="50692"/>
                    </a:lnTo>
                    <a:lnTo>
                      <a:pt x="56659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798" name="Google Shape;798;p50"/>
              <p:cNvSpPr/>
              <p:nvPr/>
            </p:nvSpPr>
            <p:spPr>
              <a:xfrm>
                <a:off x="4235559" y="572910"/>
                <a:ext cx="1416475" cy="1734208"/>
              </a:xfrm>
              <a:custGeom>
                <a:avLst/>
                <a:gdLst/>
                <a:ahLst/>
                <a:cxnLst/>
                <a:rect l="l" t="t" r="r" b="b"/>
                <a:pathLst>
                  <a:path w="56659" h="50693" extrusionOk="0">
                    <a:moveTo>
                      <a:pt x="0" y="1"/>
                    </a:moveTo>
                    <a:lnTo>
                      <a:pt x="0" y="50692"/>
                    </a:lnTo>
                    <a:lnTo>
                      <a:pt x="56658" y="50692"/>
                    </a:lnTo>
                    <a:lnTo>
                      <a:pt x="5665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  <p:grpSp>
          <p:nvGrpSpPr>
            <p:cNvPr id="799" name="Google Shape;799;p50"/>
            <p:cNvGrpSpPr/>
            <p:nvPr/>
          </p:nvGrpSpPr>
          <p:grpSpPr>
            <a:xfrm>
              <a:off x="311690" y="1906253"/>
              <a:ext cx="2209299" cy="3045502"/>
              <a:chOff x="72740" y="1906253"/>
              <a:chExt cx="2209299" cy="3045502"/>
            </a:xfrm>
          </p:grpSpPr>
          <p:sp>
            <p:nvSpPr>
              <p:cNvPr id="800" name="Google Shape;800;p50"/>
              <p:cNvSpPr/>
              <p:nvPr/>
            </p:nvSpPr>
            <p:spPr>
              <a:xfrm rot="7849021">
                <a:off x="1076383" y="2616587"/>
                <a:ext cx="521015" cy="491185"/>
              </a:xfrm>
              <a:custGeom>
                <a:avLst/>
                <a:gdLst/>
                <a:ahLst/>
                <a:cxnLst/>
                <a:rect l="l" t="t" r="r" b="b"/>
                <a:pathLst>
                  <a:path w="10247" h="9661" extrusionOk="0">
                    <a:moveTo>
                      <a:pt x="5048" y="0"/>
                    </a:moveTo>
                    <a:cubicBezTo>
                      <a:pt x="4608" y="0"/>
                      <a:pt x="4160" y="61"/>
                      <a:pt x="3716" y="189"/>
                    </a:cubicBezTo>
                    <a:cubicBezTo>
                      <a:pt x="2672" y="485"/>
                      <a:pt x="1765" y="1138"/>
                      <a:pt x="1152" y="2032"/>
                    </a:cubicBezTo>
                    <a:cubicBezTo>
                      <a:pt x="983" y="2269"/>
                      <a:pt x="842" y="2525"/>
                      <a:pt x="733" y="2794"/>
                    </a:cubicBezTo>
                    <a:cubicBezTo>
                      <a:pt x="690" y="2885"/>
                      <a:pt x="656" y="2981"/>
                      <a:pt x="634" y="3079"/>
                    </a:cubicBezTo>
                    <a:cubicBezTo>
                      <a:pt x="635" y="3079"/>
                      <a:pt x="636" y="3080"/>
                      <a:pt x="637" y="3080"/>
                    </a:cubicBezTo>
                    <a:cubicBezTo>
                      <a:pt x="676" y="3080"/>
                      <a:pt x="813" y="2683"/>
                      <a:pt x="1246" y="2121"/>
                    </a:cubicBezTo>
                    <a:cubicBezTo>
                      <a:pt x="1877" y="1287"/>
                      <a:pt x="2766" y="686"/>
                      <a:pt x="3775" y="411"/>
                    </a:cubicBezTo>
                    <a:cubicBezTo>
                      <a:pt x="4172" y="303"/>
                      <a:pt x="4577" y="250"/>
                      <a:pt x="4978" y="250"/>
                    </a:cubicBezTo>
                    <a:cubicBezTo>
                      <a:pt x="6096" y="250"/>
                      <a:pt x="7192" y="661"/>
                      <a:pt x="8043" y="1429"/>
                    </a:cubicBezTo>
                    <a:cubicBezTo>
                      <a:pt x="8717" y="2028"/>
                      <a:pt x="9195" y="2816"/>
                      <a:pt x="9415" y="3690"/>
                    </a:cubicBezTo>
                    <a:cubicBezTo>
                      <a:pt x="9919" y="5614"/>
                      <a:pt x="9113" y="7643"/>
                      <a:pt x="7427" y="8696"/>
                    </a:cubicBezTo>
                    <a:cubicBezTo>
                      <a:pt x="7405" y="8710"/>
                      <a:pt x="7384" y="8723"/>
                      <a:pt x="7362" y="8736"/>
                    </a:cubicBezTo>
                    <a:cubicBezTo>
                      <a:pt x="6618" y="9186"/>
                      <a:pt x="5798" y="9401"/>
                      <a:pt x="4987" y="9401"/>
                    </a:cubicBezTo>
                    <a:cubicBezTo>
                      <a:pt x="3433" y="9401"/>
                      <a:pt x="1917" y="8612"/>
                      <a:pt x="1053" y="7185"/>
                    </a:cubicBezTo>
                    <a:cubicBezTo>
                      <a:pt x="507" y="6294"/>
                      <a:pt x="273" y="5246"/>
                      <a:pt x="390" y="4208"/>
                    </a:cubicBezTo>
                    <a:cubicBezTo>
                      <a:pt x="477" y="3475"/>
                      <a:pt x="652" y="3080"/>
                      <a:pt x="617" y="3080"/>
                    </a:cubicBezTo>
                    <a:lnTo>
                      <a:pt x="617" y="3080"/>
                    </a:lnTo>
                    <a:cubicBezTo>
                      <a:pt x="566" y="3166"/>
                      <a:pt x="525" y="3257"/>
                      <a:pt x="495" y="3353"/>
                    </a:cubicBezTo>
                    <a:cubicBezTo>
                      <a:pt x="389" y="3624"/>
                      <a:pt x="315" y="3907"/>
                      <a:pt x="274" y="4196"/>
                    </a:cubicBezTo>
                    <a:cubicBezTo>
                      <a:pt x="1" y="6046"/>
                      <a:pt x="836" y="7886"/>
                      <a:pt x="2408" y="8900"/>
                    </a:cubicBezTo>
                    <a:cubicBezTo>
                      <a:pt x="3137" y="9366"/>
                      <a:pt x="3979" y="9627"/>
                      <a:pt x="4844" y="9656"/>
                    </a:cubicBezTo>
                    <a:cubicBezTo>
                      <a:pt x="4910" y="9659"/>
                      <a:pt x="4975" y="9660"/>
                      <a:pt x="5040" y="9660"/>
                    </a:cubicBezTo>
                    <a:cubicBezTo>
                      <a:pt x="5933" y="9660"/>
                      <a:pt x="6809" y="9408"/>
                      <a:pt x="7565" y="8930"/>
                    </a:cubicBezTo>
                    <a:cubicBezTo>
                      <a:pt x="9378" y="7820"/>
                      <a:pt x="10246" y="5651"/>
                      <a:pt x="9699" y="3597"/>
                    </a:cubicBezTo>
                    <a:cubicBezTo>
                      <a:pt x="9689" y="3558"/>
                      <a:pt x="9679" y="3519"/>
                      <a:pt x="9667" y="3480"/>
                    </a:cubicBezTo>
                    <a:cubicBezTo>
                      <a:pt x="9060" y="1372"/>
                      <a:pt x="7137" y="0"/>
                      <a:pt x="5048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1" name="Google Shape;801;p50"/>
              <p:cNvSpPr/>
              <p:nvPr/>
            </p:nvSpPr>
            <p:spPr>
              <a:xfrm rot="7849021">
                <a:off x="668761" y="2185854"/>
                <a:ext cx="1330121" cy="1327436"/>
              </a:xfrm>
              <a:custGeom>
                <a:avLst/>
                <a:gdLst/>
                <a:ahLst/>
                <a:cxnLst/>
                <a:rect l="l" t="t" r="r" b="b"/>
                <a:pathLst>
                  <a:path w="26160" h="26109" extrusionOk="0">
                    <a:moveTo>
                      <a:pt x="21797" y="19320"/>
                    </a:moveTo>
                    <a:cubicBezTo>
                      <a:pt x="21797" y="19320"/>
                      <a:pt x="21794" y="19321"/>
                      <a:pt x="21791" y="19322"/>
                    </a:cubicBezTo>
                    <a:lnTo>
                      <a:pt x="21791" y="19322"/>
                    </a:lnTo>
                    <a:cubicBezTo>
                      <a:pt x="21795" y="19320"/>
                      <a:pt x="21797" y="19320"/>
                      <a:pt x="21797" y="19320"/>
                    </a:cubicBezTo>
                    <a:close/>
                    <a:moveTo>
                      <a:pt x="15868" y="1"/>
                    </a:moveTo>
                    <a:lnTo>
                      <a:pt x="15816" y="77"/>
                    </a:lnTo>
                    <a:lnTo>
                      <a:pt x="14358" y="2209"/>
                    </a:lnTo>
                    <a:lnTo>
                      <a:pt x="14358" y="2209"/>
                    </a:lnTo>
                    <a:cubicBezTo>
                      <a:pt x="13964" y="2166"/>
                      <a:pt x="13568" y="2145"/>
                      <a:pt x="13172" y="2145"/>
                    </a:cubicBezTo>
                    <a:cubicBezTo>
                      <a:pt x="12640" y="2145"/>
                      <a:pt x="12109" y="2183"/>
                      <a:pt x="11582" y="2260"/>
                    </a:cubicBezTo>
                    <a:lnTo>
                      <a:pt x="11582" y="2260"/>
                    </a:lnTo>
                    <a:lnTo>
                      <a:pt x="10048" y="170"/>
                    </a:lnTo>
                    <a:lnTo>
                      <a:pt x="10001" y="118"/>
                    </a:lnTo>
                    <a:lnTo>
                      <a:pt x="9938" y="118"/>
                    </a:lnTo>
                    <a:lnTo>
                      <a:pt x="5919" y="1861"/>
                    </a:lnTo>
                    <a:lnTo>
                      <a:pt x="5867" y="1861"/>
                    </a:lnTo>
                    <a:lnTo>
                      <a:pt x="5867" y="1914"/>
                    </a:lnTo>
                    <a:cubicBezTo>
                      <a:pt x="6067" y="2935"/>
                      <a:pt x="6227" y="3777"/>
                      <a:pt x="6365" y="4479"/>
                    </a:cubicBezTo>
                    <a:lnTo>
                      <a:pt x="6365" y="4479"/>
                    </a:lnTo>
                    <a:cubicBezTo>
                      <a:pt x="5801" y="4927"/>
                      <a:pt x="5286" y="5434"/>
                      <a:pt x="4827" y="5991"/>
                    </a:cubicBezTo>
                    <a:cubicBezTo>
                      <a:pt x="4675" y="6171"/>
                      <a:pt x="4570" y="6316"/>
                      <a:pt x="4501" y="6409"/>
                    </a:cubicBezTo>
                    <a:cubicBezTo>
                      <a:pt x="4465" y="6456"/>
                      <a:pt x="4434" y="6507"/>
                      <a:pt x="4408" y="6560"/>
                    </a:cubicBezTo>
                    <a:cubicBezTo>
                      <a:pt x="4451" y="6519"/>
                      <a:pt x="4490" y="6474"/>
                      <a:pt x="4524" y="6426"/>
                    </a:cubicBezTo>
                    <a:lnTo>
                      <a:pt x="4868" y="6019"/>
                    </a:lnTo>
                    <a:cubicBezTo>
                      <a:pt x="5341" y="5480"/>
                      <a:pt x="5864" y="4988"/>
                      <a:pt x="6431" y="4548"/>
                    </a:cubicBezTo>
                    <a:lnTo>
                      <a:pt x="6431" y="4519"/>
                    </a:lnTo>
                    <a:lnTo>
                      <a:pt x="5976" y="1963"/>
                    </a:lnTo>
                    <a:lnTo>
                      <a:pt x="5976" y="1963"/>
                    </a:lnTo>
                    <a:lnTo>
                      <a:pt x="9897" y="295"/>
                    </a:lnTo>
                    <a:lnTo>
                      <a:pt x="11403" y="2334"/>
                    </a:lnTo>
                    <a:lnTo>
                      <a:pt x="11438" y="2385"/>
                    </a:lnTo>
                    <a:lnTo>
                      <a:pt x="11495" y="2385"/>
                    </a:lnTo>
                    <a:cubicBezTo>
                      <a:pt x="12000" y="2312"/>
                      <a:pt x="12508" y="2276"/>
                      <a:pt x="13016" y="2276"/>
                    </a:cubicBezTo>
                    <a:cubicBezTo>
                      <a:pt x="13454" y="2276"/>
                      <a:pt x="13892" y="2303"/>
                      <a:pt x="14328" y="2357"/>
                    </a:cubicBezTo>
                    <a:lnTo>
                      <a:pt x="14396" y="2357"/>
                    </a:lnTo>
                    <a:lnTo>
                      <a:pt x="14432" y="2304"/>
                    </a:lnTo>
                    <a:lnTo>
                      <a:pt x="15882" y="198"/>
                    </a:lnTo>
                    <a:lnTo>
                      <a:pt x="15882" y="198"/>
                    </a:lnTo>
                    <a:lnTo>
                      <a:pt x="19773" y="1754"/>
                    </a:lnTo>
                    <a:lnTo>
                      <a:pt x="19773" y="1754"/>
                    </a:lnTo>
                    <a:cubicBezTo>
                      <a:pt x="19643" y="2592"/>
                      <a:pt x="19509" y="3407"/>
                      <a:pt x="19374" y="4275"/>
                    </a:cubicBezTo>
                    <a:lnTo>
                      <a:pt x="19374" y="4351"/>
                    </a:lnTo>
                    <a:lnTo>
                      <a:pt x="19438" y="4398"/>
                    </a:lnTo>
                    <a:cubicBezTo>
                      <a:pt x="20198" y="4961"/>
                      <a:pt x="20880" y="5626"/>
                      <a:pt x="21462" y="6373"/>
                    </a:cubicBezTo>
                    <a:lnTo>
                      <a:pt x="21514" y="6437"/>
                    </a:lnTo>
                    <a:lnTo>
                      <a:pt x="21595" y="6437"/>
                    </a:lnTo>
                    <a:lnTo>
                      <a:pt x="24093" y="5974"/>
                    </a:lnTo>
                    <a:lnTo>
                      <a:pt x="24093" y="5974"/>
                    </a:lnTo>
                    <a:lnTo>
                      <a:pt x="25749" y="9804"/>
                    </a:lnTo>
                    <a:lnTo>
                      <a:pt x="23700" y="11292"/>
                    </a:lnTo>
                    <a:lnTo>
                      <a:pt x="23625" y="11344"/>
                    </a:lnTo>
                    <a:lnTo>
                      <a:pt x="23625" y="11431"/>
                    </a:lnTo>
                    <a:cubicBezTo>
                      <a:pt x="23762" y="12365"/>
                      <a:pt x="23773" y="13314"/>
                      <a:pt x="23660" y="14251"/>
                    </a:cubicBezTo>
                    <a:lnTo>
                      <a:pt x="23660" y="14339"/>
                    </a:lnTo>
                    <a:lnTo>
                      <a:pt x="23730" y="14391"/>
                    </a:lnTo>
                    <a:lnTo>
                      <a:pt x="25818" y="15825"/>
                    </a:lnTo>
                    <a:lnTo>
                      <a:pt x="25818" y="15825"/>
                    </a:lnTo>
                    <a:lnTo>
                      <a:pt x="24285" y="19670"/>
                    </a:lnTo>
                    <a:lnTo>
                      <a:pt x="24285" y="19670"/>
                    </a:lnTo>
                    <a:lnTo>
                      <a:pt x="23095" y="19485"/>
                    </a:lnTo>
                    <a:lnTo>
                      <a:pt x="22438" y="19380"/>
                    </a:lnTo>
                    <a:lnTo>
                      <a:pt x="22113" y="19328"/>
                    </a:lnTo>
                    <a:lnTo>
                      <a:pt x="21787" y="19328"/>
                    </a:lnTo>
                    <a:cubicBezTo>
                      <a:pt x="21778" y="19331"/>
                      <a:pt x="21774" y="19332"/>
                      <a:pt x="21772" y="19332"/>
                    </a:cubicBezTo>
                    <a:cubicBezTo>
                      <a:pt x="21769" y="19332"/>
                      <a:pt x="21783" y="19326"/>
                      <a:pt x="21791" y="19322"/>
                    </a:cubicBezTo>
                    <a:lnTo>
                      <a:pt x="21791" y="19322"/>
                    </a:lnTo>
                    <a:cubicBezTo>
                      <a:pt x="21778" y="19328"/>
                      <a:pt x="21738" y="19345"/>
                      <a:pt x="21642" y="19387"/>
                    </a:cubicBezTo>
                    <a:cubicBezTo>
                      <a:pt x="21081" y="20144"/>
                      <a:pt x="20420" y="20823"/>
                      <a:pt x="19677" y="21405"/>
                    </a:cubicBezTo>
                    <a:lnTo>
                      <a:pt x="19607" y="21462"/>
                    </a:lnTo>
                    <a:lnTo>
                      <a:pt x="19607" y="21555"/>
                    </a:lnTo>
                    <a:cubicBezTo>
                      <a:pt x="19768" y="22407"/>
                      <a:pt x="19923" y="23248"/>
                      <a:pt x="20073" y="24039"/>
                    </a:cubicBezTo>
                    <a:lnTo>
                      <a:pt x="20073" y="24039"/>
                    </a:lnTo>
                    <a:lnTo>
                      <a:pt x="16261" y="25689"/>
                    </a:lnTo>
                    <a:lnTo>
                      <a:pt x="16261" y="25689"/>
                    </a:lnTo>
                    <a:lnTo>
                      <a:pt x="14769" y="23642"/>
                    </a:lnTo>
                    <a:lnTo>
                      <a:pt x="14717" y="23574"/>
                    </a:lnTo>
                    <a:lnTo>
                      <a:pt x="14630" y="23574"/>
                    </a:lnTo>
                    <a:cubicBezTo>
                      <a:pt x="14104" y="23652"/>
                      <a:pt x="13574" y="23691"/>
                      <a:pt x="13044" y="23691"/>
                    </a:cubicBezTo>
                    <a:cubicBezTo>
                      <a:pt x="12632" y="23691"/>
                      <a:pt x="12220" y="23667"/>
                      <a:pt x="11809" y="23620"/>
                    </a:cubicBezTo>
                    <a:lnTo>
                      <a:pt x="11722" y="23620"/>
                    </a:lnTo>
                    <a:lnTo>
                      <a:pt x="11670" y="23690"/>
                    </a:lnTo>
                    <a:lnTo>
                      <a:pt x="10237" y="25786"/>
                    </a:lnTo>
                    <a:lnTo>
                      <a:pt x="6377" y="24254"/>
                    </a:lnTo>
                    <a:lnTo>
                      <a:pt x="6377" y="24254"/>
                    </a:lnTo>
                    <a:cubicBezTo>
                      <a:pt x="6511" y="23377"/>
                      <a:pt x="6646" y="22519"/>
                      <a:pt x="6768" y="21736"/>
                    </a:cubicBezTo>
                    <a:lnTo>
                      <a:pt x="6768" y="21660"/>
                    </a:lnTo>
                    <a:lnTo>
                      <a:pt x="6704" y="21613"/>
                    </a:lnTo>
                    <a:cubicBezTo>
                      <a:pt x="5944" y="21051"/>
                      <a:pt x="5262" y="20390"/>
                      <a:pt x="4675" y="19649"/>
                    </a:cubicBezTo>
                    <a:lnTo>
                      <a:pt x="4629" y="19585"/>
                    </a:lnTo>
                    <a:lnTo>
                      <a:pt x="4553" y="19585"/>
                    </a:lnTo>
                    <a:lnTo>
                      <a:pt x="2038" y="20055"/>
                    </a:lnTo>
                    <a:lnTo>
                      <a:pt x="2038" y="20055"/>
                    </a:lnTo>
                    <a:cubicBezTo>
                      <a:pt x="1455" y="18701"/>
                      <a:pt x="898" y="17416"/>
                      <a:pt x="366" y="16197"/>
                    </a:cubicBezTo>
                    <a:lnTo>
                      <a:pt x="366" y="16197"/>
                    </a:lnTo>
                    <a:lnTo>
                      <a:pt x="2436" y="14683"/>
                    </a:lnTo>
                    <a:lnTo>
                      <a:pt x="2483" y="14647"/>
                    </a:lnTo>
                    <a:lnTo>
                      <a:pt x="2483" y="14584"/>
                    </a:lnTo>
                    <a:cubicBezTo>
                      <a:pt x="2338" y="13647"/>
                      <a:pt x="2320" y="12694"/>
                      <a:pt x="2431" y="11752"/>
                    </a:cubicBezTo>
                    <a:lnTo>
                      <a:pt x="2431" y="11700"/>
                    </a:lnTo>
                    <a:lnTo>
                      <a:pt x="2385" y="11671"/>
                    </a:lnTo>
                    <a:lnTo>
                      <a:pt x="221" y="10196"/>
                    </a:lnTo>
                    <a:lnTo>
                      <a:pt x="221" y="10196"/>
                    </a:lnTo>
                    <a:cubicBezTo>
                      <a:pt x="852" y="8601"/>
                      <a:pt x="1373" y="7266"/>
                      <a:pt x="1772" y="6234"/>
                    </a:cubicBezTo>
                    <a:lnTo>
                      <a:pt x="1772" y="6234"/>
                    </a:lnTo>
                    <a:lnTo>
                      <a:pt x="3698" y="6514"/>
                    </a:lnTo>
                    <a:lnTo>
                      <a:pt x="4199" y="6577"/>
                    </a:lnTo>
                    <a:lnTo>
                      <a:pt x="4361" y="6577"/>
                    </a:lnTo>
                    <a:lnTo>
                      <a:pt x="4129" y="6479"/>
                    </a:lnTo>
                    <a:lnTo>
                      <a:pt x="3629" y="6392"/>
                    </a:lnTo>
                    <a:lnTo>
                      <a:pt x="1694" y="6060"/>
                    </a:lnTo>
                    <a:lnTo>
                      <a:pt x="1653" y="6060"/>
                    </a:lnTo>
                    <a:lnTo>
                      <a:pt x="1653" y="6095"/>
                    </a:lnTo>
                    <a:cubicBezTo>
                      <a:pt x="1228" y="7142"/>
                      <a:pt x="675" y="8514"/>
                      <a:pt x="1" y="10165"/>
                    </a:cubicBezTo>
                    <a:lnTo>
                      <a:pt x="1" y="10223"/>
                    </a:lnTo>
                    <a:lnTo>
                      <a:pt x="47" y="10258"/>
                    </a:lnTo>
                    <a:lnTo>
                      <a:pt x="2180" y="11737"/>
                    </a:lnTo>
                    <a:lnTo>
                      <a:pt x="2180" y="11737"/>
                    </a:lnTo>
                    <a:cubicBezTo>
                      <a:pt x="2071" y="12666"/>
                      <a:pt x="2083" y="13605"/>
                      <a:pt x="2214" y="14532"/>
                    </a:cubicBezTo>
                    <a:lnTo>
                      <a:pt x="2214" y="14532"/>
                    </a:lnTo>
                    <a:lnTo>
                      <a:pt x="110" y="16049"/>
                    </a:lnTo>
                    <a:lnTo>
                      <a:pt x="42" y="16102"/>
                    </a:lnTo>
                    <a:lnTo>
                      <a:pt x="76" y="16183"/>
                    </a:lnTo>
                    <a:cubicBezTo>
                      <a:pt x="658" y="17451"/>
                      <a:pt x="1239" y="18800"/>
                      <a:pt x="1821" y="20213"/>
                    </a:cubicBezTo>
                    <a:lnTo>
                      <a:pt x="1856" y="20306"/>
                    </a:lnTo>
                    <a:lnTo>
                      <a:pt x="1949" y="20306"/>
                    </a:lnTo>
                    <a:lnTo>
                      <a:pt x="4485" y="19837"/>
                    </a:lnTo>
                    <a:lnTo>
                      <a:pt x="4485" y="19837"/>
                    </a:lnTo>
                    <a:cubicBezTo>
                      <a:pt x="5055" y="20555"/>
                      <a:pt x="5712" y="21199"/>
                      <a:pt x="6443" y="21752"/>
                    </a:cubicBezTo>
                    <a:lnTo>
                      <a:pt x="6443" y="21752"/>
                    </a:lnTo>
                    <a:cubicBezTo>
                      <a:pt x="6318" y="22544"/>
                      <a:pt x="6183" y="23411"/>
                      <a:pt x="6043" y="24294"/>
                    </a:cubicBezTo>
                    <a:lnTo>
                      <a:pt x="6043" y="24399"/>
                    </a:lnTo>
                    <a:lnTo>
                      <a:pt x="6141" y="24440"/>
                    </a:lnTo>
                    <a:lnTo>
                      <a:pt x="10212" y="26068"/>
                    </a:lnTo>
                    <a:lnTo>
                      <a:pt x="10316" y="26109"/>
                    </a:lnTo>
                    <a:lnTo>
                      <a:pt x="10380" y="26016"/>
                    </a:lnTo>
                    <a:lnTo>
                      <a:pt x="11829" y="23933"/>
                    </a:lnTo>
                    <a:lnTo>
                      <a:pt x="11829" y="23933"/>
                    </a:lnTo>
                    <a:cubicBezTo>
                      <a:pt x="12233" y="23978"/>
                      <a:pt x="12639" y="24001"/>
                      <a:pt x="13045" y="24001"/>
                    </a:cubicBezTo>
                    <a:cubicBezTo>
                      <a:pt x="13553" y="24001"/>
                      <a:pt x="14062" y="23965"/>
                      <a:pt x="14566" y="23894"/>
                    </a:cubicBezTo>
                    <a:lnTo>
                      <a:pt x="14566" y="23894"/>
                    </a:lnTo>
                    <a:cubicBezTo>
                      <a:pt x="15040" y="24543"/>
                      <a:pt x="15556" y="25251"/>
                      <a:pt x="16073" y="25968"/>
                    </a:cubicBezTo>
                    <a:lnTo>
                      <a:pt x="16141" y="26061"/>
                    </a:lnTo>
                    <a:lnTo>
                      <a:pt x="16252" y="26015"/>
                    </a:lnTo>
                    <a:lnTo>
                      <a:pt x="20235" y="24300"/>
                    </a:lnTo>
                    <a:lnTo>
                      <a:pt x="20346" y="24254"/>
                    </a:lnTo>
                    <a:lnTo>
                      <a:pt x="20346" y="24131"/>
                    </a:lnTo>
                    <a:cubicBezTo>
                      <a:pt x="20200" y="23339"/>
                      <a:pt x="20043" y="22481"/>
                      <a:pt x="19880" y="21617"/>
                    </a:cubicBezTo>
                    <a:lnTo>
                      <a:pt x="19880" y="21617"/>
                    </a:lnTo>
                    <a:cubicBezTo>
                      <a:pt x="20596" y="21045"/>
                      <a:pt x="21235" y="20385"/>
                      <a:pt x="21784" y="19654"/>
                    </a:cubicBezTo>
                    <a:lnTo>
                      <a:pt x="21846" y="19654"/>
                    </a:lnTo>
                    <a:lnTo>
                      <a:pt x="22015" y="19683"/>
                    </a:lnTo>
                    <a:lnTo>
                      <a:pt x="22340" y="19736"/>
                    </a:lnTo>
                    <a:lnTo>
                      <a:pt x="22998" y="19835"/>
                    </a:lnTo>
                    <a:lnTo>
                      <a:pt x="24306" y="20044"/>
                    </a:lnTo>
                    <a:lnTo>
                      <a:pt x="24422" y="20044"/>
                    </a:lnTo>
                    <a:lnTo>
                      <a:pt x="24468" y="19933"/>
                    </a:lnTo>
                    <a:lnTo>
                      <a:pt x="26091" y="15863"/>
                    </a:lnTo>
                    <a:lnTo>
                      <a:pt x="26132" y="15753"/>
                    </a:lnTo>
                    <a:lnTo>
                      <a:pt x="26033" y="15689"/>
                    </a:lnTo>
                    <a:lnTo>
                      <a:pt x="23920" y="14239"/>
                    </a:lnTo>
                    <a:lnTo>
                      <a:pt x="23920" y="14239"/>
                    </a:lnTo>
                    <a:cubicBezTo>
                      <a:pt x="24022" y="13332"/>
                      <a:pt x="24008" y="12416"/>
                      <a:pt x="23882" y="11513"/>
                    </a:cubicBezTo>
                    <a:lnTo>
                      <a:pt x="23882" y="11513"/>
                    </a:lnTo>
                    <a:lnTo>
                      <a:pt x="26067" y="10054"/>
                    </a:lnTo>
                    <a:lnTo>
                      <a:pt x="26160" y="9985"/>
                    </a:lnTo>
                    <a:lnTo>
                      <a:pt x="26113" y="9880"/>
                    </a:lnTo>
                    <a:cubicBezTo>
                      <a:pt x="25532" y="8503"/>
                      <a:pt x="24950" y="7165"/>
                      <a:pt x="24369" y="5851"/>
                    </a:cubicBezTo>
                    <a:lnTo>
                      <a:pt x="24322" y="5752"/>
                    </a:lnTo>
                    <a:lnTo>
                      <a:pt x="24212" y="5752"/>
                    </a:lnTo>
                    <a:lnTo>
                      <a:pt x="21687" y="6226"/>
                    </a:lnTo>
                    <a:lnTo>
                      <a:pt x="21687" y="6226"/>
                    </a:lnTo>
                    <a:cubicBezTo>
                      <a:pt x="21114" y="5513"/>
                      <a:pt x="20454" y="4874"/>
                      <a:pt x="19724" y="4323"/>
                    </a:cubicBezTo>
                    <a:lnTo>
                      <a:pt x="19724" y="4323"/>
                    </a:lnTo>
                    <a:cubicBezTo>
                      <a:pt x="19859" y="3471"/>
                      <a:pt x="19989" y="2609"/>
                      <a:pt x="20119" y="1781"/>
                    </a:cubicBezTo>
                    <a:lnTo>
                      <a:pt x="20119" y="1682"/>
                    </a:lnTo>
                    <a:lnTo>
                      <a:pt x="20025" y="1647"/>
                    </a:lnTo>
                    <a:lnTo>
                      <a:pt x="15955" y="36"/>
                    </a:lnTo>
                    <a:lnTo>
                      <a:pt x="15868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2" name="Google Shape;802;p50"/>
              <p:cNvSpPr/>
              <p:nvPr/>
            </p:nvSpPr>
            <p:spPr>
              <a:xfrm rot="7849021">
                <a:off x="1083653" y="2606050"/>
                <a:ext cx="512371" cy="502167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9877" extrusionOk="0">
                    <a:moveTo>
                      <a:pt x="5031" y="178"/>
                    </a:moveTo>
                    <a:cubicBezTo>
                      <a:pt x="5420" y="178"/>
                      <a:pt x="5811" y="226"/>
                      <a:pt x="6196" y="325"/>
                    </a:cubicBezTo>
                    <a:cubicBezTo>
                      <a:pt x="7678" y="703"/>
                      <a:pt x="8884" y="1779"/>
                      <a:pt x="9428" y="3209"/>
                    </a:cubicBezTo>
                    <a:cubicBezTo>
                      <a:pt x="9799" y="4183"/>
                      <a:pt x="9831" y="5238"/>
                      <a:pt x="9544" y="6213"/>
                    </a:cubicBezTo>
                    <a:lnTo>
                      <a:pt x="9544" y="6213"/>
                    </a:lnTo>
                    <a:cubicBezTo>
                      <a:pt x="9953" y="4762"/>
                      <a:pt x="9659" y="3141"/>
                      <a:pt x="8615" y="1902"/>
                    </a:cubicBezTo>
                    <a:cubicBezTo>
                      <a:pt x="7685" y="801"/>
                      <a:pt x="6357" y="233"/>
                      <a:pt x="5020" y="233"/>
                    </a:cubicBezTo>
                    <a:cubicBezTo>
                      <a:pt x="3951" y="233"/>
                      <a:pt x="2875" y="597"/>
                      <a:pt x="1993" y="1341"/>
                    </a:cubicBezTo>
                    <a:cubicBezTo>
                      <a:pt x="1561" y="1706"/>
                      <a:pt x="1199" y="2147"/>
                      <a:pt x="924" y="2643"/>
                    </a:cubicBezTo>
                    <a:cubicBezTo>
                      <a:pt x="832" y="2810"/>
                      <a:pt x="767" y="2940"/>
                      <a:pt x="725" y="3028"/>
                    </a:cubicBezTo>
                    <a:lnTo>
                      <a:pt x="725" y="3028"/>
                    </a:lnTo>
                    <a:cubicBezTo>
                      <a:pt x="721" y="3026"/>
                      <a:pt x="717" y="3024"/>
                      <a:pt x="714" y="3022"/>
                    </a:cubicBezTo>
                    <a:lnTo>
                      <a:pt x="714" y="3022"/>
                    </a:lnTo>
                    <a:cubicBezTo>
                      <a:pt x="714" y="3021"/>
                      <a:pt x="714" y="3021"/>
                      <a:pt x="714" y="3020"/>
                    </a:cubicBezTo>
                    <a:cubicBezTo>
                      <a:pt x="771" y="2883"/>
                      <a:pt x="835" y="2749"/>
                      <a:pt x="907" y="2619"/>
                    </a:cubicBezTo>
                    <a:cubicBezTo>
                      <a:pt x="1179" y="2119"/>
                      <a:pt x="1541" y="1674"/>
                      <a:pt x="1977" y="1305"/>
                    </a:cubicBezTo>
                    <a:cubicBezTo>
                      <a:pt x="2838" y="570"/>
                      <a:pt x="3924" y="178"/>
                      <a:pt x="5031" y="178"/>
                    </a:cubicBezTo>
                    <a:close/>
                    <a:moveTo>
                      <a:pt x="4985" y="390"/>
                    </a:moveTo>
                    <a:cubicBezTo>
                      <a:pt x="5961" y="390"/>
                      <a:pt x="6916" y="706"/>
                      <a:pt x="7704" y="1299"/>
                    </a:cubicBezTo>
                    <a:cubicBezTo>
                      <a:pt x="8924" y="2215"/>
                      <a:pt x="9593" y="3691"/>
                      <a:pt x="9476" y="5214"/>
                    </a:cubicBezTo>
                    <a:cubicBezTo>
                      <a:pt x="9296" y="7556"/>
                      <a:pt x="7339" y="9336"/>
                      <a:pt x="5027" y="9336"/>
                    </a:cubicBezTo>
                    <a:cubicBezTo>
                      <a:pt x="4912" y="9336"/>
                      <a:pt x="4796" y="9332"/>
                      <a:pt x="4680" y="9323"/>
                    </a:cubicBezTo>
                    <a:cubicBezTo>
                      <a:pt x="2804" y="9166"/>
                      <a:pt x="1225" y="7854"/>
                      <a:pt x="726" y="6037"/>
                    </a:cubicBezTo>
                    <a:cubicBezTo>
                      <a:pt x="603" y="5580"/>
                      <a:pt x="547" y="5105"/>
                      <a:pt x="564" y="4631"/>
                    </a:cubicBezTo>
                    <a:cubicBezTo>
                      <a:pt x="576" y="4390"/>
                      <a:pt x="605" y="4151"/>
                      <a:pt x="651" y="3916"/>
                    </a:cubicBezTo>
                    <a:cubicBezTo>
                      <a:pt x="674" y="3793"/>
                      <a:pt x="703" y="3677"/>
                      <a:pt x="732" y="3561"/>
                    </a:cubicBezTo>
                    <a:lnTo>
                      <a:pt x="778" y="3381"/>
                    </a:lnTo>
                    <a:lnTo>
                      <a:pt x="808" y="3293"/>
                    </a:lnTo>
                    <a:lnTo>
                      <a:pt x="808" y="3206"/>
                    </a:lnTo>
                    <a:cubicBezTo>
                      <a:pt x="808" y="3201"/>
                      <a:pt x="800" y="3158"/>
                      <a:pt x="804" y="3158"/>
                    </a:cubicBezTo>
                    <a:lnTo>
                      <a:pt x="804" y="3158"/>
                    </a:lnTo>
                    <a:cubicBezTo>
                      <a:pt x="805" y="3158"/>
                      <a:pt x="806" y="3160"/>
                      <a:pt x="808" y="3165"/>
                    </a:cubicBezTo>
                    <a:cubicBezTo>
                      <a:pt x="809" y="3168"/>
                      <a:pt x="810" y="3169"/>
                      <a:pt x="811" y="3169"/>
                    </a:cubicBezTo>
                    <a:cubicBezTo>
                      <a:pt x="814" y="3169"/>
                      <a:pt x="802" y="3101"/>
                      <a:pt x="754" y="3052"/>
                    </a:cubicBezTo>
                    <a:lnTo>
                      <a:pt x="754" y="3052"/>
                    </a:lnTo>
                    <a:cubicBezTo>
                      <a:pt x="805" y="2966"/>
                      <a:pt x="880" y="2835"/>
                      <a:pt x="988" y="2671"/>
                    </a:cubicBezTo>
                    <a:cubicBezTo>
                      <a:pt x="1276" y="2195"/>
                      <a:pt x="1643" y="1775"/>
                      <a:pt x="2075" y="1427"/>
                    </a:cubicBezTo>
                    <a:cubicBezTo>
                      <a:pt x="2757" y="873"/>
                      <a:pt x="3582" y="525"/>
                      <a:pt x="4453" y="421"/>
                    </a:cubicBezTo>
                    <a:cubicBezTo>
                      <a:pt x="4631" y="400"/>
                      <a:pt x="4808" y="390"/>
                      <a:pt x="4985" y="390"/>
                    </a:cubicBezTo>
                    <a:close/>
                    <a:moveTo>
                      <a:pt x="5095" y="1"/>
                    </a:moveTo>
                    <a:cubicBezTo>
                      <a:pt x="4854" y="1"/>
                      <a:pt x="4611" y="19"/>
                      <a:pt x="4366" y="55"/>
                    </a:cubicBezTo>
                    <a:cubicBezTo>
                      <a:pt x="3448" y="197"/>
                      <a:pt x="2590" y="600"/>
                      <a:pt x="1895" y="1217"/>
                    </a:cubicBezTo>
                    <a:cubicBezTo>
                      <a:pt x="1462" y="1603"/>
                      <a:pt x="1109" y="2069"/>
                      <a:pt x="855" y="2590"/>
                    </a:cubicBezTo>
                    <a:cubicBezTo>
                      <a:pt x="787" y="2725"/>
                      <a:pt x="731" y="2864"/>
                      <a:pt x="686" y="3008"/>
                    </a:cubicBezTo>
                    <a:cubicBezTo>
                      <a:pt x="685" y="3009"/>
                      <a:pt x="685" y="3009"/>
                      <a:pt x="685" y="3010"/>
                    </a:cubicBezTo>
                    <a:lnTo>
                      <a:pt x="685" y="3010"/>
                    </a:lnTo>
                    <a:lnTo>
                      <a:pt x="581" y="2974"/>
                    </a:lnTo>
                    <a:lnTo>
                      <a:pt x="523" y="3084"/>
                    </a:lnTo>
                    <a:cubicBezTo>
                      <a:pt x="414" y="3290"/>
                      <a:pt x="331" y="3509"/>
                      <a:pt x="273" y="3735"/>
                    </a:cubicBezTo>
                    <a:cubicBezTo>
                      <a:pt x="0" y="4748"/>
                      <a:pt x="68" y="5823"/>
                      <a:pt x="464" y="6793"/>
                    </a:cubicBezTo>
                    <a:cubicBezTo>
                      <a:pt x="589" y="7103"/>
                      <a:pt x="746" y="7399"/>
                      <a:pt x="931" y="7677"/>
                    </a:cubicBezTo>
                    <a:cubicBezTo>
                      <a:pt x="1881" y="9104"/>
                      <a:pt x="3446" y="9877"/>
                      <a:pt x="5041" y="9877"/>
                    </a:cubicBezTo>
                    <a:cubicBezTo>
                      <a:pt x="5979" y="9877"/>
                      <a:pt x="6928" y="9609"/>
                      <a:pt x="7768" y="9050"/>
                    </a:cubicBezTo>
                    <a:cubicBezTo>
                      <a:pt x="9234" y="8078"/>
                      <a:pt x="10076" y="6404"/>
                      <a:pt x="9983" y="4649"/>
                    </a:cubicBezTo>
                    <a:cubicBezTo>
                      <a:pt x="9974" y="4492"/>
                      <a:pt x="9959" y="4336"/>
                      <a:pt x="9937" y="4181"/>
                    </a:cubicBezTo>
                    <a:cubicBezTo>
                      <a:pt x="9574" y="1748"/>
                      <a:pt x="7482" y="1"/>
                      <a:pt x="5095" y="1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3" name="Google Shape;803;p50"/>
              <p:cNvSpPr/>
              <p:nvPr/>
            </p:nvSpPr>
            <p:spPr>
              <a:xfrm rot="7849021">
                <a:off x="664099" y="2179585"/>
                <a:ext cx="1339578" cy="1348688"/>
              </a:xfrm>
              <a:custGeom>
                <a:avLst/>
                <a:gdLst/>
                <a:ahLst/>
                <a:cxnLst/>
                <a:rect l="l" t="t" r="r" b="b"/>
                <a:pathLst>
                  <a:path w="26346" h="26527" extrusionOk="0">
                    <a:moveTo>
                      <a:pt x="1771" y="6423"/>
                    </a:moveTo>
                    <a:lnTo>
                      <a:pt x="1793" y="6427"/>
                    </a:lnTo>
                    <a:lnTo>
                      <a:pt x="1793" y="6427"/>
                    </a:lnTo>
                    <a:lnTo>
                      <a:pt x="1780" y="6435"/>
                    </a:lnTo>
                    <a:lnTo>
                      <a:pt x="1762" y="6446"/>
                    </a:lnTo>
                    <a:lnTo>
                      <a:pt x="1771" y="6423"/>
                    </a:lnTo>
                    <a:close/>
                    <a:moveTo>
                      <a:pt x="21637" y="6618"/>
                    </a:moveTo>
                    <a:lnTo>
                      <a:pt x="21637" y="6624"/>
                    </a:lnTo>
                    <a:lnTo>
                      <a:pt x="21637" y="6624"/>
                    </a:lnTo>
                    <a:lnTo>
                      <a:pt x="21631" y="6625"/>
                    </a:lnTo>
                    <a:lnTo>
                      <a:pt x="21631" y="6625"/>
                    </a:lnTo>
                    <a:lnTo>
                      <a:pt x="21637" y="6618"/>
                    </a:lnTo>
                    <a:close/>
                    <a:moveTo>
                      <a:pt x="4077" y="6793"/>
                    </a:moveTo>
                    <a:lnTo>
                      <a:pt x="4222" y="6819"/>
                    </a:lnTo>
                    <a:lnTo>
                      <a:pt x="4314" y="6832"/>
                    </a:lnTo>
                    <a:lnTo>
                      <a:pt x="4314" y="6832"/>
                    </a:lnTo>
                    <a:lnTo>
                      <a:pt x="4314" y="6830"/>
                    </a:lnTo>
                    <a:lnTo>
                      <a:pt x="4077" y="6793"/>
                    </a:lnTo>
                    <a:close/>
                    <a:moveTo>
                      <a:pt x="1745" y="6511"/>
                    </a:moveTo>
                    <a:lnTo>
                      <a:pt x="1766" y="6514"/>
                    </a:lnTo>
                    <a:lnTo>
                      <a:pt x="1766" y="6514"/>
                    </a:lnTo>
                    <a:lnTo>
                      <a:pt x="223" y="10398"/>
                    </a:lnTo>
                    <a:lnTo>
                      <a:pt x="223" y="10398"/>
                    </a:lnTo>
                    <a:lnTo>
                      <a:pt x="197" y="10380"/>
                    </a:lnTo>
                    <a:lnTo>
                      <a:pt x="197" y="10380"/>
                    </a:lnTo>
                    <a:lnTo>
                      <a:pt x="1736" y="6511"/>
                    </a:lnTo>
                    <a:close/>
                    <a:moveTo>
                      <a:pt x="146" y="10507"/>
                    </a:moveTo>
                    <a:lnTo>
                      <a:pt x="146" y="10538"/>
                    </a:lnTo>
                    <a:lnTo>
                      <a:pt x="146" y="10538"/>
                    </a:lnTo>
                    <a:lnTo>
                      <a:pt x="136" y="10531"/>
                    </a:lnTo>
                    <a:lnTo>
                      <a:pt x="136" y="10531"/>
                    </a:lnTo>
                    <a:lnTo>
                      <a:pt x="146" y="10507"/>
                    </a:lnTo>
                    <a:close/>
                    <a:moveTo>
                      <a:pt x="25649" y="10427"/>
                    </a:moveTo>
                    <a:lnTo>
                      <a:pt x="24098" y="11565"/>
                    </a:lnTo>
                    <a:lnTo>
                      <a:pt x="24097" y="11557"/>
                    </a:lnTo>
                    <a:lnTo>
                      <a:pt x="24097" y="11557"/>
                    </a:lnTo>
                    <a:cubicBezTo>
                      <a:pt x="24609" y="11183"/>
                      <a:pt x="25123" y="10807"/>
                      <a:pt x="25649" y="10427"/>
                    </a:cubicBezTo>
                    <a:close/>
                    <a:moveTo>
                      <a:pt x="232" y="10581"/>
                    </a:moveTo>
                    <a:lnTo>
                      <a:pt x="2280" y="11982"/>
                    </a:lnTo>
                    <a:lnTo>
                      <a:pt x="2280" y="12001"/>
                    </a:lnTo>
                    <a:cubicBezTo>
                      <a:pt x="2280" y="12002"/>
                      <a:pt x="2280" y="12002"/>
                      <a:pt x="2280" y="12003"/>
                    </a:cubicBezTo>
                    <a:lnTo>
                      <a:pt x="2280" y="12003"/>
                    </a:lnTo>
                    <a:lnTo>
                      <a:pt x="227" y="10594"/>
                    </a:lnTo>
                    <a:lnTo>
                      <a:pt x="227" y="10594"/>
                    </a:lnTo>
                    <a:lnTo>
                      <a:pt x="232" y="10581"/>
                    </a:lnTo>
                    <a:close/>
                    <a:moveTo>
                      <a:pt x="23927" y="12785"/>
                    </a:moveTo>
                    <a:cubicBezTo>
                      <a:pt x="23954" y="13289"/>
                      <a:pt x="23946" y="13796"/>
                      <a:pt x="23903" y="14300"/>
                    </a:cubicBezTo>
                    <a:lnTo>
                      <a:pt x="23903" y="14300"/>
                    </a:lnTo>
                    <a:lnTo>
                      <a:pt x="23896" y="14296"/>
                    </a:lnTo>
                    <a:lnTo>
                      <a:pt x="23896" y="14296"/>
                    </a:lnTo>
                    <a:cubicBezTo>
                      <a:pt x="23942" y="13793"/>
                      <a:pt x="23952" y="13288"/>
                      <a:pt x="23927" y="12785"/>
                    </a:cubicBezTo>
                    <a:close/>
                    <a:moveTo>
                      <a:pt x="2327" y="12144"/>
                    </a:moveTo>
                    <a:lnTo>
                      <a:pt x="2381" y="12183"/>
                    </a:lnTo>
                    <a:lnTo>
                      <a:pt x="2381" y="12183"/>
                    </a:lnTo>
                    <a:cubicBezTo>
                      <a:pt x="2293" y="13023"/>
                      <a:pt x="2303" y="13871"/>
                      <a:pt x="2411" y="14708"/>
                    </a:cubicBezTo>
                    <a:lnTo>
                      <a:pt x="2411" y="14708"/>
                    </a:lnTo>
                    <a:lnTo>
                      <a:pt x="2355" y="14749"/>
                    </a:lnTo>
                    <a:lnTo>
                      <a:pt x="2355" y="14749"/>
                    </a:lnTo>
                    <a:cubicBezTo>
                      <a:pt x="2241" y="13885"/>
                      <a:pt x="2231" y="13011"/>
                      <a:pt x="2327" y="12144"/>
                    </a:cubicBezTo>
                    <a:close/>
                    <a:moveTo>
                      <a:pt x="2435" y="14884"/>
                    </a:moveTo>
                    <a:lnTo>
                      <a:pt x="2435" y="14884"/>
                    </a:lnTo>
                    <a:cubicBezTo>
                      <a:pt x="2437" y="14897"/>
                      <a:pt x="2439" y="14910"/>
                      <a:pt x="2441" y="14923"/>
                    </a:cubicBezTo>
                    <a:lnTo>
                      <a:pt x="2441" y="14923"/>
                    </a:lnTo>
                    <a:lnTo>
                      <a:pt x="2411" y="14944"/>
                    </a:lnTo>
                    <a:lnTo>
                      <a:pt x="2419" y="14925"/>
                    </a:lnTo>
                    <a:lnTo>
                      <a:pt x="2435" y="14884"/>
                    </a:lnTo>
                    <a:close/>
                    <a:moveTo>
                      <a:pt x="26049" y="16128"/>
                    </a:moveTo>
                    <a:lnTo>
                      <a:pt x="26056" y="16133"/>
                    </a:lnTo>
                    <a:lnTo>
                      <a:pt x="26056" y="16133"/>
                    </a:lnTo>
                    <a:lnTo>
                      <a:pt x="26053" y="16141"/>
                    </a:lnTo>
                    <a:lnTo>
                      <a:pt x="26053" y="16141"/>
                    </a:lnTo>
                    <a:lnTo>
                      <a:pt x="26049" y="16128"/>
                    </a:lnTo>
                    <a:close/>
                    <a:moveTo>
                      <a:pt x="2292" y="14986"/>
                    </a:moveTo>
                    <a:lnTo>
                      <a:pt x="2298" y="15027"/>
                    </a:lnTo>
                    <a:lnTo>
                      <a:pt x="381" y="16424"/>
                    </a:lnTo>
                    <a:lnTo>
                      <a:pt x="366" y="16389"/>
                    </a:lnTo>
                    <a:lnTo>
                      <a:pt x="366" y="16389"/>
                    </a:lnTo>
                    <a:lnTo>
                      <a:pt x="2292" y="14986"/>
                    </a:lnTo>
                    <a:close/>
                    <a:moveTo>
                      <a:pt x="25939" y="16360"/>
                    </a:moveTo>
                    <a:lnTo>
                      <a:pt x="25960" y="16374"/>
                    </a:lnTo>
                    <a:lnTo>
                      <a:pt x="25960" y="16374"/>
                    </a:lnTo>
                    <a:lnTo>
                      <a:pt x="24557" y="19905"/>
                    </a:lnTo>
                    <a:lnTo>
                      <a:pt x="24557" y="19905"/>
                    </a:lnTo>
                    <a:lnTo>
                      <a:pt x="24526" y="19901"/>
                    </a:lnTo>
                    <a:lnTo>
                      <a:pt x="24526" y="19901"/>
                    </a:lnTo>
                    <a:cubicBezTo>
                      <a:pt x="24988" y="18745"/>
                      <a:pt x="25459" y="17570"/>
                      <a:pt x="25939" y="16360"/>
                    </a:cubicBezTo>
                    <a:close/>
                    <a:moveTo>
                      <a:pt x="4659" y="19990"/>
                    </a:moveTo>
                    <a:lnTo>
                      <a:pt x="4659" y="19990"/>
                    </a:lnTo>
                    <a:cubicBezTo>
                      <a:pt x="4673" y="20008"/>
                      <a:pt x="4688" y="20027"/>
                      <a:pt x="4703" y="20045"/>
                    </a:cubicBezTo>
                    <a:lnTo>
                      <a:pt x="4703" y="20045"/>
                    </a:lnTo>
                    <a:lnTo>
                      <a:pt x="4647" y="20024"/>
                    </a:lnTo>
                    <a:lnTo>
                      <a:pt x="4589" y="20002"/>
                    </a:lnTo>
                    <a:lnTo>
                      <a:pt x="4659" y="19990"/>
                    </a:lnTo>
                    <a:close/>
                    <a:moveTo>
                      <a:pt x="22087" y="19792"/>
                    </a:moveTo>
                    <a:lnTo>
                      <a:pt x="24103" y="20114"/>
                    </a:lnTo>
                    <a:lnTo>
                      <a:pt x="24103" y="20114"/>
                    </a:lnTo>
                    <a:lnTo>
                      <a:pt x="24088" y="20151"/>
                    </a:lnTo>
                    <a:lnTo>
                      <a:pt x="22056" y="19835"/>
                    </a:lnTo>
                    <a:lnTo>
                      <a:pt x="22087" y="19792"/>
                    </a:lnTo>
                    <a:close/>
                    <a:moveTo>
                      <a:pt x="24468" y="20128"/>
                    </a:moveTo>
                    <a:lnTo>
                      <a:pt x="24437" y="20206"/>
                    </a:lnTo>
                    <a:lnTo>
                      <a:pt x="24353" y="20192"/>
                    </a:lnTo>
                    <a:lnTo>
                      <a:pt x="24353" y="20192"/>
                    </a:lnTo>
                    <a:lnTo>
                      <a:pt x="24406" y="20162"/>
                    </a:lnTo>
                    <a:lnTo>
                      <a:pt x="24406" y="20162"/>
                    </a:lnTo>
                    <a:lnTo>
                      <a:pt x="24421" y="20165"/>
                    </a:lnTo>
                    <a:cubicBezTo>
                      <a:pt x="24423" y="20160"/>
                      <a:pt x="24424" y="20156"/>
                      <a:pt x="24426" y="20151"/>
                    </a:cubicBezTo>
                    <a:lnTo>
                      <a:pt x="24426" y="20151"/>
                    </a:lnTo>
                    <a:lnTo>
                      <a:pt x="24467" y="20128"/>
                    </a:lnTo>
                    <a:lnTo>
                      <a:pt x="24468" y="20128"/>
                    </a:lnTo>
                    <a:close/>
                    <a:moveTo>
                      <a:pt x="326" y="16522"/>
                    </a:moveTo>
                    <a:cubicBezTo>
                      <a:pt x="816" y="17642"/>
                      <a:pt x="1326" y="18839"/>
                      <a:pt x="1927" y="20223"/>
                    </a:cubicBezTo>
                    <a:lnTo>
                      <a:pt x="1927" y="20223"/>
                    </a:lnTo>
                    <a:lnTo>
                      <a:pt x="1873" y="20233"/>
                    </a:lnTo>
                    <a:lnTo>
                      <a:pt x="1825" y="20242"/>
                    </a:lnTo>
                    <a:lnTo>
                      <a:pt x="1825" y="20242"/>
                    </a:lnTo>
                    <a:lnTo>
                      <a:pt x="245" y="16581"/>
                    </a:lnTo>
                    <a:lnTo>
                      <a:pt x="245" y="16581"/>
                    </a:lnTo>
                    <a:lnTo>
                      <a:pt x="309" y="16535"/>
                    </a:lnTo>
                    <a:lnTo>
                      <a:pt x="326" y="16522"/>
                    </a:lnTo>
                    <a:close/>
                    <a:moveTo>
                      <a:pt x="4366" y="20044"/>
                    </a:moveTo>
                    <a:lnTo>
                      <a:pt x="4398" y="20086"/>
                    </a:lnTo>
                    <a:lnTo>
                      <a:pt x="4398" y="20086"/>
                    </a:lnTo>
                    <a:lnTo>
                      <a:pt x="2151" y="20503"/>
                    </a:lnTo>
                    <a:lnTo>
                      <a:pt x="2151" y="20503"/>
                    </a:lnTo>
                    <a:lnTo>
                      <a:pt x="2131" y="20457"/>
                    </a:lnTo>
                    <a:lnTo>
                      <a:pt x="2131" y="20457"/>
                    </a:lnTo>
                    <a:lnTo>
                      <a:pt x="4366" y="20044"/>
                    </a:lnTo>
                    <a:close/>
                    <a:moveTo>
                      <a:pt x="1905" y="20426"/>
                    </a:moveTo>
                    <a:lnTo>
                      <a:pt x="1960" y="20454"/>
                    </a:lnTo>
                    <a:lnTo>
                      <a:pt x="2075" y="20517"/>
                    </a:lnTo>
                    <a:lnTo>
                      <a:pt x="2075" y="20517"/>
                    </a:lnTo>
                    <a:lnTo>
                      <a:pt x="1954" y="20540"/>
                    </a:lnTo>
                    <a:lnTo>
                      <a:pt x="1954" y="20540"/>
                    </a:lnTo>
                    <a:lnTo>
                      <a:pt x="1905" y="20426"/>
                    </a:lnTo>
                    <a:close/>
                    <a:moveTo>
                      <a:pt x="21606" y="20001"/>
                    </a:moveTo>
                    <a:lnTo>
                      <a:pt x="21636" y="20005"/>
                    </a:lnTo>
                    <a:lnTo>
                      <a:pt x="21636" y="20005"/>
                    </a:lnTo>
                    <a:cubicBezTo>
                      <a:pt x="21158" y="20614"/>
                      <a:pt x="20619" y="21170"/>
                      <a:pt x="20026" y="21666"/>
                    </a:cubicBezTo>
                    <a:lnTo>
                      <a:pt x="20026" y="21666"/>
                    </a:lnTo>
                    <a:lnTo>
                      <a:pt x="20019" y="21627"/>
                    </a:lnTo>
                    <a:lnTo>
                      <a:pt x="20019" y="21627"/>
                    </a:lnTo>
                    <a:cubicBezTo>
                      <a:pt x="20603" y="21141"/>
                      <a:pt x="21135" y="20596"/>
                      <a:pt x="21606" y="20001"/>
                    </a:cubicBezTo>
                    <a:close/>
                    <a:moveTo>
                      <a:pt x="4805" y="20171"/>
                    </a:moveTo>
                    <a:lnTo>
                      <a:pt x="4805" y="20171"/>
                    </a:lnTo>
                    <a:cubicBezTo>
                      <a:pt x="5298" y="20769"/>
                      <a:pt x="5852" y="21313"/>
                      <a:pt x="6460" y="21795"/>
                    </a:cubicBezTo>
                    <a:lnTo>
                      <a:pt x="6460" y="21795"/>
                    </a:lnTo>
                    <a:lnTo>
                      <a:pt x="6442" y="21900"/>
                    </a:lnTo>
                    <a:lnTo>
                      <a:pt x="6442" y="21900"/>
                    </a:lnTo>
                    <a:cubicBezTo>
                      <a:pt x="5795" y="21400"/>
                      <a:pt x="5208" y="20827"/>
                      <a:pt x="4692" y="20192"/>
                    </a:cubicBezTo>
                    <a:lnTo>
                      <a:pt x="4692" y="20192"/>
                    </a:lnTo>
                    <a:lnTo>
                      <a:pt x="4805" y="20171"/>
                    </a:lnTo>
                    <a:close/>
                    <a:moveTo>
                      <a:pt x="6607" y="21910"/>
                    </a:moveTo>
                    <a:cubicBezTo>
                      <a:pt x="6644" y="21938"/>
                      <a:pt x="6681" y="21966"/>
                      <a:pt x="6718" y="21994"/>
                    </a:cubicBezTo>
                    <a:lnTo>
                      <a:pt x="6718" y="21994"/>
                    </a:lnTo>
                    <a:cubicBezTo>
                      <a:pt x="6711" y="22040"/>
                      <a:pt x="6704" y="22086"/>
                      <a:pt x="6697" y="22133"/>
                    </a:cubicBezTo>
                    <a:lnTo>
                      <a:pt x="6697" y="22133"/>
                    </a:lnTo>
                    <a:lnTo>
                      <a:pt x="6664" y="22054"/>
                    </a:lnTo>
                    <a:lnTo>
                      <a:pt x="6618" y="21938"/>
                    </a:lnTo>
                    <a:lnTo>
                      <a:pt x="6607" y="21910"/>
                    </a:lnTo>
                    <a:close/>
                    <a:moveTo>
                      <a:pt x="14718" y="24001"/>
                    </a:moveTo>
                    <a:lnTo>
                      <a:pt x="14745" y="24039"/>
                    </a:lnTo>
                    <a:lnTo>
                      <a:pt x="14745" y="24039"/>
                    </a:lnTo>
                    <a:lnTo>
                      <a:pt x="14728" y="24032"/>
                    </a:lnTo>
                    <a:lnTo>
                      <a:pt x="14671" y="24008"/>
                    </a:lnTo>
                    <a:lnTo>
                      <a:pt x="14671" y="24008"/>
                    </a:lnTo>
                    <a:cubicBezTo>
                      <a:pt x="14687" y="24006"/>
                      <a:pt x="14702" y="24004"/>
                      <a:pt x="14718" y="24001"/>
                    </a:cubicBezTo>
                    <a:close/>
                    <a:moveTo>
                      <a:pt x="14383" y="24046"/>
                    </a:moveTo>
                    <a:lnTo>
                      <a:pt x="14425" y="24104"/>
                    </a:lnTo>
                    <a:lnTo>
                      <a:pt x="14425" y="24104"/>
                    </a:lnTo>
                    <a:cubicBezTo>
                      <a:pt x="13971" y="24161"/>
                      <a:pt x="13514" y="24190"/>
                      <a:pt x="13057" y="24190"/>
                    </a:cubicBezTo>
                    <a:cubicBezTo>
                      <a:pt x="12722" y="24190"/>
                      <a:pt x="12386" y="24175"/>
                      <a:pt x="12051" y="24143"/>
                    </a:cubicBezTo>
                    <a:lnTo>
                      <a:pt x="12051" y="24143"/>
                    </a:lnTo>
                    <a:lnTo>
                      <a:pt x="12103" y="24067"/>
                    </a:lnTo>
                    <a:lnTo>
                      <a:pt x="12103" y="24067"/>
                    </a:lnTo>
                    <a:cubicBezTo>
                      <a:pt x="12449" y="24101"/>
                      <a:pt x="12796" y="24118"/>
                      <a:pt x="13143" y="24118"/>
                    </a:cubicBezTo>
                    <a:cubicBezTo>
                      <a:pt x="13557" y="24118"/>
                      <a:pt x="13971" y="24094"/>
                      <a:pt x="14383" y="24046"/>
                    </a:cubicBezTo>
                    <a:close/>
                    <a:moveTo>
                      <a:pt x="6593" y="22226"/>
                    </a:moveTo>
                    <a:lnTo>
                      <a:pt x="6673" y="22286"/>
                    </a:lnTo>
                    <a:lnTo>
                      <a:pt x="6673" y="22286"/>
                    </a:lnTo>
                    <a:cubicBezTo>
                      <a:pt x="6570" y="22952"/>
                      <a:pt x="6460" y="23638"/>
                      <a:pt x="6343" y="24397"/>
                    </a:cubicBezTo>
                    <a:lnTo>
                      <a:pt x="6343" y="24397"/>
                    </a:lnTo>
                    <a:lnTo>
                      <a:pt x="6254" y="24362"/>
                    </a:lnTo>
                    <a:lnTo>
                      <a:pt x="6254" y="24362"/>
                    </a:lnTo>
                    <a:cubicBezTo>
                      <a:pt x="6372" y="23609"/>
                      <a:pt x="6486" y="22886"/>
                      <a:pt x="6593" y="22226"/>
                    </a:cubicBezTo>
                    <a:close/>
                    <a:moveTo>
                      <a:pt x="20276" y="24408"/>
                    </a:moveTo>
                    <a:lnTo>
                      <a:pt x="20279" y="24409"/>
                    </a:lnTo>
                    <a:lnTo>
                      <a:pt x="20279" y="24409"/>
                    </a:lnTo>
                    <a:cubicBezTo>
                      <a:pt x="20283" y="24429"/>
                      <a:pt x="20287" y="24449"/>
                      <a:pt x="20291" y="24470"/>
                    </a:cubicBezTo>
                    <a:lnTo>
                      <a:pt x="20291" y="24470"/>
                    </a:lnTo>
                    <a:lnTo>
                      <a:pt x="20092" y="24556"/>
                    </a:lnTo>
                    <a:lnTo>
                      <a:pt x="20140" y="24467"/>
                    </a:lnTo>
                    <a:lnTo>
                      <a:pt x="20140" y="24467"/>
                    </a:lnTo>
                    <a:lnTo>
                      <a:pt x="20276" y="24408"/>
                    </a:lnTo>
                    <a:close/>
                    <a:moveTo>
                      <a:pt x="6207" y="24664"/>
                    </a:moveTo>
                    <a:lnTo>
                      <a:pt x="6216" y="24681"/>
                    </a:lnTo>
                    <a:lnTo>
                      <a:pt x="6216" y="24681"/>
                    </a:lnTo>
                    <a:lnTo>
                      <a:pt x="6205" y="24676"/>
                    </a:lnTo>
                    <a:lnTo>
                      <a:pt x="6205" y="24676"/>
                    </a:lnTo>
                    <a:cubicBezTo>
                      <a:pt x="6206" y="24672"/>
                      <a:pt x="6206" y="24668"/>
                      <a:pt x="6207" y="24664"/>
                    </a:cubicBezTo>
                    <a:close/>
                    <a:moveTo>
                      <a:pt x="14882" y="24227"/>
                    </a:moveTo>
                    <a:lnTo>
                      <a:pt x="16075" y="25858"/>
                    </a:lnTo>
                    <a:lnTo>
                      <a:pt x="16041" y="25873"/>
                    </a:lnTo>
                    <a:lnTo>
                      <a:pt x="16006" y="25888"/>
                    </a:lnTo>
                    <a:lnTo>
                      <a:pt x="14807" y="24237"/>
                    </a:lnTo>
                    <a:lnTo>
                      <a:pt x="14882" y="24227"/>
                    </a:lnTo>
                    <a:close/>
                    <a:moveTo>
                      <a:pt x="15945" y="674"/>
                    </a:moveTo>
                    <a:lnTo>
                      <a:pt x="19632" y="2153"/>
                    </a:lnTo>
                    <a:lnTo>
                      <a:pt x="19632" y="2153"/>
                    </a:lnTo>
                    <a:cubicBezTo>
                      <a:pt x="19533" y="2784"/>
                      <a:pt x="19432" y="3412"/>
                      <a:pt x="19333" y="4037"/>
                    </a:cubicBezTo>
                    <a:lnTo>
                      <a:pt x="19333" y="4037"/>
                    </a:lnTo>
                    <a:lnTo>
                      <a:pt x="19322" y="4029"/>
                    </a:lnTo>
                    <a:lnTo>
                      <a:pt x="19322" y="4029"/>
                    </a:lnTo>
                    <a:lnTo>
                      <a:pt x="19331" y="4051"/>
                    </a:lnTo>
                    <a:lnTo>
                      <a:pt x="19331" y="4051"/>
                    </a:lnTo>
                    <a:cubicBezTo>
                      <a:pt x="19300" y="4245"/>
                      <a:pt x="19269" y="4439"/>
                      <a:pt x="19239" y="4633"/>
                    </a:cubicBezTo>
                    <a:lnTo>
                      <a:pt x="19239" y="4720"/>
                    </a:lnTo>
                    <a:lnTo>
                      <a:pt x="19309" y="4772"/>
                    </a:lnTo>
                    <a:cubicBezTo>
                      <a:pt x="20100" y="5352"/>
                      <a:pt x="20807" y="6041"/>
                      <a:pt x="21407" y="6818"/>
                    </a:cubicBezTo>
                    <a:lnTo>
                      <a:pt x="21460" y="6888"/>
                    </a:lnTo>
                    <a:lnTo>
                      <a:pt x="21546" y="6888"/>
                    </a:lnTo>
                    <a:lnTo>
                      <a:pt x="22137" y="6778"/>
                    </a:lnTo>
                    <a:lnTo>
                      <a:pt x="22137" y="6778"/>
                    </a:lnTo>
                    <a:lnTo>
                      <a:pt x="22171" y="6791"/>
                    </a:lnTo>
                    <a:lnTo>
                      <a:pt x="22171" y="6791"/>
                    </a:lnTo>
                    <a:lnTo>
                      <a:pt x="22158" y="6774"/>
                    </a:lnTo>
                    <a:lnTo>
                      <a:pt x="22158" y="6774"/>
                    </a:lnTo>
                    <a:lnTo>
                      <a:pt x="24015" y="6428"/>
                    </a:lnTo>
                    <a:lnTo>
                      <a:pt x="24015" y="6428"/>
                    </a:lnTo>
                    <a:cubicBezTo>
                      <a:pt x="24540" y="7654"/>
                      <a:pt x="25064" y="8865"/>
                      <a:pt x="25588" y="10062"/>
                    </a:cubicBezTo>
                    <a:lnTo>
                      <a:pt x="25588" y="10062"/>
                    </a:lnTo>
                    <a:lnTo>
                      <a:pt x="24041" y="11190"/>
                    </a:lnTo>
                    <a:lnTo>
                      <a:pt x="24032" y="11130"/>
                    </a:lnTo>
                    <a:lnTo>
                      <a:pt x="23992" y="11226"/>
                    </a:lnTo>
                    <a:lnTo>
                      <a:pt x="23992" y="11226"/>
                    </a:lnTo>
                    <a:lnTo>
                      <a:pt x="23553" y="11546"/>
                    </a:lnTo>
                    <a:lnTo>
                      <a:pt x="23484" y="11592"/>
                    </a:lnTo>
                    <a:lnTo>
                      <a:pt x="23484" y="11680"/>
                    </a:lnTo>
                    <a:cubicBezTo>
                      <a:pt x="23606" y="12474"/>
                      <a:pt x="23638" y="13279"/>
                      <a:pt x="23579" y="14079"/>
                    </a:cubicBezTo>
                    <a:lnTo>
                      <a:pt x="23579" y="14079"/>
                    </a:lnTo>
                    <a:lnTo>
                      <a:pt x="23577" y="14077"/>
                    </a:lnTo>
                    <a:lnTo>
                      <a:pt x="23579" y="14081"/>
                    </a:lnTo>
                    <a:lnTo>
                      <a:pt x="23579" y="14081"/>
                    </a:lnTo>
                    <a:cubicBezTo>
                      <a:pt x="23566" y="14262"/>
                      <a:pt x="23548" y="14442"/>
                      <a:pt x="23525" y="14621"/>
                    </a:cubicBezTo>
                    <a:lnTo>
                      <a:pt x="23525" y="14703"/>
                    </a:lnTo>
                    <a:lnTo>
                      <a:pt x="23595" y="14755"/>
                    </a:lnTo>
                    <a:lnTo>
                      <a:pt x="25668" y="16175"/>
                    </a:lnTo>
                    <a:lnTo>
                      <a:pt x="25668" y="16175"/>
                    </a:lnTo>
                    <a:lnTo>
                      <a:pt x="24208" y="19849"/>
                    </a:lnTo>
                    <a:lnTo>
                      <a:pt x="24208" y="19849"/>
                    </a:lnTo>
                    <a:lnTo>
                      <a:pt x="21658" y="19425"/>
                    </a:lnTo>
                    <a:lnTo>
                      <a:pt x="21577" y="19425"/>
                    </a:lnTo>
                    <a:lnTo>
                      <a:pt x="21531" y="19489"/>
                    </a:lnTo>
                    <a:cubicBezTo>
                      <a:pt x="20948" y="20286"/>
                      <a:pt x="20257" y="20999"/>
                      <a:pt x="19478" y="21605"/>
                    </a:cubicBezTo>
                    <a:lnTo>
                      <a:pt x="19414" y="21652"/>
                    </a:lnTo>
                    <a:lnTo>
                      <a:pt x="19414" y="21727"/>
                    </a:lnTo>
                    <a:cubicBezTo>
                      <a:pt x="19575" y="22596"/>
                      <a:pt x="19726" y="23411"/>
                      <a:pt x="19876" y="24211"/>
                    </a:cubicBezTo>
                    <a:lnTo>
                      <a:pt x="19876" y="24211"/>
                    </a:lnTo>
                    <a:lnTo>
                      <a:pt x="16225" y="25793"/>
                    </a:lnTo>
                    <a:lnTo>
                      <a:pt x="16225" y="25793"/>
                    </a:lnTo>
                    <a:lnTo>
                      <a:pt x="15062" y="24201"/>
                    </a:lnTo>
                    <a:lnTo>
                      <a:pt x="15062" y="24201"/>
                    </a:lnTo>
                    <a:lnTo>
                      <a:pt x="15112" y="24195"/>
                    </a:lnTo>
                    <a:lnTo>
                      <a:pt x="15032" y="24161"/>
                    </a:lnTo>
                    <a:lnTo>
                      <a:pt x="14733" y="23751"/>
                    </a:lnTo>
                    <a:lnTo>
                      <a:pt x="14693" y="23693"/>
                    </a:lnTo>
                    <a:lnTo>
                      <a:pt x="14623" y="23693"/>
                    </a:lnTo>
                    <a:cubicBezTo>
                      <a:pt x="14080" y="23779"/>
                      <a:pt x="13532" y="23822"/>
                      <a:pt x="12984" y="23822"/>
                    </a:cubicBezTo>
                    <a:cubicBezTo>
                      <a:pt x="12545" y="23822"/>
                      <a:pt x="12106" y="23794"/>
                      <a:pt x="11669" y="23739"/>
                    </a:cubicBezTo>
                    <a:lnTo>
                      <a:pt x="11606" y="23739"/>
                    </a:lnTo>
                    <a:lnTo>
                      <a:pt x="11565" y="23798"/>
                    </a:lnTo>
                    <a:lnTo>
                      <a:pt x="10132" y="25890"/>
                    </a:lnTo>
                    <a:lnTo>
                      <a:pt x="10132" y="25890"/>
                    </a:lnTo>
                    <a:lnTo>
                      <a:pt x="6406" y="24421"/>
                    </a:lnTo>
                    <a:lnTo>
                      <a:pt x="6406" y="24421"/>
                    </a:lnTo>
                    <a:lnTo>
                      <a:pt x="6727" y="22327"/>
                    </a:lnTo>
                    <a:lnTo>
                      <a:pt x="6727" y="22327"/>
                    </a:lnTo>
                    <a:lnTo>
                      <a:pt x="6798" y="22380"/>
                    </a:lnTo>
                    <a:lnTo>
                      <a:pt x="6741" y="22240"/>
                    </a:lnTo>
                    <a:lnTo>
                      <a:pt x="6792" y="21908"/>
                    </a:lnTo>
                    <a:lnTo>
                      <a:pt x="6792" y="21844"/>
                    </a:lnTo>
                    <a:lnTo>
                      <a:pt x="6745" y="21810"/>
                    </a:lnTo>
                    <a:cubicBezTo>
                      <a:pt x="6660" y="21748"/>
                      <a:pt x="6576" y="21684"/>
                      <a:pt x="6492" y="21619"/>
                    </a:cubicBezTo>
                    <a:lnTo>
                      <a:pt x="6492" y="21619"/>
                    </a:lnTo>
                    <a:lnTo>
                      <a:pt x="6490" y="21613"/>
                    </a:lnTo>
                    <a:lnTo>
                      <a:pt x="6489" y="21617"/>
                    </a:lnTo>
                    <a:lnTo>
                      <a:pt x="6489" y="21617"/>
                    </a:lnTo>
                    <a:cubicBezTo>
                      <a:pt x="5925" y="21179"/>
                      <a:pt x="5406" y="20686"/>
                      <a:pt x="4939" y="20145"/>
                    </a:cubicBezTo>
                    <a:lnTo>
                      <a:pt x="4939" y="20145"/>
                    </a:lnTo>
                    <a:lnTo>
                      <a:pt x="4960" y="20142"/>
                    </a:lnTo>
                    <a:lnTo>
                      <a:pt x="4925" y="20128"/>
                    </a:lnTo>
                    <a:lnTo>
                      <a:pt x="4925" y="20128"/>
                    </a:lnTo>
                    <a:cubicBezTo>
                      <a:pt x="4824" y="20011"/>
                      <a:pt x="4725" y="19891"/>
                      <a:pt x="4629" y="19769"/>
                    </a:cubicBezTo>
                    <a:lnTo>
                      <a:pt x="4594" y="19721"/>
                    </a:lnTo>
                    <a:lnTo>
                      <a:pt x="4542" y="19721"/>
                    </a:lnTo>
                    <a:lnTo>
                      <a:pt x="2022" y="20205"/>
                    </a:lnTo>
                    <a:lnTo>
                      <a:pt x="2022" y="20205"/>
                    </a:lnTo>
                    <a:lnTo>
                      <a:pt x="424" y="16524"/>
                    </a:lnTo>
                    <a:lnTo>
                      <a:pt x="442" y="16454"/>
                    </a:lnTo>
                    <a:lnTo>
                      <a:pt x="418" y="16454"/>
                    </a:lnTo>
                    <a:lnTo>
                      <a:pt x="2304" y="15062"/>
                    </a:lnTo>
                    <a:lnTo>
                      <a:pt x="2320" y="15164"/>
                    </a:lnTo>
                    <a:lnTo>
                      <a:pt x="2388" y="15000"/>
                    </a:lnTo>
                    <a:lnTo>
                      <a:pt x="2388" y="15000"/>
                    </a:lnTo>
                    <a:lnTo>
                      <a:pt x="2446" y="14957"/>
                    </a:lnTo>
                    <a:lnTo>
                      <a:pt x="2446" y="14957"/>
                    </a:lnTo>
                    <a:cubicBezTo>
                      <a:pt x="2447" y="14960"/>
                      <a:pt x="2447" y="14963"/>
                      <a:pt x="2448" y="14966"/>
                    </a:cubicBezTo>
                    <a:lnTo>
                      <a:pt x="2454" y="14951"/>
                    </a:lnTo>
                    <a:lnTo>
                      <a:pt x="2483" y="14930"/>
                    </a:lnTo>
                    <a:lnTo>
                      <a:pt x="2517" y="14901"/>
                    </a:lnTo>
                    <a:lnTo>
                      <a:pt x="2517" y="14860"/>
                    </a:lnTo>
                    <a:cubicBezTo>
                      <a:pt x="2511" y="14818"/>
                      <a:pt x="2504" y="14776"/>
                      <a:pt x="2498" y="14733"/>
                    </a:cubicBezTo>
                    <a:lnTo>
                      <a:pt x="2498" y="14733"/>
                    </a:lnTo>
                    <a:lnTo>
                      <a:pt x="2553" y="14606"/>
                    </a:lnTo>
                    <a:lnTo>
                      <a:pt x="2553" y="14606"/>
                    </a:lnTo>
                    <a:lnTo>
                      <a:pt x="2487" y="14653"/>
                    </a:lnTo>
                    <a:lnTo>
                      <a:pt x="2487" y="14653"/>
                    </a:lnTo>
                    <a:cubicBezTo>
                      <a:pt x="2376" y="13847"/>
                      <a:pt x="2357" y="13030"/>
                      <a:pt x="2432" y="12219"/>
                    </a:cubicBezTo>
                    <a:lnTo>
                      <a:pt x="2432" y="12219"/>
                    </a:lnTo>
                    <a:lnTo>
                      <a:pt x="2500" y="12268"/>
                    </a:lnTo>
                    <a:lnTo>
                      <a:pt x="2440" y="12134"/>
                    </a:lnTo>
                    <a:lnTo>
                      <a:pt x="2440" y="12134"/>
                    </a:lnTo>
                    <a:cubicBezTo>
                      <a:pt x="2446" y="12074"/>
                      <a:pt x="2453" y="12014"/>
                      <a:pt x="2460" y="11954"/>
                    </a:cubicBezTo>
                    <a:lnTo>
                      <a:pt x="2460" y="11913"/>
                    </a:lnTo>
                    <a:lnTo>
                      <a:pt x="2291" y="11798"/>
                    </a:lnTo>
                    <a:lnTo>
                      <a:pt x="2291" y="11798"/>
                    </a:lnTo>
                    <a:lnTo>
                      <a:pt x="2280" y="11773"/>
                    </a:lnTo>
                    <a:lnTo>
                      <a:pt x="2280" y="11791"/>
                    </a:lnTo>
                    <a:lnTo>
                      <a:pt x="286" y="10441"/>
                    </a:lnTo>
                    <a:lnTo>
                      <a:pt x="286" y="10441"/>
                    </a:lnTo>
                    <a:cubicBezTo>
                      <a:pt x="938" y="8782"/>
                      <a:pt x="1425" y="7507"/>
                      <a:pt x="1804" y="6534"/>
                    </a:cubicBezTo>
                    <a:lnTo>
                      <a:pt x="1820" y="6534"/>
                    </a:lnTo>
                    <a:lnTo>
                      <a:pt x="1808" y="6524"/>
                    </a:lnTo>
                    <a:lnTo>
                      <a:pt x="1808" y="6524"/>
                    </a:lnTo>
                    <a:cubicBezTo>
                      <a:pt x="1808" y="6523"/>
                      <a:pt x="1808" y="6522"/>
                      <a:pt x="1809" y="6521"/>
                    </a:cubicBezTo>
                    <a:lnTo>
                      <a:pt x="1809" y="6521"/>
                    </a:lnTo>
                    <a:lnTo>
                      <a:pt x="3745" y="6813"/>
                    </a:lnTo>
                    <a:cubicBezTo>
                      <a:pt x="3940" y="6845"/>
                      <a:pt x="4137" y="6866"/>
                      <a:pt x="4334" y="6875"/>
                    </a:cubicBezTo>
                    <a:lnTo>
                      <a:pt x="4334" y="6875"/>
                    </a:lnTo>
                    <a:cubicBezTo>
                      <a:pt x="4367" y="6904"/>
                      <a:pt x="4424" y="6941"/>
                      <a:pt x="4469" y="6941"/>
                    </a:cubicBezTo>
                    <a:cubicBezTo>
                      <a:pt x="4486" y="6941"/>
                      <a:pt x="4501" y="6936"/>
                      <a:pt x="4512" y="6923"/>
                    </a:cubicBezTo>
                    <a:lnTo>
                      <a:pt x="4547" y="6923"/>
                    </a:lnTo>
                    <a:lnTo>
                      <a:pt x="4547" y="6895"/>
                    </a:lnTo>
                    <a:lnTo>
                      <a:pt x="4571" y="6867"/>
                    </a:lnTo>
                    <a:lnTo>
                      <a:pt x="4617" y="6867"/>
                    </a:lnTo>
                    <a:lnTo>
                      <a:pt x="4739" y="6710"/>
                    </a:lnTo>
                    <a:cubicBezTo>
                      <a:pt x="4838" y="6581"/>
                      <a:pt x="4940" y="6455"/>
                      <a:pt x="5046" y="6332"/>
                    </a:cubicBezTo>
                    <a:lnTo>
                      <a:pt x="5046" y="6332"/>
                    </a:lnTo>
                    <a:cubicBezTo>
                      <a:pt x="5147" y="6222"/>
                      <a:pt x="5251" y="6111"/>
                      <a:pt x="5355" y="5999"/>
                    </a:cubicBezTo>
                    <a:cubicBezTo>
                      <a:pt x="5615" y="5722"/>
                      <a:pt x="5889" y="5460"/>
                      <a:pt x="6176" y="5213"/>
                    </a:cubicBezTo>
                    <a:lnTo>
                      <a:pt x="6176" y="5213"/>
                    </a:lnTo>
                    <a:cubicBezTo>
                      <a:pt x="6220" y="5176"/>
                      <a:pt x="6263" y="5140"/>
                      <a:pt x="6308" y="5104"/>
                    </a:cubicBezTo>
                    <a:lnTo>
                      <a:pt x="6308" y="5104"/>
                    </a:lnTo>
                    <a:lnTo>
                      <a:pt x="6344" y="5295"/>
                    </a:lnTo>
                    <a:lnTo>
                      <a:pt x="6464" y="4980"/>
                    </a:lnTo>
                    <a:lnTo>
                      <a:pt x="6464" y="4980"/>
                    </a:lnTo>
                    <a:cubicBezTo>
                      <a:pt x="6471" y="4975"/>
                      <a:pt x="6477" y="4970"/>
                      <a:pt x="6483" y="4965"/>
                    </a:cubicBezTo>
                    <a:lnTo>
                      <a:pt x="6478" y="4961"/>
                    </a:lnTo>
                    <a:lnTo>
                      <a:pt x="6478" y="4961"/>
                    </a:lnTo>
                    <a:cubicBezTo>
                      <a:pt x="6491" y="4951"/>
                      <a:pt x="6505" y="4940"/>
                      <a:pt x="6518" y="4929"/>
                    </a:cubicBezTo>
                    <a:lnTo>
                      <a:pt x="6587" y="4870"/>
                    </a:lnTo>
                    <a:lnTo>
                      <a:pt x="6587" y="4784"/>
                    </a:lnTo>
                    <a:cubicBezTo>
                      <a:pt x="6580" y="4746"/>
                      <a:pt x="6573" y="4708"/>
                      <a:pt x="6566" y="4670"/>
                    </a:cubicBezTo>
                    <a:lnTo>
                      <a:pt x="6566" y="4670"/>
                    </a:lnTo>
                    <a:lnTo>
                      <a:pt x="6727" y="4237"/>
                    </a:lnTo>
                    <a:lnTo>
                      <a:pt x="6727" y="4237"/>
                    </a:lnTo>
                    <a:lnTo>
                      <a:pt x="6518" y="4404"/>
                    </a:lnTo>
                    <a:lnTo>
                      <a:pt x="6518" y="4404"/>
                    </a:lnTo>
                    <a:cubicBezTo>
                      <a:pt x="6391" y="3707"/>
                      <a:pt x="6268" y="3018"/>
                      <a:pt x="6144" y="2335"/>
                    </a:cubicBezTo>
                    <a:lnTo>
                      <a:pt x="6144" y="2335"/>
                    </a:lnTo>
                    <a:lnTo>
                      <a:pt x="6161" y="2307"/>
                    </a:lnTo>
                    <a:lnTo>
                      <a:pt x="9841" y="717"/>
                    </a:lnTo>
                    <a:lnTo>
                      <a:pt x="9841" y="717"/>
                    </a:lnTo>
                    <a:cubicBezTo>
                      <a:pt x="10243" y="1270"/>
                      <a:pt x="10640" y="1823"/>
                      <a:pt x="11038" y="2373"/>
                    </a:cubicBezTo>
                    <a:lnTo>
                      <a:pt x="11038" y="2373"/>
                    </a:lnTo>
                    <a:lnTo>
                      <a:pt x="11002" y="2378"/>
                    </a:lnTo>
                    <a:lnTo>
                      <a:pt x="11060" y="2403"/>
                    </a:lnTo>
                    <a:lnTo>
                      <a:pt x="11060" y="2403"/>
                    </a:lnTo>
                    <a:cubicBezTo>
                      <a:pt x="11151" y="2528"/>
                      <a:pt x="11241" y="2653"/>
                      <a:pt x="11332" y="2777"/>
                    </a:cubicBezTo>
                    <a:lnTo>
                      <a:pt x="11384" y="2847"/>
                    </a:lnTo>
                    <a:lnTo>
                      <a:pt x="11477" y="2847"/>
                    </a:lnTo>
                    <a:cubicBezTo>
                      <a:pt x="11639" y="2823"/>
                      <a:pt x="11802" y="2802"/>
                      <a:pt x="11966" y="2785"/>
                    </a:cubicBezTo>
                    <a:lnTo>
                      <a:pt x="11966" y="2785"/>
                    </a:lnTo>
                    <a:lnTo>
                      <a:pt x="12077" y="2832"/>
                    </a:lnTo>
                    <a:lnTo>
                      <a:pt x="12077" y="2832"/>
                    </a:lnTo>
                    <a:lnTo>
                      <a:pt x="12038" y="2778"/>
                    </a:lnTo>
                    <a:lnTo>
                      <a:pt x="12038" y="2778"/>
                    </a:lnTo>
                    <a:cubicBezTo>
                      <a:pt x="12376" y="2745"/>
                      <a:pt x="12716" y="2729"/>
                      <a:pt x="13056" y="2729"/>
                    </a:cubicBezTo>
                    <a:cubicBezTo>
                      <a:pt x="13346" y="2729"/>
                      <a:pt x="13636" y="2741"/>
                      <a:pt x="13925" y="2765"/>
                    </a:cubicBezTo>
                    <a:lnTo>
                      <a:pt x="13925" y="2765"/>
                    </a:lnTo>
                    <a:lnTo>
                      <a:pt x="13903" y="2797"/>
                    </a:lnTo>
                    <a:lnTo>
                      <a:pt x="13967" y="2768"/>
                    </a:lnTo>
                    <a:lnTo>
                      <a:pt x="13967" y="2768"/>
                    </a:lnTo>
                    <a:cubicBezTo>
                      <a:pt x="14106" y="2780"/>
                      <a:pt x="14246" y="2795"/>
                      <a:pt x="14385" y="2813"/>
                    </a:cubicBezTo>
                    <a:lnTo>
                      <a:pt x="14471" y="2813"/>
                    </a:lnTo>
                    <a:lnTo>
                      <a:pt x="14523" y="2737"/>
                    </a:lnTo>
                    <a:cubicBezTo>
                      <a:pt x="14596" y="2630"/>
                      <a:pt x="14670" y="2523"/>
                      <a:pt x="14743" y="2417"/>
                    </a:cubicBezTo>
                    <a:lnTo>
                      <a:pt x="14743" y="2417"/>
                    </a:lnTo>
                    <a:lnTo>
                      <a:pt x="14973" y="2314"/>
                    </a:lnTo>
                    <a:lnTo>
                      <a:pt x="14826" y="2297"/>
                    </a:lnTo>
                    <a:lnTo>
                      <a:pt x="14826" y="2297"/>
                    </a:lnTo>
                    <a:cubicBezTo>
                      <a:pt x="15201" y="1753"/>
                      <a:pt x="15574" y="1211"/>
                      <a:pt x="15945" y="674"/>
                    </a:cubicBezTo>
                    <a:close/>
                    <a:moveTo>
                      <a:pt x="11685" y="24275"/>
                    </a:moveTo>
                    <a:lnTo>
                      <a:pt x="11701" y="24277"/>
                    </a:lnTo>
                    <a:lnTo>
                      <a:pt x="10494" y="26035"/>
                    </a:lnTo>
                    <a:lnTo>
                      <a:pt x="10494" y="26035"/>
                    </a:lnTo>
                    <a:lnTo>
                      <a:pt x="10481" y="26029"/>
                    </a:lnTo>
                    <a:lnTo>
                      <a:pt x="10481" y="26029"/>
                    </a:lnTo>
                    <a:lnTo>
                      <a:pt x="11685" y="24275"/>
                    </a:lnTo>
                    <a:close/>
                    <a:moveTo>
                      <a:pt x="19939" y="24554"/>
                    </a:moveTo>
                    <a:lnTo>
                      <a:pt x="19950" y="24617"/>
                    </a:lnTo>
                    <a:lnTo>
                      <a:pt x="19950" y="24617"/>
                    </a:lnTo>
                    <a:lnTo>
                      <a:pt x="16467" y="26124"/>
                    </a:lnTo>
                    <a:lnTo>
                      <a:pt x="16467" y="26124"/>
                    </a:lnTo>
                    <a:lnTo>
                      <a:pt x="16430" y="26072"/>
                    </a:lnTo>
                    <a:lnTo>
                      <a:pt x="16430" y="26072"/>
                    </a:lnTo>
                    <a:lnTo>
                      <a:pt x="19939" y="24554"/>
                    </a:lnTo>
                    <a:close/>
                    <a:moveTo>
                      <a:pt x="6373" y="24631"/>
                    </a:moveTo>
                    <a:lnTo>
                      <a:pt x="10004" y="26078"/>
                    </a:lnTo>
                    <a:lnTo>
                      <a:pt x="10004" y="26078"/>
                    </a:lnTo>
                    <a:lnTo>
                      <a:pt x="9948" y="26162"/>
                    </a:lnTo>
                    <a:lnTo>
                      <a:pt x="9948" y="26162"/>
                    </a:lnTo>
                    <a:lnTo>
                      <a:pt x="6357" y="24736"/>
                    </a:lnTo>
                    <a:lnTo>
                      <a:pt x="6357" y="24736"/>
                    </a:lnTo>
                    <a:lnTo>
                      <a:pt x="6373" y="24631"/>
                    </a:lnTo>
                    <a:close/>
                    <a:moveTo>
                      <a:pt x="16183" y="26132"/>
                    </a:moveTo>
                    <a:lnTo>
                      <a:pt x="16215" y="26140"/>
                    </a:lnTo>
                    <a:lnTo>
                      <a:pt x="16346" y="26177"/>
                    </a:lnTo>
                    <a:lnTo>
                      <a:pt x="16346" y="26177"/>
                    </a:lnTo>
                    <a:lnTo>
                      <a:pt x="16247" y="26220"/>
                    </a:lnTo>
                    <a:lnTo>
                      <a:pt x="16247" y="26220"/>
                    </a:lnTo>
                    <a:lnTo>
                      <a:pt x="16183" y="26132"/>
                    </a:lnTo>
                    <a:close/>
                    <a:moveTo>
                      <a:pt x="10429" y="26130"/>
                    </a:moveTo>
                    <a:lnTo>
                      <a:pt x="10367" y="26220"/>
                    </a:lnTo>
                    <a:lnTo>
                      <a:pt x="10367" y="26195"/>
                    </a:lnTo>
                    <a:lnTo>
                      <a:pt x="10407" y="26137"/>
                    </a:lnTo>
                    <a:lnTo>
                      <a:pt x="10407" y="26137"/>
                    </a:lnTo>
                    <a:lnTo>
                      <a:pt x="10429" y="26130"/>
                    </a:lnTo>
                    <a:close/>
                    <a:moveTo>
                      <a:pt x="10262" y="26181"/>
                    </a:moveTo>
                    <a:lnTo>
                      <a:pt x="10328" y="26208"/>
                    </a:lnTo>
                    <a:lnTo>
                      <a:pt x="10328" y="26208"/>
                    </a:lnTo>
                    <a:lnTo>
                      <a:pt x="10344" y="26229"/>
                    </a:lnTo>
                    <a:lnTo>
                      <a:pt x="10352" y="26217"/>
                    </a:lnTo>
                    <a:lnTo>
                      <a:pt x="10352" y="26217"/>
                    </a:lnTo>
                    <a:lnTo>
                      <a:pt x="10365" y="26222"/>
                    </a:lnTo>
                    <a:lnTo>
                      <a:pt x="10365" y="26222"/>
                    </a:lnTo>
                    <a:lnTo>
                      <a:pt x="10308" y="26306"/>
                    </a:lnTo>
                    <a:lnTo>
                      <a:pt x="10308" y="26306"/>
                    </a:lnTo>
                    <a:lnTo>
                      <a:pt x="10114" y="26228"/>
                    </a:lnTo>
                    <a:lnTo>
                      <a:pt x="10114" y="26228"/>
                    </a:lnTo>
                    <a:lnTo>
                      <a:pt x="10152" y="26217"/>
                    </a:lnTo>
                    <a:lnTo>
                      <a:pt x="10262" y="26181"/>
                    </a:lnTo>
                    <a:close/>
                    <a:moveTo>
                      <a:pt x="15810" y="0"/>
                    </a:moveTo>
                    <a:lnTo>
                      <a:pt x="15746" y="99"/>
                    </a:lnTo>
                    <a:lnTo>
                      <a:pt x="15550" y="385"/>
                    </a:lnTo>
                    <a:lnTo>
                      <a:pt x="15550" y="385"/>
                    </a:lnTo>
                    <a:lnTo>
                      <a:pt x="15366" y="440"/>
                    </a:lnTo>
                    <a:lnTo>
                      <a:pt x="15481" y="486"/>
                    </a:lnTo>
                    <a:lnTo>
                      <a:pt x="14287" y="2234"/>
                    </a:lnTo>
                    <a:lnTo>
                      <a:pt x="14287" y="2234"/>
                    </a:lnTo>
                    <a:cubicBezTo>
                      <a:pt x="13912" y="2195"/>
                      <a:pt x="13535" y="2176"/>
                      <a:pt x="13158" y="2176"/>
                    </a:cubicBezTo>
                    <a:cubicBezTo>
                      <a:pt x="12660" y="2176"/>
                      <a:pt x="12163" y="2209"/>
                      <a:pt x="11669" y="2277"/>
                    </a:cubicBezTo>
                    <a:lnTo>
                      <a:pt x="11669" y="2277"/>
                    </a:lnTo>
                    <a:lnTo>
                      <a:pt x="10364" y="493"/>
                    </a:lnTo>
                    <a:lnTo>
                      <a:pt x="10364" y="493"/>
                    </a:lnTo>
                    <a:lnTo>
                      <a:pt x="10419" y="469"/>
                    </a:lnTo>
                    <a:lnTo>
                      <a:pt x="10328" y="443"/>
                    </a:lnTo>
                    <a:lnTo>
                      <a:pt x="10328" y="443"/>
                    </a:lnTo>
                    <a:lnTo>
                      <a:pt x="10152" y="204"/>
                    </a:lnTo>
                    <a:lnTo>
                      <a:pt x="10083" y="111"/>
                    </a:lnTo>
                    <a:lnTo>
                      <a:pt x="9967" y="157"/>
                    </a:lnTo>
                    <a:lnTo>
                      <a:pt x="9670" y="286"/>
                    </a:lnTo>
                    <a:lnTo>
                      <a:pt x="9670" y="286"/>
                    </a:lnTo>
                    <a:lnTo>
                      <a:pt x="9495" y="237"/>
                    </a:lnTo>
                    <a:lnTo>
                      <a:pt x="9495" y="237"/>
                    </a:lnTo>
                    <a:lnTo>
                      <a:pt x="9564" y="333"/>
                    </a:lnTo>
                    <a:lnTo>
                      <a:pt x="9564" y="333"/>
                    </a:lnTo>
                    <a:lnTo>
                      <a:pt x="6060" y="1860"/>
                    </a:lnTo>
                    <a:lnTo>
                      <a:pt x="6035" y="1719"/>
                    </a:lnTo>
                    <a:lnTo>
                      <a:pt x="5930" y="1916"/>
                    </a:lnTo>
                    <a:lnTo>
                      <a:pt x="5844" y="1954"/>
                    </a:lnTo>
                    <a:lnTo>
                      <a:pt x="5734" y="2000"/>
                    </a:lnTo>
                    <a:lnTo>
                      <a:pt x="5734" y="2122"/>
                    </a:lnTo>
                    <a:cubicBezTo>
                      <a:pt x="5741" y="2162"/>
                      <a:pt x="5749" y="2201"/>
                      <a:pt x="5757" y="2241"/>
                    </a:cubicBezTo>
                    <a:lnTo>
                      <a:pt x="5757" y="2241"/>
                    </a:lnTo>
                    <a:lnTo>
                      <a:pt x="5593" y="2545"/>
                    </a:lnTo>
                    <a:lnTo>
                      <a:pt x="5799" y="2460"/>
                    </a:lnTo>
                    <a:lnTo>
                      <a:pt x="5799" y="2460"/>
                    </a:lnTo>
                    <a:cubicBezTo>
                      <a:pt x="5935" y="3159"/>
                      <a:pt x="6077" y="3896"/>
                      <a:pt x="6220" y="4642"/>
                    </a:cubicBezTo>
                    <a:lnTo>
                      <a:pt x="6220" y="4642"/>
                    </a:lnTo>
                    <a:cubicBezTo>
                      <a:pt x="5588" y="5153"/>
                      <a:pt x="5018" y="5737"/>
                      <a:pt x="4524" y="6383"/>
                    </a:cubicBezTo>
                    <a:lnTo>
                      <a:pt x="4396" y="6551"/>
                    </a:lnTo>
                    <a:cubicBezTo>
                      <a:pt x="4359" y="6603"/>
                      <a:pt x="4333" y="6660"/>
                      <a:pt x="4314" y="6720"/>
                    </a:cubicBezTo>
                    <a:cubicBezTo>
                      <a:pt x="4312" y="6749"/>
                      <a:pt x="4312" y="6779"/>
                      <a:pt x="4314" y="6807"/>
                    </a:cubicBezTo>
                    <a:lnTo>
                      <a:pt x="4314" y="6830"/>
                    </a:lnTo>
                    <a:lnTo>
                      <a:pt x="4390" y="6843"/>
                    </a:lnTo>
                    <a:lnTo>
                      <a:pt x="4390" y="6843"/>
                    </a:lnTo>
                    <a:lnTo>
                      <a:pt x="4314" y="6832"/>
                    </a:lnTo>
                    <a:lnTo>
                      <a:pt x="4314" y="6832"/>
                    </a:lnTo>
                    <a:lnTo>
                      <a:pt x="4314" y="6836"/>
                    </a:lnTo>
                    <a:cubicBezTo>
                      <a:pt x="4313" y="6836"/>
                      <a:pt x="4312" y="6836"/>
                      <a:pt x="4312" y="6836"/>
                    </a:cubicBezTo>
                    <a:cubicBezTo>
                      <a:pt x="4301" y="6836"/>
                      <a:pt x="4308" y="6849"/>
                      <a:pt x="4325" y="6866"/>
                    </a:cubicBezTo>
                    <a:lnTo>
                      <a:pt x="4325" y="6866"/>
                    </a:lnTo>
                    <a:lnTo>
                      <a:pt x="1823" y="6484"/>
                    </a:lnTo>
                    <a:lnTo>
                      <a:pt x="1823" y="6484"/>
                    </a:lnTo>
                    <a:cubicBezTo>
                      <a:pt x="1824" y="6481"/>
                      <a:pt x="1825" y="6479"/>
                      <a:pt x="1826" y="6476"/>
                    </a:cubicBezTo>
                    <a:lnTo>
                      <a:pt x="1842" y="6435"/>
                    </a:lnTo>
                    <a:lnTo>
                      <a:pt x="1842" y="6435"/>
                    </a:lnTo>
                    <a:lnTo>
                      <a:pt x="4077" y="6793"/>
                    </a:lnTo>
                    <a:lnTo>
                      <a:pt x="4077" y="6793"/>
                    </a:lnTo>
                    <a:lnTo>
                      <a:pt x="3721" y="6727"/>
                    </a:lnTo>
                    <a:lnTo>
                      <a:pt x="1859" y="6392"/>
                    </a:lnTo>
                    <a:lnTo>
                      <a:pt x="1859" y="6392"/>
                    </a:lnTo>
                    <a:lnTo>
                      <a:pt x="1861" y="6388"/>
                    </a:lnTo>
                    <a:lnTo>
                      <a:pt x="1861" y="6388"/>
                    </a:lnTo>
                    <a:lnTo>
                      <a:pt x="1855" y="6392"/>
                    </a:lnTo>
                    <a:lnTo>
                      <a:pt x="1745" y="6372"/>
                    </a:lnTo>
                    <a:lnTo>
                      <a:pt x="1698" y="6372"/>
                    </a:lnTo>
                    <a:lnTo>
                      <a:pt x="1698" y="6402"/>
                    </a:lnTo>
                    <a:lnTo>
                      <a:pt x="1655" y="6506"/>
                    </a:lnTo>
                    <a:lnTo>
                      <a:pt x="1655" y="6506"/>
                    </a:lnTo>
                    <a:lnTo>
                      <a:pt x="1646" y="6511"/>
                    </a:lnTo>
                    <a:lnTo>
                      <a:pt x="1653" y="6511"/>
                    </a:lnTo>
                    <a:lnTo>
                      <a:pt x="0" y="10541"/>
                    </a:lnTo>
                    <a:lnTo>
                      <a:pt x="0" y="10582"/>
                    </a:lnTo>
                    <a:lnTo>
                      <a:pt x="34" y="10582"/>
                    </a:lnTo>
                    <a:lnTo>
                      <a:pt x="192" y="10689"/>
                    </a:lnTo>
                    <a:lnTo>
                      <a:pt x="192" y="10689"/>
                    </a:lnTo>
                    <a:lnTo>
                      <a:pt x="192" y="10691"/>
                    </a:lnTo>
                    <a:lnTo>
                      <a:pt x="193" y="10690"/>
                    </a:lnTo>
                    <a:lnTo>
                      <a:pt x="2226" y="12075"/>
                    </a:lnTo>
                    <a:lnTo>
                      <a:pt x="2226" y="12075"/>
                    </a:lnTo>
                    <a:lnTo>
                      <a:pt x="2250" y="12128"/>
                    </a:lnTo>
                    <a:lnTo>
                      <a:pt x="2265" y="12115"/>
                    </a:lnTo>
                    <a:lnTo>
                      <a:pt x="2265" y="12115"/>
                    </a:lnTo>
                    <a:cubicBezTo>
                      <a:pt x="2156" y="13010"/>
                      <a:pt x="2156" y="13916"/>
                      <a:pt x="2267" y="14812"/>
                    </a:cubicBezTo>
                    <a:lnTo>
                      <a:pt x="2267" y="14812"/>
                    </a:lnTo>
                    <a:lnTo>
                      <a:pt x="296" y="16234"/>
                    </a:lnTo>
                    <a:lnTo>
                      <a:pt x="296" y="16234"/>
                    </a:lnTo>
                    <a:lnTo>
                      <a:pt x="246" y="16123"/>
                    </a:lnTo>
                    <a:lnTo>
                      <a:pt x="194" y="16307"/>
                    </a:lnTo>
                    <a:lnTo>
                      <a:pt x="194" y="16307"/>
                    </a:lnTo>
                    <a:lnTo>
                      <a:pt x="134" y="16351"/>
                    </a:lnTo>
                    <a:lnTo>
                      <a:pt x="82" y="16385"/>
                    </a:lnTo>
                    <a:lnTo>
                      <a:pt x="82" y="16443"/>
                    </a:lnTo>
                    <a:lnTo>
                      <a:pt x="147" y="16596"/>
                    </a:lnTo>
                    <a:lnTo>
                      <a:pt x="147" y="16596"/>
                    </a:lnTo>
                    <a:lnTo>
                      <a:pt x="128" y="16663"/>
                    </a:lnTo>
                    <a:lnTo>
                      <a:pt x="128" y="16663"/>
                    </a:lnTo>
                    <a:lnTo>
                      <a:pt x="165" y="16638"/>
                    </a:lnTo>
                    <a:lnTo>
                      <a:pt x="1711" y="20263"/>
                    </a:lnTo>
                    <a:lnTo>
                      <a:pt x="1623" y="20280"/>
                    </a:lnTo>
                    <a:lnTo>
                      <a:pt x="1746" y="20344"/>
                    </a:lnTo>
                    <a:lnTo>
                      <a:pt x="1867" y="20629"/>
                    </a:lnTo>
                    <a:lnTo>
                      <a:pt x="1867" y="20693"/>
                    </a:lnTo>
                    <a:lnTo>
                      <a:pt x="1936" y="20693"/>
                    </a:lnTo>
                    <a:lnTo>
                      <a:pt x="4508" y="20226"/>
                    </a:lnTo>
                    <a:lnTo>
                      <a:pt x="4508" y="20226"/>
                    </a:lnTo>
                    <a:cubicBezTo>
                      <a:pt x="5064" y="20923"/>
                      <a:pt x="5703" y="21549"/>
                      <a:pt x="6412" y="22090"/>
                    </a:cubicBezTo>
                    <a:lnTo>
                      <a:pt x="6412" y="22090"/>
                    </a:lnTo>
                    <a:cubicBezTo>
                      <a:pt x="6302" y="22769"/>
                      <a:pt x="6184" y="23514"/>
                      <a:pt x="6059" y="24283"/>
                    </a:cubicBezTo>
                    <a:lnTo>
                      <a:pt x="6059" y="24283"/>
                    </a:lnTo>
                    <a:lnTo>
                      <a:pt x="5966" y="24245"/>
                    </a:lnTo>
                    <a:lnTo>
                      <a:pt x="5966" y="24245"/>
                    </a:lnTo>
                    <a:lnTo>
                      <a:pt x="6043" y="24381"/>
                    </a:lnTo>
                    <a:lnTo>
                      <a:pt x="6043" y="24381"/>
                    </a:lnTo>
                    <a:cubicBezTo>
                      <a:pt x="6027" y="24477"/>
                      <a:pt x="6012" y="24574"/>
                      <a:pt x="5996" y="24671"/>
                    </a:cubicBezTo>
                    <a:lnTo>
                      <a:pt x="5996" y="24753"/>
                    </a:lnTo>
                    <a:lnTo>
                      <a:pt x="6071" y="24787"/>
                    </a:lnTo>
                    <a:lnTo>
                      <a:pt x="9855" y="26302"/>
                    </a:lnTo>
                    <a:lnTo>
                      <a:pt x="9855" y="26302"/>
                    </a:lnTo>
                    <a:lnTo>
                      <a:pt x="9850" y="26309"/>
                    </a:lnTo>
                    <a:lnTo>
                      <a:pt x="9863" y="26305"/>
                    </a:lnTo>
                    <a:lnTo>
                      <a:pt x="9863" y="26305"/>
                    </a:lnTo>
                    <a:lnTo>
                      <a:pt x="10327" y="26491"/>
                    </a:lnTo>
                    <a:lnTo>
                      <a:pt x="10409" y="26526"/>
                    </a:lnTo>
                    <a:lnTo>
                      <a:pt x="10455" y="26450"/>
                    </a:lnTo>
                    <a:lnTo>
                      <a:pt x="11940" y="24304"/>
                    </a:lnTo>
                    <a:lnTo>
                      <a:pt x="11940" y="24304"/>
                    </a:lnTo>
                    <a:cubicBezTo>
                      <a:pt x="12330" y="24346"/>
                      <a:pt x="12721" y="24367"/>
                      <a:pt x="13113" y="24367"/>
                    </a:cubicBezTo>
                    <a:cubicBezTo>
                      <a:pt x="13592" y="24367"/>
                      <a:pt x="14072" y="24336"/>
                      <a:pt x="14548" y="24273"/>
                    </a:cubicBezTo>
                    <a:lnTo>
                      <a:pt x="14548" y="24273"/>
                    </a:lnTo>
                    <a:lnTo>
                      <a:pt x="15788" y="25980"/>
                    </a:lnTo>
                    <a:lnTo>
                      <a:pt x="15788" y="25980"/>
                    </a:lnTo>
                    <a:lnTo>
                      <a:pt x="15727" y="26007"/>
                    </a:lnTo>
                    <a:lnTo>
                      <a:pt x="15828" y="26035"/>
                    </a:lnTo>
                    <a:lnTo>
                      <a:pt x="16084" y="26387"/>
                    </a:lnTo>
                    <a:lnTo>
                      <a:pt x="16136" y="26462"/>
                    </a:lnTo>
                    <a:lnTo>
                      <a:pt x="16229" y="26427"/>
                    </a:lnTo>
                    <a:lnTo>
                      <a:pt x="20450" y="24612"/>
                    </a:lnTo>
                    <a:lnTo>
                      <a:pt x="20544" y="24573"/>
                    </a:lnTo>
                    <a:lnTo>
                      <a:pt x="20544" y="24473"/>
                    </a:lnTo>
                    <a:cubicBezTo>
                      <a:pt x="20400" y="23691"/>
                      <a:pt x="20236" y="22811"/>
                      <a:pt x="20071" y="21915"/>
                    </a:cubicBezTo>
                    <a:lnTo>
                      <a:pt x="20071" y="21915"/>
                    </a:lnTo>
                    <a:cubicBezTo>
                      <a:pt x="20754" y="21368"/>
                      <a:pt x="21367" y="20740"/>
                      <a:pt x="21898" y="20046"/>
                    </a:cubicBezTo>
                    <a:lnTo>
                      <a:pt x="21898" y="20046"/>
                    </a:lnTo>
                    <a:lnTo>
                      <a:pt x="23999" y="20377"/>
                    </a:lnTo>
                    <a:lnTo>
                      <a:pt x="23990" y="20401"/>
                    </a:lnTo>
                    <a:lnTo>
                      <a:pt x="23990" y="20401"/>
                    </a:lnTo>
                    <a:lnTo>
                      <a:pt x="24025" y="20381"/>
                    </a:lnTo>
                    <a:lnTo>
                      <a:pt x="24025" y="20381"/>
                    </a:lnTo>
                    <a:lnTo>
                      <a:pt x="24462" y="20450"/>
                    </a:lnTo>
                    <a:lnTo>
                      <a:pt x="24566" y="20450"/>
                    </a:lnTo>
                    <a:lnTo>
                      <a:pt x="24607" y="20352"/>
                    </a:lnTo>
                    <a:cubicBezTo>
                      <a:pt x="24660" y="20221"/>
                      <a:pt x="24714" y="20090"/>
                      <a:pt x="24768" y="19956"/>
                    </a:cubicBezTo>
                    <a:lnTo>
                      <a:pt x="24768" y="19956"/>
                    </a:lnTo>
                    <a:lnTo>
                      <a:pt x="24792" y="19943"/>
                    </a:lnTo>
                    <a:lnTo>
                      <a:pt x="24775" y="19940"/>
                    </a:lnTo>
                    <a:lnTo>
                      <a:pt x="24775" y="19940"/>
                    </a:lnTo>
                    <a:cubicBezTo>
                      <a:pt x="25215" y="18858"/>
                      <a:pt x="25679" y="17690"/>
                      <a:pt x="26145" y="16500"/>
                    </a:cubicBezTo>
                    <a:lnTo>
                      <a:pt x="26145" y="16500"/>
                    </a:lnTo>
                    <a:lnTo>
                      <a:pt x="26171" y="16517"/>
                    </a:lnTo>
                    <a:lnTo>
                      <a:pt x="26156" y="16471"/>
                    </a:lnTo>
                    <a:lnTo>
                      <a:pt x="26156" y="16471"/>
                    </a:lnTo>
                    <a:cubicBezTo>
                      <a:pt x="26208" y="16340"/>
                      <a:pt x="26259" y="16209"/>
                      <a:pt x="26310" y="16077"/>
                    </a:cubicBezTo>
                    <a:lnTo>
                      <a:pt x="26346" y="15979"/>
                    </a:lnTo>
                    <a:lnTo>
                      <a:pt x="26258" y="15915"/>
                    </a:lnTo>
                    <a:lnTo>
                      <a:pt x="25910" y="15676"/>
                    </a:lnTo>
                    <a:lnTo>
                      <a:pt x="25910" y="15676"/>
                    </a:lnTo>
                    <a:lnTo>
                      <a:pt x="25891" y="15616"/>
                    </a:lnTo>
                    <a:lnTo>
                      <a:pt x="25877" y="15653"/>
                    </a:lnTo>
                    <a:lnTo>
                      <a:pt x="25877" y="15653"/>
                    </a:lnTo>
                    <a:lnTo>
                      <a:pt x="24158" y="14475"/>
                    </a:lnTo>
                    <a:lnTo>
                      <a:pt x="24158" y="14475"/>
                    </a:lnTo>
                    <a:cubicBezTo>
                      <a:pt x="24257" y="13581"/>
                      <a:pt x="24248" y="12678"/>
                      <a:pt x="24130" y="11788"/>
                    </a:cubicBezTo>
                    <a:lnTo>
                      <a:pt x="24130" y="11788"/>
                    </a:lnTo>
                    <a:lnTo>
                      <a:pt x="25805" y="10568"/>
                    </a:lnTo>
                    <a:lnTo>
                      <a:pt x="25805" y="10568"/>
                    </a:lnTo>
                    <a:lnTo>
                      <a:pt x="25833" y="10633"/>
                    </a:lnTo>
                    <a:lnTo>
                      <a:pt x="25861" y="10527"/>
                    </a:lnTo>
                    <a:lnTo>
                      <a:pt x="26223" y="10263"/>
                    </a:lnTo>
                    <a:lnTo>
                      <a:pt x="26317" y="10194"/>
                    </a:lnTo>
                    <a:lnTo>
                      <a:pt x="26269" y="10089"/>
                    </a:lnTo>
                    <a:cubicBezTo>
                      <a:pt x="25706" y="8786"/>
                      <a:pt x="25084" y="7338"/>
                      <a:pt x="24450" y="5879"/>
                    </a:cubicBezTo>
                    <a:lnTo>
                      <a:pt x="24403" y="5775"/>
                    </a:lnTo>
                    <a:lnTo>
                      <a:pt x="24293" y="5775"/>
                    </a:lnTo>
                    <a:lnTo>
                      <a:pt x="23796" y="5868"/>
                    </a:lnTo>
                    <a:lnTo>
                      <a:pt x="23796" y="5868"/>
                    </a:lnTo>
                    <a:lnTo>
                      <a:pt x="23769" y="5853"/>
                    </a:lnTo>
                    <a:lnTo>
                      <a:pt x="23776" y="5871"/>
                    </a:lnTo>
                    <a:lnTo>
                      <a:pt x="21744" y="6251"/>
                    </a:lnTo>
                    <a:lnTo>
                      <a:pt x="21744" y="6251"/>
                    </a:lnTo>
                    <a:cubicBezTo>
                      <a:pt x="21195" y="5573"/>
                      <a:pt x="20567" y="4963"/>
                      <a:pt x="19874" y="4434"/>
                    </a:cubicBezTo>
                    <a:lnTo>
                      <a:pt x="19874" y="4434"/>
                    </a:lnTo>
                    <a:lnTo>
                      <a:pt x="20193" y="2377"/>
                    </a:lnTo>
                    <a:lnTo>
                      <a:pt x="20193" y="2377"/>
                    </a:lnTo>
                    <a:lnTo>
                      <a:pt x="20221" y="2388"/>
                    </a:lnTo>
                    <a:lnTo>
                      <a:pt x="20198" y="2348"/>
                    </a:lnTo>
                    <a:lnTo>
                      <a:pt x="20269" y="1884"/>
                    </a:lnTo>
                    <a:lnTo>
                      <a:pt x="20269" y="1768"/>
                    </a:lnTo>
                    <a:lnTo>
                      <a:pt x="20159" y="1722"/>
                    </a:lnTo>
                    <a:lnTo>
                      <a:pt x="19747" y="1559"/>
                    </a:lnTo>
                    <a:lnTo>
                      <a:pt x="19747" y="1559"/>
                    </a:lnTo>
                    <a:lnTo>
                      <a:pt x="19732" y="1534"/>
                    </a:lnTo>
                    <a:lnTo>
                      <a:pt x="19729" y="1552"/>
                    </a:lnTo>
                    <a:lnTo>
                      <a:pt x="19729" y="1552"/>
                    </a:lnTo>
                    <a:lnTo>
                      <a:pt x="16279" y="188"/>
                    </a:lnTo>
                    <a:lnTo>
                      <a:pt x="16302" y="155"/>
                    </a:lnTo>
                    <a:lnTo>
                      <a:pt x="16242" y="174"/>
                    </a:lnTo>
                    <a:lnTo>
                      <a:pt x="16242" y="174"/>
                    </a:lnTo>
                    <a:lnTo>
                      <a:pt x="15920" y="47"/>
                    </a:lnTo>
                    <a:lnTo>
                      <a:pt x="1581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4" name="Google Shape;804;p50"/>
              <p:cNvSpPr/>
              <p:nvPr/>
            </p:nvSpPr>
            <p:spPr>
              <a:xfrm rot="7849021">
                <a:off x="187339" y="3492651"/>
                <a:ext cx="554726" cy="556721"/>
              </a:xfrm>
              <a:custGeom>
                <a:avLst/>
                <a:gdLst/>
                <a:ahLst/>
                <a:cxnLst/>
                <a:rect l="l" t="t" r="r" b="b"/>
                <a:pathLst>
                  <a:path w="10910" h="10950" extrusionOk="0">
                    <a:moveTo>
                      <a:pt x="5475" y="3387"/>
                    </a:moveTo>
                    <a:cubicBezTo>
                      <a:pt x="5716" y="3387"/>
                      <a:pt x="5961" y="3431"/>
                      <a:pt x="6199" y="3524"/>
                    </a:cubicBezTo>
                    <a:lnTo>
                      <a:pt x="6202" y="3525"/>
                    </a:lnTo>
                    <a:cubicBezTo>
                      <a:pt x="6949" y="3824"/>
                      <a:pt x="7443" y="4542"/>
                      <a:pt x="7453" y="5346"/>
                    </a:cubicBezTo>
                    <a:cubicBezTo>
                      <a:pt x="7463" y="6151"/>
                      <a:pt x="6988" y="6882"/>
                      <a:pt x="6249" y="7199"/>
                    </a:cubicBezTo>
                    <a:cubicBezTo>
                      <a:pt x="5996" y="7307"/>
                      <a:pt x="5729" y="7360"/>
                      <a:pt x="5465" y="7360"/>
                    </a:cubicBezTo>
                    <a:cubicBezTo>
                      <a:pt x="4956" y="7360"/>
                      <a:pt x="4456" y="7165"/>
                      <a:pt x="4077" y="6795"/>
                    </a:cubicBezTo>
                    <a:cubicBezTo>
                      <a:pt x="3501" y="6235"/>
                      <a:pt x="3319" y="5381"/>
                      <a:pt x="3618" y="4634"/>
                    </a:cubicBezTo>
                    <a:lnTo>
                      <a:pt x="3629" y="4634"/>
                    </a:lnTo>
                    <a:cubicBezTo>
                      <a:pt x="3940" y="3859"/>
                      <a:pt x="4686" y="3387"/>
                      <a:pt x="5475" y="3387"/>
                    </a:cubicBezTo>
                    <a:close/>
                    <a:moveTo>
                      <a:pt x="6612" y="1"/>
                    </a:moveTo>
                    <a:lnTo>
                      <a:pt x="5973" y="925"/>
                    </a:lnTo>
                    <a:cubicBezTo>
                      <a:pt x="5772" y="898"/>
                      <a:pt x="5570" y="885"/>
                      <a:pt x="5368" y="885"/>
                    </a:cubicBezTo>
                    <a:cubicBezTo>
                      <a:pt x="5166" y="885"/>
                      <a:pt x="4964" y="898"/>
                      <a:pt x="4763" y="925"/>
                    </a:cubicBezTo>
                    <a:lnTo>
                      <a:pt x="4107" y="18"/>
                    </a:lnTo>
                    <a:lnTo>
                      <a:pt x="2403" y="757"/>
                    </a:lnTo>
                    <a:lnTo>
                      <a:pt x="2606" y="1856"/>
                    </a:lnTo>
                    <a:cubicBezTo>
                      <a:pt x="2296" y="2101"/>
                      <a:pt x="2019" y="2385"/>
                      <a:pt x="1782" y="2701"/>
                    </a:cubicBezTo>
                    <a:lnTo>
                      <a:pt x="1782" y="2701"/>
                    </a:lnTo>
                    <a:lnTo>
                      <a:pt x="687" y="2529"/>
                    </a:lnTo>
                    <a:lnTo>
                      <a:pt x="0" y="4274"/>
                    </a:lnTo>
                    <a:lnTo>
                      <a:pt x="925" y="4907"/>
                    </a:lnTo>
                    <a:cubicBezTo>
                      <a:pt x="872" y="5308"/>
                      <a:pt x="872" y="5715"/>
                      <a:pt x="925" y="6117"/>
                    </a:cubicBezTo>
                    <a:lnTo>
                      <a:pt x="18" y="6780"/>
                    </a:lnTo>
                    <a:lnTo>
                      <a:pt x="727" y="8513"/>
                    </a:lnTo>
                    <a:lnTo>
                      <a:pt x="1826" y="8309"/>
                    </a:lnTo>
                    <a:cubicBezTo>
                      <a:pt x="2078" y="8626"/>
                      <a:pt x="2369" y="8909"/>
                      <a:pt x="2693" y="9152"/>
                    </a:cubicBezTo>
                    <a:lnTo>
                      <a:pt x="2523" y="10262"/>
                    </a:lnTo>
                    <a:lnTo>
                      <a:pt x="4268" y="10949"/>
                    </a:lnTo>
                    <a:lnTo>
                      <a:pt x="4896" y="10019"/>
                    </a:lnTo>
                    <a:cubicBezTo>
                      <a:pt x="5097" y="10045"/>
                      <a:pt x="5299" y="10058"/>
                      <a:pt x="5501" y="10058"/>
                    </a:cubicBezTo>
                    <a:cubicBezTo>
                      <a:pt x="5703" y="10058"/>
                      <a:pt x="5905" y="10045"/>
                      <a:pt x="6105" y="10019"/>
                    </a:cubicBezTo>
                    <a:lnTo>
                      <a:pt x="6769" y="10926"/>
                    </a:lnTo>
                    <a:lnTo>
                      <a:pt x="8472" y="10187"/>
                    </a:lnTo>
                    <a:lnTo>
                      <a:pt x="8269" y="9088"/>
                    </a:lnTo>
                    <a:cubicBezTo>
                      <a:pt x="8587" y="8836"/>
                      <a:pt x="8870" y="8542"/>
                      <a:pt x="9113" y="8216"/>
                    </a:cubicBezTo>
                    <a:lnTo>
                      <a:pt x="10223" y="8391"/>
                    </a:lnTo>
                    <a:lnTo>
                      <a:pt x="10909" y="6646"/>
                    </a:lnTo>
                    <a:lnTo>
                      <a:pt x="9984" y="6007"/>
                    </a:lnTo>
                    <a:cubicBezTo>
                      <a:pt x="10037" y="5605"/>
                      <a:pt x="10037" y="5199"/>
                      <a:pt x="9984" y="4798"/>
                    </a:cubicBezTo>
                    <a:lnTo>
                      <a:pt x="10886" y="4140"/>
                    </a:lnTo>
                    <a:lnTo>
                      <a:pt x="10153" y="2436"/>
                    </a:lnTo>
                    <a:lnTo>
                      <a:pt x="9048" y="2640"/>
                    </a:lnTo>
                    <a:cubicBezTo>
                      <a:pt x="8800" y="2320"/>
                      <a:pt x="8508" y="2037"/>
                      <a:pt x="8182" y="1797"/>
                    </a:cubicBezTo>
                    <a:lnTo>
                      <a:pt x="8356" y="686"/>
                    </a:lnTo>
                    <a:lnTo>
                      <a:pt x="6612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5" name="Google Shape;805;p50"/>
              <p:cNvSpPr/>
              <p:nvPr/>
            </p:nvSpPr>
            <p:spPr>
              <a:xfrm rot="7849021">
                <a:off x="354129" y="3674558"/>
                <a:ext cx="219195" cy="208605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4103" extrusionOk="0">
                    <a:moveTo>
                      <a:pt x="2067" y="0"/>
                    </a:moveTo>
                    <a:cubicBezTo>
                      <a:pt x="1877" y="0"/>
                      <a:pt x="1686" y="28"/>
                      <a:pt x="1502" y="82"/>
                    </a:cubicBezTo>
                    <a:cubicBezTo>
                      <a:pt x="1063" y="209"/>
                      <a:pt x="680" y="482"/>
                      <a:pt x="416" y="856"/>
                    </a:cubicBezTo>
                    <a:cubicBezTo>
                      <a:pt x="320" y="991"/>
                      <a:pt x="249" y="1140"/>
                      <a:pt x="200" y="1298"/>
                    </a:cubicBezTo>
                    <a:cubicBezTo>
                      <a:pt x="200" y="1298"/>
                      <a:pt x="200" y="1298"/>
                      <a:pt x="201" y="1298"/>
                    </a:cubicBezTo>
                    <a:cubicBezTo>
                      <a:pt x="214" y="1298"/>
                      <a:pt x="273" y="1131"/>
                      <a:pt x="503" y="907"/>
                    </a:cubicBezTo>
                    <a:cubicBezTo>
                      <a:pt x="770" y="552"/>
                      <a:pt x="1149" y="295"/>
                      <a:pt x="1579" y="180"/>
                    </a:cubicBezTo>
                    <a:cubicBezTo>
                      <a:pt x="1744" y="135"/>
                      <a:pt x="1915" y="112"/>
                      <a:pt x="2086" y="112"/>
                    </a:cubicBezTo>
                    <a:cubicBezTo>
                      <a:pt x="2216" y="112"/>
                      <a:pt x="2346" y="125"/>
                      <a:pt x="2474" y="152"/>
                    </a:cubicBezTo>
                    <a:cubicBezTo>
                      <a:pt x="2815" y="220"/>
                      <a:pt x="3130" y="379"/>
                      <a:pt x="3387" y="610"/>
                    </a:cubicBezTo>
                    <a:cubicBezTo>
                      <a:pt x="3528" y="732"/>
                      <a:pt x="3648" y="875"/>
                      <a:pt x="3742" y="1035"/>
                    </a:cubicBezTo>
                    <a:cubicBezTo>
                      <a:pt x="3846" y="1201"/>
                      <a:pt x="3925" y="1381"/>
                      <a:pt x="3974" y="1570"/>
                    </a:cubicBezTo>
                    <a:cubicBezTo>
                      <a:pt x="4074" y="1969"/>
                      <a:pt x="4047" y="2389"/>
                      <a:pt x="3899" y="2774"/>
                    </a:cubicBezTo>
                    <a:cubicBezTo>
                      <a:pt x="3744" y="3155"/>
                      <a:pt x="3474" y="3479"/>
                      <a:pt x="3125" y="3698"/>
                    </a:cubicBezTo>
                    <a:cubicBezTo>
                      <a:pt x="2962" y="3803"/>
                      <a:pt x="2784" y="3882"/>
                      <a:pt x="2596" y="3930"/>
                    </a:cubicBezTo>
                    <a:cubicBezTo>
                      <a:pt x="2429" y="3974"/>
                      <a:pt x="2257" y="3996"/>
                      <a:pt x="2084" y="3996"/>
                    </a:cubicBezTo>
                    <a:cubicBezTo>
                      <a:pt x="2061" y="3996"/>
                      <a:pt x="2038" y="3995"/>
                      <a:pt x="2014" y="3995"/>
                    </a:cubicBezTo>
                    <a:cubicBezTo>
                      <a:pt x="1666" y="3985"/>
                      <a:pt x="1328" y="3882"/>
                      <a:pt x="1031" y="3698"/>
                    </a:cubicBezTo>
                    <a:cubicBezTo>
                      <a:pt x="776" y="3539"/>
                      <a:pt x="560" y="3322"/>
                      <a:pt x="403" y="3065"/>
                    </a:cubicBezTo>
                    <a:cubicBezTo>
                      <a:pt x="170" y="2688"/>
                      <a:pt x="69" y="2243"/>
                      <a:pt x="119" y="1802"/>
                    </a:cubicBezTo>
                    <a:cubicBezTo>
                      <a:pt x="145" y="1640"/>
                      <a:pt x="180" y="1478"/>
                      <a:pt x="223" y="1320"/>
                    </a:cubicBezTo>
                    <a:lnTo>
                      <a:pt x="223" y="1320"/>
                    </a:lnTo>
                    <a:cubicBezTo>
                      <a:pt x="148" y="1469"/>
                      <a:pt x="99" y="1631"/>
                      <a:pt x="78" y="1797"/>
                    </a:cubicBezTo>
                    <a:cubicBezTo>
                      <a:pt x="1" y="2247"/>
                      <a:pt x="84" y="2709"/>
                      <a:pt x="310" y="3105"/>
                    </a:cubicBezTo>
                    <a:cubicBezTo>
                      <a:pt x="660" y="3704"/>
                      <a:pt x="1293" y="4080"/>
                      <a:pt x="1985" y="4100"/>
                    </a:cubicBezTo>
                    <a:cubicBezTo>
                      <a:pt x="2017" y="4101"/>
                      <a:pt x="2048" y="4102"/>
                      <a:pt x="2080" y="4102"/>
                    </a:cubicBezTo>
                    <a:cubicBezTo>
                      <a:pt x="2244" y="4102"/>
                      <a:pt x="2408" y="4080"/>
                      <a:pt x="2567" y="4036"/>
                    </a:cubicBezTo>
                    <a:cubicBezTo>
                      <a:pt x="3657" y="3748"/>
                      <a:pt x="4310" y="2633"/>
                      <a:pt x="4026" y="1541"/>
                    </a:cubicBezTo>
                    <a:cubicBezTo>
                      <a:pt x="3979" y="1335"/>
                      <a:pt x="3896" y="1138"/>
                      <a:pt x="3782" y="960"/>
                    </a:cubicBezTo>
                    <a:cubicBezTo>
                      <a:pt x="3680" y="790"/>
                      <a:pt x="3553" y="637"/>
                      <a:pt x="3404" y="507"/>
                    </a:cubicBezTo>
                    <a:cubicBezTo>
                      <a:pt x="3130" y="268"/>
                      <a:pt x="2796" y="105"/>
                      <a:pt x="2439" y="36"/>
                    </a:cubicBezTo>
                    <a:cubicBezTo>
                      <a:pt x="2316" y="12"/>
                      <a:pt x="2192" y="0"/>
                      <a:pt x="2067" y="0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6" name="Google Shape;806;p50"/>
              <p:cNvSpPr/>
              <p:nvPr/>
            </p:nvSpPr>
            <p:spPr>
              <a:xfrm rot="7849021">
                <a:off x="189823" y="3488687"/>
                <a:ext cx="554624" cy="562669"/>
              </a:xfrm>
              <a:custGeom>
                <a:avLst/>
                <a:gdLst/>
                <a:ahLst/>
                <a:cxnLst/>
                <a:rect l="l" t="t" r="r" b="b"/>
                <a:pathLst>
                  <a:path w="10908" h="11067" extrusionOk="0">
                    <a:moveTo>
                      <a:pt x="8380" y="763"/>
                    </a:moveTo>
                    <a:cubicBezTo>
                      <a:pt x="8378" y="779"/>
                      <a:pt x="8375" y="795"/>
                      <a:pt x="8372" y="811"/>
                    </a:cubicBezTo>
                    <a:lnTo>
                      <a:pt x="8372" y="811"/>
                    </a:lnTo>
                    <a:lnTo>
                      <a:pt x="8332" y="796"/>
                    </a:lnTo>
                    <a:lnTo>
                      <a:pt x="8332" y="796"/>
                    </a:lnTo>
                    <a:lnTo>
                      <a:pt x="8181" y="1791"/>
                    </a:lnTo>
                    <a:lnTo>
                      <a:pt x="8181" y="1791"/>
                    </a:lnTo>
                    <a:cubicBezTo>
                      <a:pt x="8179" y="1789"/>
                      <a:pt x="8177" y="1788"/>
                      <a:pt x="8175" y="1786"/>
                    </a:cubicBezTo>
                    <a:lnTo>
                      <a:pt x="8175" y="1833"/>
                    </a:lnTo>
                    <a:lnTo>
                      <a:pt x="8181" y="1791"/>
                    </a:lnTo>
                    <a:lnTo>
                      <a:pt x="8181" y="1791"/>
                    </a:lnTo>
                    <a:cubicBezTo>
                      <a:pt x="8192" y="1799"/>
                      <a:pt x="8203" y="1807"/>
                      <a:pt x="8214" y="1815"/>
                    </a:cubicBezTo>
                    <a:lnTo>
                      <a:pt x="8214" y="1815"/>
                    </a:lnTo>
                    <a:cubicBezTo>
                      <a:pt x="8267" y="1472"/>
                      <a:pt x="8319" y="1140"/>
                      <a:pt x="8372" y="811"/>
                    </a:cubicBezTo>
                    <a:lnTo>
                      <a:pt x="8372" y="811"/>
                    </a:lnTo>
                    <a:lnTo>
                      <a:pt x="8380" y="814"/>
                    </a:lnTo>
                    <a:lnTo>
                      <a:pt x="8380" y="763"/>
                    </a:lnTo>
                    <a:close/>
                    <a:moveTo>
                      <a:pt x="6564" y="1"/>
                    </a:moveTo>
                    <a:lnTo>
                      <a:pt x="6564" y="31"/>
                    </a:lnTo>
                    <a:lnTo>
                      <a:pt x="5939" y="951"/>
                    </a:lnTo>
                    <a:lnTo>
                      <a:pt x="5939" y="951"/>
                    </a:lnTo>
                    <a:cubicBezTo>
                      <a:pt x="5747" y="927"/>
                      <a:pt x="5553" y="915"/>
                      <a:pt x="5360" y="915"/>
                    </a:cubicBezTo>
                    <a:cubicBezTo>
                      <a:pt x="5169" y="915"/>
                      <a:pt x="4977" y="927"/>
                      <a:pt x="4787" y="950"/>
                    </a:cubicBezTo>
                    <a:lnTo>
                      <a:pt x="4787" y="950"/>
                    </a:lnTo>
                    <a:lnTo>
                      <a:pt x="4123" y="47"/>
                    </a:lnTo>
                    <a:lnTo>
                      <a:pt x="2427" y="791"/>
                    </a:lnTo>
                    <a:cubicBezTo>
                      <a:pt x="2514" y="1232"/>
                      <a:pt x="2584" y="1594"/>
                      <a:pt x="2641" y="1896"/>
                    </a:cubicBezTo>
                    <a:cubicBezTo>
                      <a:pt x="2401" y="2086"/>
                      <a:pt x="2184" y="2299"/>
                      <a:pt x="1990" y="2536"/>
                    </a:cubicBezTo>
                    <a:cubicBezTo>
                      <a:pt x="1926" y="2611"/>
                      <a:pt x="1851" y="2675"/>
                      <a:pt x="1851" y="2715"/>
                    </a:cubicBezTo>
                    <a:lnTo>
                      <a:pt x="1810" y="2779"/>
                    </a:lnTo>
                    <a:lnTo>
                      <a:pt x="1856" y="2722"/>
                    </a:lnTo>
                    <a:lnTo>
                      <a:pt x="2002" y="2547"/>
                    </a:lnTo>
                    <a:cubicBezTo>
                      <a:pt x="2201" y="2318"/>
                      <a:pt x="2424" y="2109"/>
                      <a:pt x="2666" y="1924"/>
                    </a:cubicBezTo>
                    <a:cubicBezTo>
                      <a:pt x="2614" y="1629"/>
                      <a:pt x="2552" y="1277"/>
                      <a:pt x="2473" y="847"/>
                    </a:cubicBezTo>
                    <a:lnTo>
                      <a:pt x="2473" y="847"/>
                    </a:lnTo>
                    <a:lnTo>
                      <a:pt x="4146" y="135"/>
                    </a:lnTo>
                    <a:lnTo>
                      <a:pt x="4146" y="135"/>
                    </a:lnTo>
                    <a:lnTo>
                      <a:pt x="4776" y="952"/>
                    </a:lnTo>
                    <a:lnTo>
                      <a:pt x="4776" y="952"/>
                    </a:lnTo>
                    <a:cubicBezTo>
                      <a:pt x="4767" y="953"/>
                      <a:pt x="4758" y="954"/>
                      <a:pt x="4750" y="955"/>
                    </a:cubicBezTo>
                    <a:lnTo>
                      <a:pt x="4778" y="955"/>
                    </a:lnTo>
                    <a:lnTo>
                      <a:pt x="4845" y="1041"/>
                    </a:lnTo>
                    <a:cubicBezTo>
                      <a:pt x="5044" y="1013"/>
                      <a:pt x="5245" y="1000"/>
                      <a:pt x="5447" y="1000"/>
                    </a:cubicBezTo>
                    <a:cubicBezTo>
                      <a:pt x="5648" y="1000"/>
                      <a:pt x="5849" y="1013"/>
                      <a:pt x="6049" y="1041"/>
                    </a:cubicBezTo>
                    <a:cubicBezTo>
                      <a:pt x="6249" y="755"/>
                      <a:pt x="6454" y="452"/>
                      <a:pt x="6677" y="139"/>
                    </a:cubicBezTo>
                    <a:lnTo>
                      <a:pt x="6677" y="139"/>
                    </a:lnTo>
                    <a:lnTo>
                      <a:pt x="8332" y="796"/>
                    </a:lnTo>
                    <a:lnTo>
                      <a:pt x="8332" y="796"/>
                    </a:lnTo>
                    <a:lnTo>
                      <a:pt x="8343" y="728"/>
                    </a:lnTo>
                    <a:lnTo>
                      <a:pt x="8343" y="687"/>
                    </a:lnTo>
                    <a:lnTo>
                      <a:pt x="8308" y="687"/>
                    </a:lnTo>
                    <a:lnTo>
                      <a:pt x="6564" y="1"/>
                    </a:lnTo>
                    <a:close/>
                    <a:moveTo>
                      <a:pt x="1546" y="2809"/>
                    </a:moveTo>
                    <a:lnTo>
                      <a:pt x="1722" y="2843"/>
                    </a:lnTo>
                    <a:lnTo>
                      <a:pt x="1808" y="2809"/>
                    </a:lnTo>
                    <a:close/>
                    <a:moveTo>
                      <a:pt x="8214" y="1815"/>
                    </a:moveTo>
                    <a:cubicBezTo>
                      <a:pt x="8211" y="1832"/>
                      <a:pt x="8208" y="1850"/>
                      <a:pt x="8206" y="1867"/>
                    </a:cubicBezTo>
                    <a:lnTo>
                      <a:pt x="8206" y="1901"/>
                    </a:lnTo>
                    <a:cubicBezTo>
                      <a:pt x="8494" y="2184"/>
                      <a:pt x="8744" y="2503"/>
                      <a:pt x="8950" y="2850"/>
                    </a:cubicBezTo>
                    <a:lnTo>
                      <a:pt x="8980" y="2850"/>
                    </a:lnTo>
                    <a:lnTo>
                      <a:pt x="10044" y="2654"/>
                    </a:lnTo>
                    <a:lnTo>
                      <a:pt x="10044" y="2654"/>
                    </a:lnTo>
                    <a:lnTo>
                      <a:pt x="10737" y="4266"/>
                    </a:lnTo>
                    <a:lnTo>
                      <a:pt x="9950" y="4841"/>
                    </a:lnTo>
                    <a:lnTo>
                      <a:pt x="9950" y="4841"/>
                    </a:lnTo>
                    <a:cubicBezTo>
                      <a:pt x="9949" y="4837"/>
                      <a:pt x="9949" y="4832"/>
                      <a:pt x="9948" y="4828"/>
                    </a:cubicBezTo>
                    <a:lnTo>
                      <a:pt x="9948" y="4843"/>
                    </a:lnTo>
                    <a:lnTo>
                      <a:pt x="9948" y="4843"/>
                    </a:lnTo>
                    <a:lnTo>
                      <a:pt x="9851" y="4914"/>
                    </a:lnTo>
                    <a:lnTo>
                      <a:pt x="9822" y="4914"/>
                    </a:lnTo>
                    <a:lnTo>
                      <a:pt x="9822" y="4949"/>
                    </a:lnTo>
                    <a:cubicBezTo>
                      <a:pt x="9872" y="5335"/>
                      <a:pt x="9872" y="5727"/>
                      <a:pt x="9822" y="6112"/>
                    </a:cubicBezTo>
                    <a:lnTo>
                      <a:pt x="9822" y="6147"/>
                    </a:lnTo>
                    <a:lnTo>
                      <a:pt x="9851" y="6147"/>
                    </a:lnTo>
                    <a:lnTo>
                      <a:pt x="10755" y="6772"/>
                    </a:lnTo>
                    <a:lnTo>
                      <a:pt x="10755" y="6772"/>
                    </a:lnTo>
                    <a:cubicBezTo>
                      <a:pt x="10540" y="7321"/>
                      <a:pt x="10320" y="7870"/>
                      <a:pt x="10101" y="8419"/>
                    </a:cubicBezTo>
                    <a:lnTo>
                      <a:pt x="10101" y="8419"/>
                    </a:lnTo>
                    <a:lnTo>
                      <a:pt x="9043" y="8253"/>
                    </a:lnTo>
                    <a:lnTo>
                      <a:pt x="9008" y="8253"/>
                    </a:lnTo>
                    <a:cubicBezTo>
                      <a:pt x="8768" y="8572"/>
                      <a:pt x="8489" y="8859"/>
                      <a:pt x="8177" y="9107"/>
                    </a:cubicBezTo>
                    <a:lnTo>
                      <a:pt x="8177" y="9142"/>
                    </a:lnTo>
                    <a:cubicBezTo>
                      <a:pt x="8243" y="9498"/>
                      <a:pt x="8309" y="9855"/>
                      <a:pt x="8374" y="10188"/>
                    </a:cubicBezTo>
                    <a:lnTo>
                      <a:pt x="8374" y="10188"/>
                    </a:lnTo>
                    <a:lnTo>
                      <a:pt x="6735" y="10899"/>
                    </a:lnTo>
                    <a:lnTo>
                      <a:pt x="6735" y="10899"/>
                    </a:lnTo>
                    <a:lnTo>
                      <a:pt x="6146" y="10092"/>
                    </a:lnTo>
                    <a:lnTo>
                      <a:pt x="6146" y="10092"/>
                    </a:lnTo>
                    <a:cubicBezTo>
                      <a:pt x="6154" y="10091"/>
                      <a:pt x="6161" y="10090"/>
                      <a:pt x="6169" y="10089"/>
                    </a:cubicBezTo>
                    <a:lnTo>
                      <a:pt x="6143" y="10089"/>
                    </a:lnTo>
                    <a:lnTo>
                      <a:pt x="6088" y="10014"/>
                    </a:lnTo>
                    <a:lnTo>
                      <a:pt x="6053" y="10014"/>
                    </a:lnTo>
                    <a:cubicBezTo>
                      <a:pt x="5855" y="10042"/>
                      <a:pt x="5655" y="10055"/>
                      <a:pt x="5454" y="10055"/>
                    </a:cubicBezTo>
                    <a:cubicBezTo>
                      <a:pt x="5254" y="10055"/>
                      <a:pt x="5054" y="10042"/>
                      <a:pt x="4856" y="10014"/>
                    </a:cubicBezTo>
                    <a:lnTo>
                      <a:pt x="4235" y="10919"/>
                    </a:lnTo>
                    <a:lnTo>
                      <a:pt x="2578" y="10267"/>
                    </a:lnTo>
                    <a:lnTo>
                      <a:pt x="2578" y="10267"/>
                    </a:lnTo>
                    <a:cubicBezTo>
                      <a:pt x="2638" y="9897"/>
                      <a:pt x="2694" y="9530"/>
                      <a:pt x="2744" y="9200"/>
                    </a:cubicBezTo>
                    <a:lnTo>
                      <a:pt x="2744" y="9171"/>
                    </a:lnTo>
                    <a:cubicBezTo>
                      <a:pt x="2421" y="8935"/>
                      <a:pt x="2132" y="8655"/>
                      <a:pt x="1884" y="8340"/>
                    </a:cubicBezTo>
                    <a:lnTo>
                      <a:pt x="1855" y="8340"/>
                    </a:lnTo>
                    <a:lnTo>
                      <a:pt x="798" y="8540"/>
                    </a:lnTo>
                    <a:lnTo>
                      <a:pt x="798" y="8540"/>
                    </a:lnTo>
                    <a:lnTo>
                      <a:pt x="80" y="6885"/>
                    </a:lnTo>
                    <a:lnTo>
                      <a:pt x="80" y="6885"/>
                    </a:lnTo>
                    <a:lnTo>
                      <a:pt x="953" y="6234"/>
                    </a:lnTo>
                    <a:cubicBezTo>
                      <a:pt x="901" y="5837"/>
                      <a:pt x="901" y="5434"/>
                      <a:pt x="953" y="5037"/>
                    </a:cubicBezTo>
                    <a:lnTo>
                      <a:pt x="33" y="4410"/>
                    </a:lnTo>
                    <a:lnTo>
                      <a:pt x="698" y="2693"/>
                    </a:lnTo>
                    <a:lnTo>
                      <a:pt x="1529" y="2809"/>
                    </a:lnTo>
                    <a:lnTo>
                      <a:pt x="1546" y="2809"/>
                    </a:lnTo>
                    <a:lnTo>
                      <a:pt x="1513" y="2802"/>
                    </a:lnTo>
                    <a:lnTo>
                      <a:pt x="692" y="2669"/>
                    </a:lnTo>
                    <a:cubicBezTo>
                      <a:pt x="518" y="3134"/>
                      <a:pt x="280" y="3715"/>
                      <a:pt x="0" y="4413"/>
                    </a:cubicBezTo>
                    <a:lnTo>
                      <a:pt x="22" y="4428"/>
                    </a:lnTo>
                    <a:lnTo>
                      <a:pt x="22" y="4437"/>
                    </a:lnTo>
                    <a:lnTo>
                      <a:pt x="25" y="4430"/>
                    </a:lnTo>
                    <a:lnTo>
                      <a:pt x="25" y="4430"/>
                    </a:lnTo>
                    <a:lnTo>
                      <a:pt x="922" y="5051"/>
                    </a:lnTo>
                    <a:lnTo>
                      <a:pt x="922" y="5051"/>
                    </a:lnTo>
                    <a:cubicBezTo>
                      <a:pt x="872" y="5435"/>
                      <a:pt x="871" y="5823"/>
                      <a:pt x="921" y="6207"/>
                    </a:cubicBezTo>
                    <a:lnTo>
                      <a:pt x="921" y="6207"/>
                    </a:lnTo>
                    <a:cubicBezTo>
                      <a:pt x="643" y="6415"/>
                      <a:pt x="336" y="6635"/>
                      <a:pt x="18" y="6861"/>
                    </a:cubicBezTo>
                    <a:lnTo>
                      <a:pt x="18" y="6891"/>
                    </a:lnTo>
                    <a:cubicBezTo>
                      <a:pt x="244" y="7431"/>
                      <a:pt x="489" y="8013"/>
                      <a:pt x="751" y="8594"/>
                    </a:cubicBezTo>
                    <a:lnTo>
                      <a:pt x="751" y="8629"/>
                    </a:lnTo>
                    <a:lnTo>
                      <a:pt x="785" y="8629"/>
                    </a:lnTo>
                    <a:lnTo>
                      <a:pt x="1849" y="8433"/>
                    </a:lnTo>
                    <a:lnTo>
                      <a:pt x="1849" y="8433"/>
                    </a:lnTo>
                    <a:cubicBezTo>
                      <a:pt x="2097" y="8750"/>
                      <a:pt x="2386" y="9034"/>
                      <a:pt x="2709" y="9275"/>
                    </a:cubicBezTo>
                    <a:lnTo>
                      <a:pt x="2709" y="9275"/>
                    </a:lnTo>
                    <a:cubicBezTo>
                      <a:pt x="2662" y="9583"/>
                      <a:pt x="2606" y="9917"/>
                      <a:pt x="2553" y="10258"/>
                    </a:cubicBezTo>
                    <a:lnTo>
                      <a:pt x="2553" y="10258"/>
                    </a:lnTo>
                    <a:lnTo>
                      <a:pt x="2541" y="10253"/>
                    </a:lnTo>
                    <a:lnTo>
                      <a:pt x="2551" y="10272"/>
                    </a:lnTo>
                    <a:lnTo>
                      <a:pt x="2551" y="10272"/>
                    </a:lnTo>
                    <a:cubicBezTo>
                      <a:pt x="2547" y="10294"/>
                      <a:pt x="2544" y="10316"/>
                      <a:pt x="2541" y="10338"/>
                    </a:cubicBezTo>
                    <a:lnTo>
                      <a:pt x="2541" y="10380"/>
                    </a:lnTo>
                    <a:lnTo>
                      <a:pt x="2576" y="10380"/>
                    </a:lnTo>
                    <a:lnTo>
                      <a:pt x="4321" y="11066"/>
                    </a:lnTo>
                    <a:lnTo>
                      <a:pt x="4362" y="11066"/>
                    </a:lnTo>
                    <a:lnTo>
                      <a:pt x="4362" y="11031"/>
                    </a:lnTo>
                    <a:lnTo>
                      <a:pt x="4991" y="10095"/>
                    </a:lnTo>
                    <a:lnTo>
                      <a:pt x="4991" y="10095"/>
                    </a:lnTo>
                    <a:cubicBezTo>
                      <a:pt x="5179" y="10119"/>
                      <a:pt x="5367" y="10131"/>
                      <a:pt x="5556" y="10131"/>
                    </a:cubicBezTo>
                    <a:cubicBezTo>
                      <a:pt x="5745" y="10131"/>
                      <a:pt x="5934" y="10119"/>
                      <a:pt x="6122" y="10095"/>
                    </a:cubicBezTo>
                    <a:lnTo>
                      <a:pt x="6122" y="10095"/>
                    </a:lnTo>
                    <a:lnTo>
                      <a:pt x="6711" y="10909"/>
                    </a:lnTo>
                    <a:lnTo>
                      <a:pt x="6711" y="10909"/>
                    </a:lnTo>
                    <a:lnTo>
                      <a:pt x="6682" y="10922"/>
                    </a:lnTo>
                    <a:lnTo>
                      <a:pt x="6720" y="10922"/>
                    </a:lnTo>
                    <a:lnTo>
                      <a:pt x="6774" y="10997"/>
                    </a:lnTo>
                    <a:lnTo>
                      <a:pt x="6804" y="11031"/>
                    </a:lnTo>
                    <a:lnTo>
                      <a:pt x="6842" y="11031"/>
                    </a:lnTo>
                    <a:lnTo>
                      <a:pt x="8430" y="10258"/>
                    </a:lnTo>
                    <a:lnTo>
                      <a:pt x="8471" y="10258"/>
                    </a:lnTo>
                    <a:lnTo>
                      <a:pt x="8471" y="10212"/>
                    </a:lnTo>
                    <a:lnTo>
                      <a:pt x="8276" y="9158"/>
                    </a:lnTo>
                    <a:lnTo>
                      <a:pt x="8276" y="9158"/>
                    </a:lnTo>
                    <a:cubicBezTo>
                      <a:pt x="8594" y="8911"/>
                      <a:pt x="8878" y="8619"/>
                      <a:pt x="9117" y="8294"/>
                    </a:cubicBezTo>
                    <a:lnTo>
                      <a:pt x="9117" y="8294"/>
                    </a:lnTo>
                    <a:lnTo>
                      <a:pt x="10089" y="8449"/>
                    </a:lnTo>
                    <a:lnTo>
                      <a:pt x="10089" y="8449"/>
                    </a:lnTo>
                    <a:cubicBezTo>
                      <a:pt x="10087" y="8453"/>
                      <a:pt x="10086" y="8457"/>
                      <a:pt x="10084" y="8462"/>
                    </a:cubicBezTo>
                    <a:lnTo>
                      <a:pt x="10103" y="8451"/>
                    </a:lnTo>
                    <a:lnTo>
                      <a:pt x="10103" y="8451"/>
                    </a:lnTo>
                    <a:lnTo>
                      <a:pt x="10176" y="8463"/>
                    </a:lnTo>
                    <a:lnTo>
                      <a:pt x="10221" y="8463"/>
                    </a:lnTo>
                    <a:lnTo>
                      <a:pt x="10221" y="8422"/>
                    </a:lnTo>
                    <a:lnTo>
                      <a:pt x="10908" y="6677"/>
                    </a:lnTo>
                    <a:lnTo>
                      <a:pt x="10908" y="6636"/>
                    </a:lnTo>
                    <a:lnTo>
                      <a:pt x="10872" y="6636"/>
                    </a:lnTo>
                    <a:lnTo>
                      <a:pt x="9954" y="6007"/>
                    </a:lnTo>
                    <a:lnTo>
                      <a:pt x="9954" y="6007"/>
                    </a:lnTo>
                    <a:cubicBezTo>
                      <a:pt x="10001" y="5632"/>
                      <a:pt x="10001" y="5252"/>
                      <a:pt x="9954" y="4876"/>
                    </a:cubicBezTo>
                    <a:lnTo>
                      <a:pt x="9954" y="4876"/>
                    </a:lnTo>
                    <a:lnTo>
                      <a:pt x="10750" y="4294"/>
                    </a:lnTo>
                    <a:lnTo>
                      <a:pt x="10750" y="4294"/>
                    </a:lnTo>
                    <a:lnTo>
                      <a:pt x="10758" y="4315"/>
                    </a:lnTo>
                    <a:lnTo>
                      <a:pt x="10758" y="4288"/>
                    </a:lnTo>
                    <a:lnTo>
                      <a:pt x="10855" y="4217"/>
                    </a:lnTo>
                    <a:lnTo>
                      <a:pt x="10890" y="4217"/>
                    </a:lnTo>
                    <a:lnTo>
                      <a:pt x="10890" y="4177"/>
                    </a:lnTo>
                    <a:cubicBezTo>
                      <a:pt x="10640" y="3595"/>
                      <a:pt x="10396" y="3026"/>
                      <a:pt x="10151" y="2473"/>
                    </a:cubicBezTo>
                    <a:lnTo>
                      <a:pt x="10151" y="2432"/>
                    </a:lnTo>
                    <a:lnTo>
                      <a:pt x="10105" y="2432"/>
                    </a:lnTo>
                    <a:lnTo>
                      <a:pt x="9047" y="2628"/>
                    </a:lnTo>
                    <a:lnTo>
                      <a:pt x="9047" y="2628"/>
                    </a:lnTo>
                    <a:cubicBezTo>
                      <a:pt x="8805" y="2322"/>
                      <a:pt x="8525" y="2049"/>
                      <a:pt x="8214" y="1815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7" name="Google Shape;807;p50"/>
              <p:cNvSpPr/>
              <p:nvPr/>
            </p:nvSpPr>
            <p:spPr>
              <a:xfrm rot="7849021">
                <a:off x="1051291" y="3820907"/>
                <a:ext cx="930119" cy="928580"/>
              </a:xfrm>
              <a:custGeom>
                <a:avLst/>
                <a:gdLst/>
                <a:ahLst/>
                <a:cxnLst/>
                <a:rect l="l" t="t" r="r" b="b"/>
                <a:pathLst>
                  <a:path w="18293" h="18264" extrusionOk="0">
                    <a:moveTo>
                      <a:pt x="9226" y="5681"/>
                    </a:moveTo>
                    <a:cubicBezTo>
                      <a:pt x="9631" y="5681"/>
                      <a:pt x="10043" y="5756"/>
                      <a:pt x="10443" y="5913"/>
                    </a:cubicBezTo>
                    <a:lnTo>
                      <a:pt x="10453" y="5918"/>
                    </a:lnTo>
                    <a:cubicBezTo>
                      <a:pt x="12162" y="6601"/>
                      <a:pt x="12992" y="8540"/>
                      <a:pt x="12310" y="10248"/>
                    </a:cubicBezTo>
                    <a:cubicBezTo>
                      <a:pt x="11789" y="11552"/>
                      <a:pt x="10537" y="12344"/>
                      <a:pt x="9214" y="12344"/>
                    </a:cubicBezTo>
                    <a:cubicBezTo>
                      <a:pt x="8803" y="12344"/>
                      <a:pt x="8384" y="12267"/>
                      <a:pt x="7979" y="12105"/>
                    </a:cubicBezTo>
                    <a:cubicBezTo>
                      <a:pt x="6271" y="11422"/>
                      <a:pt x="5439" y="9483"/>
                      <a:pt x="6122" y="7774"/>
                    </a:cubicBezTo>
                    <a:lnTo>
                      <a:pt x="6122" y="7774"/>
                    </a:lnTo>
                    <a:lnTo>
                      <a:pt x="6123" y="7797"/>
                    </a:lnTo>
                    <a:cubicBezTo>
                      <a:pt x="6123" y="7797"/>
                      <a:pt x="6123" y="7796"/>
                      <a:pt x="6123" y="7796"/>
                    </a:cubicBezTo>
                    <a:cubicBezTo>
                      <a:pt x="6639" y="6483"/>
                      <a:pt x="7896" y="5681"/>
                      <a:pt x="9226" y="5681"/>
                    </a:cubicBezTo>
                    <a:close/>
                    <a:moveTo>
                      <a:pt x="11129" y="1"/>
                    </a:moveTo>
                    <a:lnTo>
                      <a:pt x="10070" y="1547"/>
                    </a:lnTo>
                    <a:cubicBezTo>
                      <a:pt x="9769" y="1511"/>
                      <a:pt x="9466" y="1493"/>
                      <a:pt x="9163" y="1493"/>
                    </a:cubicBezTo>
                    <a:cubicBezTo>
                      <a:pt x="8790" y="1493"/>
                      <a:pt x="8417" y="1520"/>
                      <a:pt x="8047" y="1576"/>
                    </a:cubicBezTo>
                    <a:lnTo>
                      <a:pt x="6943" y="58"/>
                    </a:lnTo>
                    <a:lnTo>
                      <a:pt x="4094" y="1285"/>
                    </a:lnTo>
                    <a:lnTo>
                      <a:pt x="4436" y="3134"/>
                    </a:lnTo>
                    <a:cubicBezTo>
                      <a:pt x="3901" y="3549"/>
                      <a:pt x="3426" y="4037"/>
                      <a:pt x="3023" y="4582"/>
                    </a:cubicBezTo>
                    <a:lnTo>
                      <a:pt x="3012" y="4529"/>
                    </a:lnTo>
                    <a:lnTo>
                      <a:pt x="1164" y="4239"/>
                    </a:lnTo>
                    <a:lnTo>
                      <a:pt x="1" y="7146"/>
                    </a:lnTo>
                    <a:lnTo>
                      <a:pt x="1548" y="8205"/>
                    </a:lnTo>
                    <a:cubicBezTo>
                      <a:pt x="1467" y="8877"/>
                      <a:pt x="1477" y="9558"/>
                      <a:pt x="1576" y="10228"/>
                    </a:cubicBezTo>
                    <a:lnTo>
                      <a:pt x="65" y="11333"/>
                    </a:lnTo>
                    <a:lnTo>
                      <a:pt x="1290" y="14183"/>
                    </a:lnTo>
                    <a:lnTo>
                      <a:pt x="3133" y="13840"/>
                    </a:lnTo>
                    <a:cubicBezTo>
                      <a:pt x="3552" y="14370"/>
                      <a:pt x="4039" y="14843"/>
                      <a:pt x="4581" y="15246"/>
                    </a:cubicBezTo>
                    <a:lnTo>
                      <a:pt x="4292" y="17101"/>
                    </a:lnTo>
                    <a:lnTo>
                      <a:pt x="7198" y="18263"/>
                    </a:lnTo>
                    <a:lnTo>
                      <a:pt x="8233" y="16747"/>
                    </a:lnTo>
                    <a:cubicBezTo>
                      <a:pt x="8533" y="16782"/>
                      <a:pt x="8835" y="16800"/>
                      <a:pt x="9137" y="16800"/>
                    </a:cubicBezTo>
                    <a:cubicBezTo>
                      <a:pt x="9511" y="16800"/>
                      <a:pt x="9886" y="16772"/>
                      <a:pt x="10257" y="16717"/>
                    </a:cubicBezTo>
                    <a:lnTo>
                      <a:pt x="11362" y="18235"/>
                    </a:lnTo>
                    <a:lnTo>
                      <a:pt x="14211" y="17009"/>
                    </a:lnTo>
                    <a:lnTo>
                      <a:pt x="13868" y="15166"/>
                    </a:lnTo>
                    <a:cubicBezTo>
                      <a:pt x="14403" y="14748"/>
                      <a:pt x="14878" y="14258"/>
                      <a:pt x="15281" y="13712"/>
                    </a:cubicBezTo>
                    <a:lnTo>
                      <a:pt x="17129" y="14001"/>
                    </a:lnTo>
                    <a:lnTo>
                      <a:pt x="18292" y="11124"/>
                    </a:lnTo>
                    <a:lnTo>
                      <a:pt x="16751" y="10059"/>
                    </a:lnTo>
                    <a:cubicBezTo>
                      <a:pt x="16839" y="9388"/>
                      <a:pt x="16839" y="8708"/>
                      <a:pt x="16751" y="8036"/>
                    </a:cubicBezTo>
                    <a:lnTo>
                      <a:pt x="18264" y="6931"/>
                    </a:lnTo>
                    <a:lnTo>
                      <a:pt x="17037" y="4082"/>
                    </a:lnTo>
                    <a:lnTo>
                      <a:pt x="15194" y="4425"/>
                    </a:lnTo>
                    <a:cubicBezTo>
                      <a:pt x="14775" y="3894"/>
                      <a:pt x="14288" y="3421"/>
                      <a:pt x="13746" y="3018"/>
                    </a:cubicBezTo>
                    <a:lnTo>
                      <a:pt x="14036" y="1162"/>
                    </a:lnTo>
                    <a:lnTo>
                      <a:pt x="11129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08" name="Google Shape;808;p50"/>
              <p:cNvSpPr/>
              <p:nvPr/>
            </p:nvSpPr>
            <p:spPr>
              <a:xfrm rot="7849021">
                <a:off x="1046889" y="3817560"/>
                <a:ext cx="938915" cy="942053"/>
              </a:xfrm>
              <a:custGeom>
                <a:avLst/>
                <a:gdLst/>
                <a:ahLst/>
                <a:cxnLst/>
                <a:rect l="l" t="t" r="r" b="b"/>
                <a:pathLst>
                  <a:path w="18466" h="18529" extrusionOk="0">
                    <a:moveTo>
                      <a:pt x="11147" y="1"/>
                    </a:moveTo>
                    <a:lnTo>
                      <a:pt x="11117" y="47"/>
                    </a:lnTo>
                    <a:lnTo>
                      <a:pt x="10082" y="1561"/>
                    </a:lnTo>
                    <a:lnTo>
                      <a:pt x="10082" y="1561"/>
                    </a:lnTo>
                    <a:cubicBezTo>
                      <a:pt x="9800" y="1530"/>
                      <a:pt x="9518" y="1515"/>
                      <a:pt x="9236" y="1515"/>
                    </a:cubicBezTo>
                    <a:cubicBezTo>
                      <a:pt x="8861" y="1515"/>
                      <a:pt x="8487" y="1542"/>
                      <a:pt x="8116" y="1596"/>
                    </a:cubicBezTo>
                    <a:lnTo>
                      <a:pt x="8116" y="1596"/>
                    </a:lnTo>
                    <a:lnTo>
                      <a:pt x="7035" y="117"/>
                    </a:lnTo>
                    <a:lnTo>
                      <a:pt x="7006" y="77"/>
                    </a:lnTo>
                    <a:lnTo>
                      <a:pt x="6965" y="77"/>
                    </a:lnTo>
                    <a:lnTo>
                      <a:pt x="4122" y="1321"/>
                    </a:lnTo>
                    <a:lnTo>
                      <a:pt x="4088" y="1321"/>
                    </a:lnTo>
                    <a:lnTo>
                      <a:pt x="4088" y="1355"/>
                    </a:lnTo>
                    <a:cubicBezTo>
                      <a:pt x="4232" y="2088"/>
                      <a:pt x="4349" y="2693"/>
                      <a:pt x="4448" y="3194"/>
                    </a:cubicBezTo>
                    <a:cubicBezTo>
                      <a:pt x="4048" y="3512"/>
                      <a:pt x="3684" y="3872"/>
                      <a:pt x="3360" y="4269"/>
                    </a:cubicBezTo>
                    <a:cubicBezTo>
                      <a:pt x="3277" y="4363"/>
                      <a:pt x="3200" y="4462"/>
                      <a:pt x="3128" y="4566"/>
                    </a:cubicBezTo>
                    <a:lnTo>
                      <a:pt x="3058" y="4670"/>
                    </a:lnTo>
                    <a:lnTo>
                      <a:pt x="3058" y="4670"/>
                    </a:lnTo>
                    <a:lnTo>
                      <a:pt x="3140" y="4577"/>
                    </a:lnTo>
                    <a:lnTo>
                      <a:pt x="3385" y="4287"/>
                    </a:lnTo>
                    <a:cubicBezTo>
                      <a:pt x="3720" y="3906"/>
                      <a:pt x="4089" y="3557"/>
                      <a:pt x="4489" y="3246"/>
                    </a:cubicBezTo>
                    <a:cubicBezTo>
                      <a:pt x="4398" y="2750"/>
                      <a:pt x="4295" y="2159"/>
                      <a:pt x="4165" y="1440"/>
                    </a:cubicBezTo>
                    <a:lnTo>
                      <a:pt x="4165" y="1440"/>
                    </a:lnTo>
                    <a:lnTo>
                      <a:pt x="6959" y="251"/>
                    </a:lnTo>
                    <a:lnTo>
                      <a:pt x="8042" y="1746"/>
                    </a:lnTo>
                    <a:lnTo>
                      <a:pt x="8042" y="1781"/>
                    </a:lnTo>
                    <a:lnTo>
                      <a:pt x="8078" y="1781"/>
                    </a:lnTo>
                    <a:cubicBezTo>
                      <a:pt x="8410" y="1735"/>
                      <a:pt x="8745" y="1713"/>
                      <a:pt x="9080" y="1713"/>
                    </a:cubicBezTo>
                    <a:cubicBezTo>
                      <a:pt x="9415" y="1713"/>
                      <a:pt x="9750" y="1735"/>
                      <a:pt x="10083" y="1781"/>
                    </a:cubicBezTo>
                    <a:lnTo>
                      <a:pt x="10124" y="1781"/>
                    </a:lnTo>
                    <a:lnTo>
                      <a:pt x="10124" y="1752"/>
                    </a:lnTo>
                    <a:lnTo>
                      <a:pt x="11153" y="255"/>
                    </a:lnTo>
                    <a:lnTo>
                      <a:pt x="11153" y="255"/>
                    </a:lnTo>
                    <a:lnTo>
                      <a:pt x="13945" y="1372"/>
                    </a:lnTo>
                    <a:lnTo>
                      <a:pt x="13945" y="1372"/>
                    </a:lnTo>
                    <a:cubicBezTo>
                      <a:pt x="13856" y="1956"/>
                      <a:pt x="13760" y="2548"/>
                      <a:pt x="13665" y="3165"/>
                    </a:cubicBezTo>
                    <a:lnTo>
                      <a:pt x="13665" y="3211"/>
                    </a:lnTo>
                    <a:lnTo>
                      <a:pt x="13706" y="3240"/>
                    </a:lnTo>
                    <a:cubicBezTo>
                      <a:pt x="14242" y="3640"/>
                      <a:pt x="14724" y="4110"/>
                      <a:pt x="15137" y="4636"/>
                    </a:cubicBezTo>
                    <a:lnTo>
                      <a:pt x="15172" y="4677"/>
                    </a:lnTo>
                    <a:lnTo>
                      <a:pt x="15224" y="4677"/>
                    </a:lnTo>
                    <a:lnTo>
                      <a:pt x="16997" y="4347"/>
                    </a:lnTo>
                    <a:lnTo>
                      <a:pt x="16997" y="4347"/>
                    </a:lnTo>
                    <a:lnTo>
                      <a:pt x="18166" y="7068"/>
                    </a:lnTo>
                    <a:lnTo>
                      <a:pt x="16707" y="8124"/>
                    </a:lnTo>
                    <a:lnTo>
                      <a:pt x="16660" y="8160"/>
                    </a:lnTo>
                    <a:lnTo>
                      <a:pt x="16660" y="8218"/>
                    </a:lnTo>
                    <a:cubicBezTo>
                      <a:pt x="16754" y="8878"/>
                      <a:pt x="16764" y="9548"/>
                      <a:pt x="16689" y="10213"/>
                    </a:cubicBezTo>
                    <a:lnTo>
                      <a:pt x="16689" y="10270"/>
                    </a:lnTo>
                    <a:lnTo>
                      <a:pt x="16735" y="10299"/>
                    </a:lnTo>
                    <a:lnTo>
                      <a:pt x="18243" y="11338"/>
                    </a:lnTo>
                    <a:lnTo>
                      <a:pt x="18243" y="11338"/>
                    </a:lnTo>
                    <a:cubicBezTo>
                      <a:pt x="17867" y="12236"/>
                      <a:pt x="17506" y="13154"/>
                      <a:pt x="17136" y="14078"/>
                    </a:cubicBezTo>
                    <a:lnTo>
                      <a:pt x="17136" y="14078"/>
                    </a:lnTo>
                    <a:lnTo>
                      <a:pt x="15358" y="13800"/>
                    </a:lnTo>
                    <a:lnTo>
                      <a:pt x="15306" y="13800"/>
                    </a:lnTo>
                    <a:lnTo>
                      <a:pt x="15270" y="13847"/>
                    </a:lnTo>
                    <a:cubicBezTo>
                      <a:pt x="14872" y="14383"/>
                      <a:pt x="14405" y="14864"/>
                      <a:pt x="13881" y="15277"/>
                    </a:cubicBezTo>
                    <a:lnTo>
                      <a:pt x="13834" y="15312"/>
                    </a:lnTo>
                    <a:lnTo>
                      <a:pt x="13834" y="15370"/>
                    </a:lnTo>
                    <a:cubicBezTo>
                      <a:pt x="13946" y="15977"/>
                      <a:pt x="14057" y="16579"/>
                      <a:pt x="14163" y="17140"/>
                    </a:cubicBezTo>
                    <a:lnTo>
                      <a:pt x="14163" y="17140"/>
                    </a:lnTo>
                    <a:lnTo>
                      <a:pt x="11455" y="18306"/>
                    </a:lnTo>
                    <a:lnTo>
                      <a:pt x="11455" y="18306"/>
                    </a:lnTo>
                    <a:cubicBezTo>
                      <a:pt x="11091" y="17803"/>
                      <a:pt x="10728" y="17306"/>
                      <a:pt x="10393" y="16853"/>
                    </a:cubicBezTo>
                    <a:lnTo>
                      <a:pt x="10357" y="16806"/>
                    </a:lnTo>
                    <a:lnTo>
                      <a:pt x="10305" y="16806"/>
                    </a:lnTo>
                    <a:cubicBezTo>
                      <a:pt x="9931" y="16863"/>
                      <a:pt x="9554" y="16892"/>
                      <a:pt x="9176" y="16892"/>
                    </a:cubicBezTo>
                    <a:cubicBezTo>
                      <a:pt x="8885" y="16892"/>
                      <a:pt x="8594" y="16875"/>
                      <a:pt x="8304" y="16841"/>
                    </a:cubicBezTo>
                    <a:lnTo>
                      <a:pt x="8252" y="16841"/>
                    </a:lnTo>
                    <a:lnTo>
                      <a:pt x="8252" y="16882"/>
                    </a:lnTo>
                    <a:lnTo>
                      <a:pt x="7228" y="18371"/>
                    </a:lnTo>
                    <a:lnTo>
                      <a:pt x="7228" y="18371"/>
                    </a:lnTo>
                    <a:lnTo>
                      <a:pt x="4454" y="17261"/>
                    </a:lnTo>
                    <a:lnTo>
                      <a:pt x="4454" y="17261"/>
                    </a:lnTo>
                    <a:lnTo>
                      <a:pt x="4729" y="15481"/>
                    </a:lnTo>
                    <a:lnTo>
                      <a:pt x="4729" y="15428"/>
                    </a:lnTo>
                    <a:lnTo>
                      <a:pt x="4688" y="15399"/>
                    </a:lnTo>
                    <a:cubicBezTo>
                      <a:pt x="4148" y="15001"/>
                      <a:pt x="3665" y="14531"/>
                      <a:pt x="3252" y="14004"/>
                    </a:cubicBezTo>
                    <a:lnTo>
                      <a:pt x="3218" y="13968"/>
                    </a:lnTo>
                    <a:lnTo>
                      <a:pt x="3177" y="13968"/>
                    </a:lnTo>
                    <a:lnTo>
                      <a:pt x="1395" y="14306"/>
                    </a:lnTo>
                    <a:lnTo>
                      <a:pt x="1395" y="14306"/>
                    </a:lnTo>
                    <a:lnTo>
                      <a:pt x="208" y="11576"/>
                    </a:lnTo>
                    <a:lnTo>
                      <a:pt x="1694" y="10491"/>
                    </a:lnTo>
                    <a:lnTo>
                      <a:pt x="1723" y="10491"/>
                    </a:lnTo>
                    <a:lnTo>
                      <a:pt x="1723" y="10451"/>
                    </a:lnTo>
                    <a:cubicBezTo>
                      <a:pt x="1621" y="9786"/>
                      <a:pt x="1610" y="9112"/>
                      <a:pt x="1687" y="8445"/>
                    </a:cubicBezTo>
                    <a:lnTo>
                      <a:pt x="1687" y="8410"/>
                    </a:lnTo>
                    <a:lnTo>
                      <a:pt x="1659" y="8410"/>
                    </a:lnTo>
                    <a:lnTo>
                      <a:pt x="1645" y="8401"/>
                    </a:lnTo>
                    <a:lnTo>
                      <a:pt x="1645" y="8400"/>
                    </a:lnTo>
                    <a:cubicBezTo>
                      <a:pt x="1645" y="8400"/>
                      <a:pt x="1645" y="8400"/>
                      <a:pt x="1645" y="8401"/>
                    </a:cubicBezTo>
                    <a:lnTo>
                      <a:pt x="1645" y="8401"/>
                    </a:lnTo>
                    <a:lnTo>
                      <a:pt x="124" y="7369"/>
                    </a:lnTo>
                    <a:lnTo>
                      <a:pt x="124" y="7369"/>
                    </a:lnTo>
                    <a:cubicBezTo>
                      <a:pt x="574" y="6195"/>
                      <a:pt x="951" y="5241"/>
                      <a:pt x="1238" y="4513"/>
                    </a:cubicBezTo>
                    <a:lnTo>
                      <a:pt x="1238" y="4513"/>
                    </a:lnTo>
                    <a:lnTo>
                      <a:pt x="2594" y="4712"/>
                    </a:lnTo>
                    <a:lnTo>
                      <a:pt x="2943" y="4758"/>
                    </a:lnTo>
                    <a:lnTo>
                      <a:pt x="3059" y="4758"/>
                    </a:lnTo>
                    <a:lnTo>
                      <a:pt x="2914" y="4743"/>
                    </a:lnTo>
                    <a:lnTo>
                      <a:pt x="2559" y="4678"/>
                    </a:lnTo>
                    <a:lnTo>
                      <a:pt x="1192" y="4452"/>
                    </a:lnTo>
                    <a:lnTo>
                      <a:pt x="1163" y="4452"/>
                    </a:lnTo>
                    <a:cubicBezTo>
                      <a:pt x="867" y="5219"/>
                      <a:pt x="471" y="6196"/>
                      <a:pt x="0" y="7359"/>
                    </a:cubicBezTo>
                    <a:lnTo>
                      <a:pt x="0" y="7394"/>
                    </a:lnTo>
                    <a:lnTo>
                      <a:pt x="36" y="7394"/>
                    </a:lnTo>
                    <a:lnTo>
                      <a:pt x="1639" y="8447"/>
                    </a:lnTo>
                    <a:lnTo>
                      <a:pt x="1639" y="8447"/>
                    </a:lnTo>
                    <a:cubicBezTo>
                      <a:pt x="1555" y="9090"/>
                      <a:pt x="1555" y="9739"/>
                      <a:pt x="1638" y="10382"/>
                    </a:cubicBezTo>
                    <a:lnTo>
                      <a:pt x="1638" y="10382"/>
                    </a:lnTo>
                    <a:lnTo>
                      <a:pt x="129" y="11475"/>
                    </a:lnTo>
                    <a:lnTo>
                      <a:pt x="82" y="11511"/>
                    </a:lnTo>
                    <a:lnTo>
                      <a:pt x="82" y="11557"/>
                    </a:lnTo>
                    <a:cubicBezTo>
                      <a:pt x="466" y="12460"/>
                      <a:pt x="873" y="13412"/>
                      <a:pt x="1303" y="14412"/>
                    </a:cubicBezTo>
                    <a:lnTo>
                      <a:pt x="1303" y="14465"/>
                    </a:lnTo>
                    <a:lnTo>
                      <a:pt x="1361" y="14465"/>
                    </a:lnTo>
                    <a:lnTo>
                      <a:pt x="3158" y="14136"/>
                    </a:lnTo>
                    <a:lnTo>
                      <a:pt x="3158" y="14136"/>
                    </a:lnTo>
                    <a:cubicBezTo>
                      <a:pt x="3564" y="14646"/>
                      <a:pt x="4032" y="15103"/>
                      <a:pt x="4551" y="15497"/>
                    </a:cubicBezTo>
                    <a:lnTo>
                      <a:pt x="4551" y="15497"/>
                    </a:lnTo>
                    <a:cubicBezTo>
                      <a:pt x="4466" y="16059"/>
                      <a:pt x="4364" y="16675"/>
                      <a:pt x="4268" y="17302"/>
                    </a:cubicBezTo>
                    <a:lnTo>
                      <a:pt x="4268" y="17366"/>
                    </a:lnTo>
                    <a:lnTo>
                      <a:pt x="4332" y="17366"/>
                    </a:lnTo>
                    <a:lnTo>
                      <a:pt x="7211" y="18529"/>
                    </a:lnTo>
                    <a:lnTo>
                      <a:pt x="7279" y="18529"/>
                    </a:lnTo>
                    <a:lnTo>
                      <a:pt x="7320" y="18470"/>
                    </a:lnTo>
                    <a:cubicBezTo>
                      <a:pt x="7637" y="18002"/>
                      <a:pt x="7991" y="17490"/>
                      <a:pt x="8346" y="16971"/>
                    </a:cubicBezTo>
                    <a:lnTo>
                      <a:pt x="8346" y="16971"/>
                    </a:lnTo>
                    <a:cubicBezTo>
                      <a:pt x="8670" y="17011"/>
                      <a:pt x="8995" y="17032"/>
                      <a:pt x="9320" y="17032"/>
                    </a:cubicBezTo>
                    <a:cubicBezTo>
                      <a:pt x="9642" y="17032"/>
                      <a:pt x="9963" y="17012"/>
                      <a:pt x="10282" y="16972"/>
                    </a:cubicBezTo>
                    <a:lnTo>
                      <a:pt x="10282" y="16972"/>
                    </a:lnTo>
                    <a:cubicBezTo>
                      <a:pt x="10622" y="17432"/>
                      <a:pt x="10989" y="17934"/>
                      <a:pt x="11356" y="18442"/>
                    </a:cubicBezTo>
                    <a:lnTo>
                      <a:pt x="11424" y="18401"/>
                    </a:lnTo>
                    <a:lnTo>
                      <a:pt x="11488" y="18371"/>
                    </a:lnTo>
                    <a:lnTo>
                      <a:pt x="14344" y="17145"/>
                    </a:lnTo>
                    <a:lnTo>
                      <a:pt x="14413" y="17145"/>
                    </a:lnTo>
                    <a:lnTo>
                      <a:pt x="14413" y="17068"/>
                    </a:lnTo>
                    <a:cubicBezTo>
                      <a:pt x="14311" y="16504"/>
                      <a:pt x="14193" y="15896"/>
                      <a:pt x="14080" y="15282"/>
                    </a:cubicBezTo>
                    <a:lnTo>
                      <a:pt x="14080" y="15282"/>
                    </a:lnTo>
                    <a:cubicBezTo>
                      <a:pt x="14586" y="14880"/>
                      <a:pt x="15040" y="14414"/>
                      <a:pt x="15428" y="13896"/>
                    </a:cubicBezTo>
                    <a:lnTo>
                      <a:pt x="15428" y="13896"/>
                    </a:lnTo>
                    <a:lnTo>
                      <a:pt x="17227" y="14179"/>
                    </a:lnTo>
                    <a:lnTo>
                      <a:pt x="17302" y="14179"/>
                    </a:lnTo>
                    <a:lnTo>
                      <a:pt x="17302" y="14102"/>
                    </a:lnTo>
                    <a:cubicBezTo>
                      <a:pt x="17709" y="13132"/>
                      <a:pt x="18093" y="12166"/>
                      <a:pt x="18466" y="11224"/>
                    </a:cubicBezTo>
                    <a:lnTo>
                      <a:pt x="18466" y="11147"/>
                    </a:lnTo>
                    <a:lnTo>
                      <a:pt x="18407" y="11107"/>
                    </a:lnTo>
                    <a:lnTo>
                      <a:pt x="16908" y="10081"/>
                    </a:lnTo>
                    <a:lnTo>
                      <a:pt x="16908" y="10081"/>
                    </a:lnTo>
                    <a:cubicBezTo>
                      <a:pt x="16978" y="9438"/>
                      <a:pt x="16967" y="8787"/>
                      <a:pt x="16875" y="8145"/>
                    </a:cubicBezTo>
                    <a:lnTo>
                      <a:pt x="16875" y="8145"/>
                    </a:lnTo>
                    <a:lnTo>
                      <a:pt x="18344" y="7072"/>
                    </a:lnTo>
                    <a:lnTo>
                      <a:pt x="18408" y="7031"/>
                    </a:lnTo>
                    <a:lnTo>
                      <a:pt x="18408" y="6961"/>
                    </a:lnTo>
                    <a:cubicBezTo>
                      <a:pt x="17983" y="5990"/>
                      <a:pt x="17576" y="5042"/>
                      <a:pt x="17175" y="4112"/>
                    </a:cubicBezTo>
                    <a:lnTo>
                      <a:pt x="17147" y="4048"/>
                    </a:lnTo>
                    <a:lnTo>
                      <a:pt x="17077" y="4048"/>
                    </a:lnTo>
                    <a:lnTo>
                      <a:pt x="15290" y="4381"/>
                    </a:lnTo>
                    <a:lnTo>
                      <a:pt x="15290" y="4381"/>
                    </a:lnTo>
                    <a:cubicBezTo>
                      <a:pt x="14882" y="3874"/>
                      <a:pt x="14413" y="3420"/>
                      <a:pt x="13893" y="3028"/>
                    </a:cubicBezTo>
                    <a:lnTo>
                      <a:pt x="13893" y="3028"/>
                    </a:lnTo>
                    <a:cubicBezTo>
                      <a:pt x="13988" y="2410"/>
                      <a:pt x="14079" y="1789"/>
                      <a:pt x="14170" y="1222"/>
                    </a:cubicBezTo>
                    <a:lnTo>
                      <a:pt x="14170" y="1164"/>
                    </a:lnTo>
                    <a:lnTo>
                      <a:pt x="14112" y="1164"/>
                    </a:lnTo>
                    <a:lnTo>
                      <a:pt x="11204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  <p:grpSp>
          <p:nvGrpSpPr>
            <p:cNvPr id="809" name="Google Shape;809;p50"/>
            <p:cNvGrpSpPr/>
            <p:nvPr/>
          </p:nvGrpSpPr>
          <p:grpSpPr>
            <a:xfrm>
              <a:off x="1344902" y="1149880"/>
              <a:ext cx="2270194" cy="5379832"/>
              <a:chOff x="-4931700" y="-110062"/>
              <a:chExt cx="2022625" cy="4793150"/>
            </a:xfrm>
          </p:grpSpPr>
          <p:sp>
            <p:nvSpPr>
              <p:cNvPr id="810" name="Google Shape;810;p50"/>
              <p:cNvSpPr/>
              <p:nvPr/>
            </p:nvSpPr>
            <p:spPr>
              <a:xfrm>
                <a:off x="-4069700" y="3318088"/>
                <a:ext cx="362125" cy="1301100"/>
              </a:xfrm>
              <a:custGeom>
                <a:avLst/>
                <a:gdLst/>
                <a:ahLst/>
                <a:cxnLst/>
                <a:rect l="l" t="t" r="r" b="b"/>
                <a:pathLst>
                  <a:path w="14485" h="52044" extrusionOk="0">
                    <a:moveTo>
                      <a:pt x="14485" y="1"/>
                    </a:moveTo>
                    <a:lnTo>
                      <a:pt x="1" y="1157"/>
                    </a:lnTo>
                    <a:cubicBezTo>
                      <a:pt x="894" y="3252"/>
                      <a:pt x="4582" y="51260"/>
                      <a:pt x="4314" y="52034"/>
                    </a:cubicBezTo>
                    <a:lnTo>
                      <a:pt x="4314" y="52034"/>
                    </a:lnTo>
                    <a:lnTo>
                      <a:pt x="13863" y="51400"/>
                    </a:lnTo>
                    <a:lnTo>
                      <a:pt x="14485" y="1"/>
                    </a:lnTo>
                    <a:close/>
                    <a:moveTo>
                      <a:pt x="4314" y="52034"/>
                    </a:moveTo>
                    <a:lnTo>
                      <a:pt x="4298" y="52035"/>
                    </a:lnTo>
                    <a:cubicBezTo>
                      <a:pt x="4301" y="52041"/>
                      <a:pt x="4304" y="52044"/>
                      <a:pt x="4306" y="52044"/>
                    </a:cubicBezTo>
                    <a:cubicBezTo>
                      <a:pt x="4309" y="52044"/>
                      <a:pt x="4312" y="52040"/>
                      <a:pt x="4314" y="52034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1" name="Google Shape;811;p50"/>
              <p:cNvSpPr/>
              <p:nvPr/>
            </p:nvSpPr>
            <p:spPr>
              <a:xfrm>
                <a:off x="-3971275" y="4593188"/>
                <a:ext cx="472150" cy="79725"/>
              </a:xfrm>
              <a:custGeom>
                <a:avLst/>
                <a:gdLst/>
                <a:ahLst/>
                <a:cxnLst/>
                <a:rect l="l" t="t" r="r" b="b"/>
                <a:pathLst>
                  <a:path w="18886" h="3189" extrusionOk="0">
                    <a:moveTo>
                      <a:pt x="10193" y="1"/>
                    </a:moveTo>
                    <a:lnTo>
                      <a:pt x="1" y="186"/>
                    </a:lnTo>
                    <a:lnTo>
                      <a:pt x="65" y="3094"/>
                    </a:lnTo>
                    <a:lnTo>
                      <a:pt x="693" y="3094"/>
                    </a:lnTo>
                    <a:cubicBezTo>
                      <a:pt x="1990" y="3132"/>
                      <a:pt x="5145" y="3188"/>
                      <a:pt x="8342" y="3188"/>
                    </a:cubicBezTo>
                    <a:cubicBezTo>
                      <a:pt x="12049" y="3188"/>
                      <a:pt x="15815" y="3113"/>
                      <a:pt x="16811" y="2844"/>
                    </a:cubicBezTo>
                    <a:cubicBezTo>
                      <a:pt x="18886" y="2333"/>
                      <a:pt x="10223" y="885"/>
                      <a:pt x="10223" y="885"/>
                    </a:cubicBezTo>
                    <a:lnTo>
                      <a:pt x="1019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2" name="Google Shape;812;p50"/>
              <p:cNvSpPr/>
              <p:nvPr/>
            </p:nvSpPr>
            <p:spPr>
              <a:xfrm>
                <a:off x="-3971000" y="4609363"/>
                <a:ext cx="93225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3729" h="2338" extrusionOk="0">
                    <a:moveTo>
                      <a:pt x="292" y="1"/>
                    </a:moveTo>
                    <a:cubicBezTo>
                      <a:pt x="195" y="1"/>
                      <a:pt x="98" y="4"/>
                      <a:pt x="1" y="12"/>
                    </a:cubicBezTo>
                    <a:lnTo>
                      <a:pt x="59" y="2338"/>
                    </a:lnTo>
                    <a:lnTo>
                      <a:pt x="3729" y="2338"/>
                    </a:lnTo>
                    <a:cubicBezTo>
                      <a:pt x="3527" y="1604"/>
                      <a:pt x="3048" y="977"/>
                      <a:pt x="2391" y="593"/>
                    </a:cubicBezTo>
                    <a:cubicBezTo>
                      <a:pt x="1757" y="205"/>
                      <a:pt x="1031" y="1"/>
                      <a:pt x="29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3" name="Google Shape;813;p50"/>
              <p:cNvSpPr/>
              <p:nvPr/>
            </p:nvSpPr>
            <p:spPr>
              <a:xfrm>
                <a:off x="-3969675" y="4636088"/>
                <a:ext cx="435950" cy="38175"/>
              </a:xfrm>
              <a:custGeom>
                <a:avLst/>
                <a:gdLst/>
                <a:ahLst/>
                <a:cxnLst/>
                <a:rect l="l" t="t" r="r" b="b"/>
                <a:pathLst>
                  <a:path w="17438" h="1527" extrusionOk="0">
                    <a:moveTo>
                      <a:pt x="14397" y="1"/>
                    </a:moveTo>
                    <a:cubicBezTo>
                      <a:pt x="13804" y="30"/>
                      <a:pt x="13513" y="1088"/>
                      <a:pt x="13513" y="1088"/>
                    </a:cubicBezTo>
                    <a:lnTo>
                      <a:pt x="1" y="1210"/>
                    </a:lnTo>
                    <a:lnTo>
                      <a:pt x="1" y="1397"/>
                    </a:lnTo>
                    <a:cubicBezTo>
                      <a:pt x="1705" y="1486"/>
                      <a:pt x="4126" y="1527"/>
                      <a:pt x="6612" y="1527"/>
                    </a:cubicBezTo>
                    <a:cubicBezTo>
                      <a:pt x="11591" y="1527"/>
                      <a:pt x="16828" y="1362"/>
                      <a:pt x="17072" y="1083"/>
                    </a:cubicBezTo>
                    <a:cubicBezTo>
                      <a:pt x="17438" y="664"/>
                      <a:pt x="14397" y="1"/>
                      <a:pt x="14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4" name="Google Shape;814;p50"/>
              <p:cNvSpPr/>
              <p:nvPr/>
            </p:nvSpPr>
            <p:spPr>
              <a:xfrm>
                <a:off x="-3973450" y="4659663"/>
                <a:ext cx="426250" cy="7575"/>
              </a:xfrm>
              <a:custGeom>
                <a:avLst/>
                <a:gdLst/>
                <a:ahLst/>
                <a:cxnLst/>
                <a:rect l="l" t="t" r="r" b="b"/>
                <a:pathLst>
                  <a:path w="17050" h="303" extrusionOk="0">
                    <a:moveTo>
                      <a:pt x="16544" y="1"/>
                    </a:moveTo>
                    <a:lnTo>
                      <a:pt x="14700" y="58"/>
                    </a:lnTo>
                    <a:cubicBezTo>
                      <a:pt x="13142" y="111"/>
                      <a:pt x="10991" y="169"/>
                      <a:pt x="8613" y="204"/>
                    </a:cubicBezTo>
                    <a:cubicBezTo>
                      <a:pt x="6599" y="233"/>
                      <a:pt x="4748" y="246"/>
                      <a:pt x="3282" y="246"/>
                    </a:cubicBezTo>
                    <a:cubicBezTo>
                      <a:pt x="3016" y="246"/>
                      <a:pt x="2763" y="246"/>
                      <a:pt x="2524" y="245"/>
                    </a:cubicBezTo>
                    <a:lnTo>
                      <a:pt x="1" y="245"/>
                    </a:lnTo>
                    <a:lnTo>
                      <a:pt x="0" y="262"/>
                    </a:lnTo>
                    <a:lnTo>
                      <a:pt x="681" y="262"/>
                    </a:lnTo>
                    <a:lnTo>
                      <a:pt x="2524" y="302"/>
                    </a:lnTo>
                    <a:lnTo>
                      <a:pt x="8618" y="302"/>
                    </a:lnTo>
                    <a:cubicBezTo>
                      <a:pt x="10996" y="302"/>
                      <a:pt x="13148" y="192"/>
                      <a:pt x="14707" y="122"/>
                    </a:cubicBezTo>
                    <a:lnTo>
                      <a:pt x="16549" y="29"/>
                    </a:lnTo>
                    <a:lnTo>
                      <a:pt x="1704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5" name="Google Shape;815;p50"/>
              <p:cNvSpPr/>
              <p:nvPr/>
            </p:nvSpPr>
            <p:spPr>
              <a:xfrm>
                <a:off x="-3632600" y="4633763"/>
                <a:ext cx="24625" cy="32750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310" extrusionOk="0">
                    <a:moveTo>
                      <a:pt x="984" y="1"/>
                    </a:moveTo>
                    <a:lnTo>
                      <a:pt x="984" y="1"/>
                    </a:lnTo>
                    <a:cubicBezTo>
                      <a:pt x="691" y="94"/>
                      <a:pt x="437" y="281"/>
                      <a:pt x="263" y="536"/>
                    </a:cubicBezTo>
                    <a:cubicBezTo>
                      <a:pt x="81" y="749"/>
                      <a:pt x="0" y="1031"/>
                      <a:pt x="42" y="1310"/>
                    </a:cubicBezTo>
                    <a:cubicBezTo>
                      <a:pt x="121" y="1054"/>
                      <a:pt x="230" y="810"/>
                      <a:pt x="367" y="582"/>
                    </a:cubicBezTo>
                    <a:cubicBezTo>
                      <a:pt x="550" y="366"/>
                      <a:pt x="756" y="170"/>
                      <a:pt x="98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6" name="Google Shape;816;p50"/>
              <p:cNvSpPr/>
              <p:nvPr/>
            </p:nvSpPr>
            <p:spPr>
              <a:xfrm>
                <a:off x="-3707875" y="4619038"/>
                <a:ext cx="14400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576" h="701" extrusionOk="0">
                    <a:moveTo>
                      <a:pt x="543" y="1"/>
                    </a:moveTo>
                    <a:cubicBezTo>
                      <a:pt x="508" y="1"/>
                      <a:pt x="374" y="137"/>
                      <a:pt x="238" y="328"/>
                    </a:cubicBezTo>
                    <a:cubicBezTo>
                      <a:pt x="99" y="526"/>
                      <a:pt x="1" y="689"/>
                      <a:pt x="29" y="700"/>
                    </a:cubicBezTo>
                    <a:cubicBezTo>
                      <a:pt x="58" y="700"/>
                      <a:pt x="199" y="572"/>
                      <a:pt x="343" y="380"/>
                    </a:cubicBezTo>
                    <a:cubicBezTo>
                      <a:pt x="489" y="188"/>
                      <a:pt x="576" y="14"/>
                      <a:pt x="547" y="2"/>
                    </a:cubicBezTo>
                    <a:cubicBezTo>
                      <a:pt x="546" y="1"/>
                      <a:pt x="545" y="1"/>
                      <a:pt x="54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7" name="Google Shape;817;p50"/>
              <p:cNvSpPr/>
              <p:nvPr/>
            </p:nvSpPr>
            <p:spPr>
              <a:xfrm>
                <a:off x="-3728525" y="4616138"/>
                <a:ext cx="1672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9" h="474" extrusionOk="0">
                    <a:moveTo>
                      <a:pt x="637" y="0"/>
                    </a:moveTo>
                    <a:cubicBezTo>
                      <a:pt x="596" y="0"/>
                      <a:pt x="451" y="83"/>
                      <a:pt x="292" y="199"/>
                    </a:cubicBezTo>
                    <a:cubicBezTo>
                      <a:pt x="117" y="328"/>
                      <a:pt x="1" y="457"/>
                      <a:pt x="24" y="474"/>
                    </a:cubicBezTo>
                    <a:cubicBezTo>
                      <a:pt x="149" y="422"/>
                      <a:pt x="268" y="355"/>
                      <a:pt x="379" y="276"/>
                    </a:cubicBezTo>
                    <a:cubicBezTo>
                      <a:pt x="554" y="147"/>
                      <a:pt x="669" y="20"/>
                      <a:pt x="646" y="3"/>
                    </a:cubicBezTo>
                    <a:cubicBezTo>
                      <a:pt x="644" y="1"/>
                      <a:pt x="641" y="0"/>
                      <a:pt x="63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8" name="Google Shape;818;p50"/>
              <p:cNvSpPr/>
              <p:nvPr/>
            </p:nvSpPr>
            <p:spPr>
              <a:xfrm>
                <a:off x="-3741450" y="4607088"/>
                <a:ext cx="26600" cy="290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116" extrusionOk="0">
                    <a:moveTo>
                      <a:pt x="682" y="1"/>
                    </a:moveTo>
                    <a:cubicBezTo>
                      <a:pt x="631" y="1"/>
                      <a:pt x="580" y="4"/>
                      <a:pt x="529" y="10"/>
                    </a:cubicBezTo>
                    <a:cubicBezTo>
                      <a:pt x="486" y="6"/>
                      <a:pt x="442" y="4"/>
                      <a:pt x="399" y="4"/>
                    </a:cubicBezTo>
                    <a:cubicBezTo>
                      <a:pt x="264" y="4"/>
                      <a:pt x="130" y="23"/>
                      <a:pt x="0" y="62"/>
                    </a:cubicBezTo>
                    <a:cubicBezTo>
                      <a:pt x="128" y="97"/>
                      <a:pt x="259" y="115"/>
                      <a:pt x="391" y="115"/>
                    </a:cubicBezTo>
                    <a:cubicBezTo>
                      <a:pt x="439" y="115"/>
                      <a:pt x="487" y="113"/>
                      <a:pt x="535" y="108"/>
                    </a:cubicBezTo>
                    <a:cubicBezTo>
                      <a:pt x="576" y="111"/>
                      <a:pt x="616" y="113"/>
                      <a:pt x="656" y="113"/>
                    </a:cubicBezTo>
                    <a:cubicBezTo>
                      <a:pt x="794" y="113"/>
                      <a:pt x="931" y="94"/>
                      <a:pt x="1064" y="56"/>
                    </a:cubicBezTo>
                    <a:cubicBezTo>
                      <a:pt x="939" y="20"/>
                      <a:pt x="811" y="1"/>
                      <a:pt x="68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19" name="Google Shape;819;p50"/>
              <p:cNvSpPr/>
              <p:nvPr/>
            </p:nvSpPr>
            <p:spPr>
              <a:xfrm>
                <a:off x="-3746250" y="4594813"/>
                <a:ext cx="2910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42" extrusionOk="0">
                    <a:moveTo>
                      <a:pt x="0" y="1"/>
                    </a:moveTo>
                    <a:cubicBezTo>
                      <a:pt x="168" y="89"/>
                      <a:pt x="354" y="135"/>
                      <a:pt x="544" y="135"/>
                    </a:cubicBezTo>
                    <a:cubicBezTo>
                      <a:pt x="556" y="135"/>
                      <a:pt x="569" y="135"/>
                      <a:pt x="582" y="135"/>
                    </a:cubicBezTo>
                    <a:cubicBezTo>
                      <a:pt x="626" y="139"/>
                      <a:pt x="671" y="142"/>
                      <a:pt x="715" y="142"/>
                    </a:cubicBezTo>
                    <a:cubicBezTo>
                      <a:pt x="868" y="142"/>
                      <a:pt x="1020" y="114"/>
                      <a:pt x="1163" y="58"/>
                    </a:cubicBezTo>
                    <a:cubicBezTo>
                      <a:pt x="1066" y="50"/>
                      <a:pt x="969" y="46"/>
                      <a:pt x="872" y="46"/>
                    </a:cubicBezTo>
                    <a:cubicBezTo>
                      <a:pt x="775" y="46"/>
                      <a:pt x="678" y="50"/>
                      <a:pt x="582" y="58"/>
                    </a:cubicBezTo>
                    <a:cubicBezTo>
                      <a:pt x="389" y="27"/>
                      <a:pt x="195" y="8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0" name="Google Shape;820;p50"/>
              <p:cNvSpPr/>
              <p:nvPr/>
            </p:nvSpPr>
            <p:spPr>
              <a:xfrm>
                <a:off x="-3699000" y="4599563"/>
                <a:ext cx="47775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1911" h="910" extrusionOk="0">
                    <a:moveTo>
                      <a:pt x="1295" y="102"/>
                    </a:moveTo>
                    <a:cubicBezTo>
                      <a:pt x="1442" y="102"/>
                      <a:pt x="1589" y="126"/>
                      <a:pt x="1732" y="177"/>
                    </a:cubicBezTo>
                    <a:cubicBezTo>
                      <a:pt x="1837" y="234"/>
                      <a:pt x="1796" y="339"/>
                      <a:pt x="1685" y="398"/>
                    </a:cubicBezTo>
                    <a:cubicBezTo>
                      <a:pt x="1568" y="453"/>
                      <a:pt x="1446" y="497"/>
                      <a:pt x="1319" y="532"/>
                    </a:cubicBezTo>
                    <a:cubicBezTo>
                      <a:pt x="1102" y="596"/>
                      <a:pt x="881" y="647"/>
                      <a:pt x="656" y="683"/>
                    </a:cubicBezTo>
                    <a:cubicBezTo>
                      <a:pt x="469" y="705"/>
                      <a:pt x="315" y="717"/>
                      <a:pt x="203" y="727"/>
                    </a:cubicBezTo>
                    <a:lnTo>
                      <a:pt x="203" y="727"/>
                    </a:lnTo>
                    <a:cubicBezTo>
                      <a:pt x="260" y="627"/>
                      <a:pt x="328" y="533"/>
                      <a:pt x="406" y="450"/>
                    </a:cubicBezTo>
                    <a:cubicBezTo>
                      <a:pt x="652" y="222"/>
                      <a:pt x="971" y="102"/>
                      <a:pt x="1295" y="102"/>
                    </a:cubicBezTo>
                    <a:close/>
                    <a:moveTo>
                      <a:pt x="1293" y="1"/>
                    </a:moveTo>
                    <a:cubicBezTo>
                      <a:pt x="934" y="1"/>
                      <a:pt x="581" y="143"/>
                      <a:pt x="320" y="409"/>
                    </a:cubicBezTo>
                    <a:cubicBezTo>
                      <a:pt x="230" y="501"/>
                      <a:pt x="164" y="611"/>
                      <a:pt x="126" y="733"/>
                    </a:cubicBezTo>
                    <a:lnTo>
                      <a:pt x="126" y="733"/>
                    </a:lnTo>
                    <a:cubicBezTo>
                      <a:pt x="45" y="740"/>
                      <a:pt x="1" y="745"/>
                      <a:pt x="1" y="753"/>
                    </a:cubicBezTo>
                    <a:cubicBezTo>
                      <a:pt x="39" y="758"/>
                      <a:pt x="77" y="763"/>
                      <a:pt x="116" y="766"/>
                    </a:cubicBezTo>
                    <a:lnTo>
                      <a:pt x="116" y="766"/>
                    </a:lnTo>
                    <a:cubicBezTo>
                      <a:pt x="104" y="813"/>
                      <a:pt x="105" y="862"/>
                      <a:pt x="117" y="910"/>
                    </a:cubicBezTo>
                    <a:cubicBezTo>
                      <a:pt x="135" y="862"/>
                      <a:pt x="156" y="816"/>
                      <a:pt x="179" y="771"/>
                    </a:cubicBezTo>
                    <a:lnTo>
                      <a:pt x="179" y="771"/>
                    </a:lnTo>
                    <a:cubicBezTo>
                      <a:pt x="228" y="774"/>
                      <a:pt x="277" y="775"/>
                      <a:pt x="326" y="775"/>
                    </a:cubicBezTo>
                    <a:cubicBezTo>
                      <a:pt x="434" y="775"/>
                      <a:pt x="543" y="768"/>
                      <a:pt x="652" y="753"/>
                    </a:cubicBezTo>
                    <a:cubicBezTo>
                      <a:pt x="885" y="725"/>
                      <a:pt x="1116" y="681"/>
                      <a:pt x="1343" y="619"/>
                    </a:cubicBezTo>
                    <a:cubicBezTo>
                      <a:pt x="1479" y="584"/>
                      <a:pt x="1611" y="537"/>
                      <a:pt x="1738" y="479"/>
                    </a:cubicBezTo>
                    <a:cubicBezTo>
                      <a:pt x="1810" y="444"/>
                      <a:pt x="1866" y="385"/>
                      <a:pt x="1895" y="311"/>
                    </a:cubicBezTo>
                    <a:cubicBezTo>
                      <a:pt x="1911" y="223"/>
                      <a:pt x="1869" y="137"/>
                      <a:pt x="1790" y="95"/>
                    </a:cubicBezTo>
                    <a:cubicBezTo>
                      <a:pt x="1629" y="31"/>
                      <a:pt x="1460" y="1"/>
                      <a:pt x="129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1" name="Google Shape;821;p50"/>
              <p:cNvSpPr/>
              <p:nvPr/>
            </p:nvSpPr>
            <p:spPr>
              <a:xfrm>
                <a:off x="-3716750" y="4593363"/>
                <a:ext cx="24550" cy="25625"/>
              </a:xfrm>
              <a:custGeom>
                <a:avLst/>
                <a:gdLst/>
                <a:ahLst/>
                <a:cxnLst/>
                <a:rect l="l" t="t" r="r" b="b"/>
                <a:pathLst>
                  <a:path w="982" h="1025" extrusionOk="0">
                    <a:moveTo>
                      <a:pt x="227" y="0"/>
                    </a:moveTo>
                    <a:cubicBezTo>
                      <a:pt x="221" y="0"/>
                      <a:pt x="215" y="0"/>
                      <a:pt x="210" y="0"/>
                    </a:cubicBezTo>
                    <a:cubicBezTo>
                      <a:pt x="90" y="8"/>
                      <a:pt x="1" y="111"/>
                      <a:pt x="10" y="229"/>
                    </a:cubicBezTo>
                    <a:cubicBezTo>
                      <a:pt x="10" y="237"/>
                      <a:pt x="11" y="244"/>
                      <a:pt x="12" y="250"/>
                    </a:cubicBezTo>
                    <a:cubicBezTo>
                      <a:pt x="32" y="338"/>
                      <a:pt x="72" y="419"/>
                      <a:pt x="128" y="489"/>
                    </a:cubicBezTo>
                    <a:cubicBezTo>
                      <a:pt x="221" y="606"/>
                      <a:pt x="328" y="712"/>
                      <a:pt x="447" y="803"/>
                    </a:cubicBezTo>
                    <a:cubicBezTo>
                      <a:pt x="556" y="901"/>
                      <a:pt x="685" y="973"/>
                      <a:pt x="826" y="1012"/>
                    </a:cubicBezTo>
                    <a:cubicBezTo>
                      <a:pt x="715" y="932"/>
                      <a:pt x="608" y="847"/>
                      <a:pt x="506" y="757"/>
                    </a:cubicBezTo>
                    <a:cubicBezTo>
                      <a:pt x="403" y="658"/>
                      <a:pt x="309" y="552"/>
                      <a:pt x="226" y="436"/>
                    </a:cubicBezTo>
                    <a:cubicBezTo>
                      <a:pt x="133" y="325"/>
                      <a:pt x="69" y="129"/>
                      <a:pt x="226" y="99"/>
                    </a:cubicBezTo>
                    <a:cubicBezTo>
                      <a:pt x="397" y="110"/>
                      <a:pt x="555" y="189"/>
                      <a:pt x="663" y="320"/>
                    </a:cubicBezTo>
                    <a:cubicBezTo>
                      <a:pt x="754" y="417"/>
                      <a:pt x="819" y="535"/>
                      <a:pt x="854" y="664"/>
                    </a:cubicBezTo>
                    <a:cubicBezTo>
                      <a:pt x="874" y="782"/>
                      <a:pt x="882" y="904"/>
                      <a:pt x="879" y="1024"/>
                    </a:cubicBezTo>
                    <a:cubicBezTo>
                      <a:pt x="956" y="916"/>
                      <a:pt x="981" y="780"/>
                      <a:pt x="948" y="652"/>
                    </a:cubicBezTo>
                    <a:cubicBezTo>
                      <a:pt x="919" y="507"/>
                      <a:pt x="853" y="373"/>
                      <a:pt x="756" y="262"/>
                    </a:cubicBezTo>
                    <a:cubicBezTo>
                      <a:pt x="629" y="97"/>
                      <a:pt x="434" y="0"/>
                      <a:pt x="22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2" name="Google Shape;822;p50"/>
              <p:cNvSpPr/>
              <p:nvPr/>
            </p:nvSpPr>
            <p:spPr>
              <a:xfrm>
                <a:off x="-3969675" y="4607038"/>
                <a:ext cx="91450" cy="5917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2367" extrusionOk="0">
                    <a:moveTo>
                      <a:pt x="443" y="0"/>
                    </a:moveTo>
                    <a:cubicBezTo>
                      <a:pt x="346" y="0"/>
                      <a:pt x="249" y="4"/>
                      <a:pt x="152" y="12"/>
                    </a:cubicBezTo>
                    <a:cubicBezTo>
                      <a:pt x="98" y="33"/>
                      <a:pt x="47" y="60"/>
                      <a:pt x="1" y="93"/>
                    </a:cubicBezTo>
                    <a:lnTo>
                      <a:pt x="751" y="93"/>
                    </a:lnTo>
                    <a:cubicBezTo>
                      <a:pt x="1335" y="139"/>
                      <a:pt x="1900" y="320"/>
                      <a:pt x="2402" y="622"/>
                    </a:cubicBezTo>
                    <a:cubicBezTo>
                      <a:pt x="2856" y="902"/>
                      <a:pt x="3221" y="1305"/>
                      <a:pt x="3455" y="1785"/>
                    </a:cubicBezTo>
                    <a:cubicBezTo>
                      <a:pt x="3535" y="1974"/>
                      <a:pt x="3604" y="2169"/>
                      <a:pt x="3658" y="2367"/>
                    </a:cubicBezTo>
                    <a:lnTo>
                      <a:pt x="3658" y="2197"/>
                    </a:lnTo>
                    <a:cubicBezTo>
                      <a:pt x="3631" y="2045"/>
                      <a:pt x="3591" y="1896"/>
                      <a:pt x="3536" y="1751"/>
                    </a:cubicBezTo>
                    <a:cubicBezTo>
                      <a:pt x="3319" y="1243"/>
                      <a:pt x="2949" y="816"/>
                      <a:pt x="2478" y="529"/>
                    </a:cubicBezTo>
                    <a:cubicBezTo>
                      <a:pt x="1950" y="211"/>
                      <a:pt x="1350" y="33"/>
                      <a:pt x="734" y="12"/>
                    </a:cubicBezTo>
                    <a:cubicBezTo>
                      <a:pt x="637" y="4"/>
                      <a:pt x="540" y="0"/>
                      <a:pt x="44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3" name="Google Shape;823;p50"/>
              <p:cNvSpPr/>
              <p:nvPr/>
            </p:nvSpPr>
            <p:spPr>
              <a:xfrm>
                <a:off x="-3846400" y="4646088"/>
                <a:ext cx="741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2966" h="142" extrusionOk="0">
                    <a:moveTo>
                      <a:pt x="2763" y="1"/>
                    </a:moveTo>
                    <a:cubicBezTo>
                      <a:pt x="2506" y="1"/>
                      <a:pt x="2029" y="14"/>
                      <a:pt x="1483" y="14"/>
                    </a:cubicBezTo>
                    <a:cubicBezTo>
                      <a:pt x="1231" y="14"/>
                      <a:pt x="994" y="13"/>
                      <a:pt x="787" y="13"/>
                    </a:cubicBezTo>
                    <a:cubicBezTo>
                      <a:pt x="321" y="13"/>
                      <a:pt x="4" y="17"/>
                      <a:pt x="1" y="37"/>
                    </a:cubicBezTo>
                    <a:cubicBezTo>
                      <a:pt x="396" y="107"/>
                      <a:pt x="797" y="142"/>
                      <a:pt x="1198" y="142"/>
                    </a:cubicBezTo>
                    <a:cubicBezTo>
                      <a:pt x="1295" y="142"/>
                      <a:pt x="1392" y="140"/>
                      <a:pt x="1489" y="136"/>
                    </a:cubicBezTo>
                    <a:cubicBezTo>
                      <a:pt x="1553" y="138"/>
                      <a:pt x="1618" y="138"/>
                      <a:pt x="1682" y="138"/>
                    </a:cubicBezTo>
                    <a:cubicBezTo>
                      <a:pt x="2113" y="138"/>
                      <a:pt x="2543" y="97"/>
                      <a:pt x="2966" y="14"/>
                    </a:cubicBezTo>
                    <a:cubicBezTo>
                      <a:pt x="2966" y="4"/>
                      <a:pt x="2892" y="1"/>
                      <a:pt x="276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4" name="Google Shape;824;p50"/>
              <p:cNvSpPr/>
              <p:nvPr/>
            </p:nvSpPr>
            <p:spPr>
              <a:xfrm>
                <a:off x="-3896125" y="4647663"/>
                <a:ext cx="8150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326" h="474" extrusionOk="0">
                    <a:moveTo>
                      <a:pt x="13" y="0"/>
                    </a:moveTo>
                    <a:cubicBezTo>
                      <a:pt x="8" y="0"/>
                      <a:pt x="4" y="1"/>
                      <a:pt x="1" y="3"/>
                    </a:cubicBezTo>
                    <a:cubicBezTo>
                      <a:pt x="1" y="3"/>
                      <a:pt x="58" y="119"/>
                      <a:pt x="129" y="242"/>
                    </a:cubicBezTo>
                    <a:cubicBezTo>
                      <a:pt x="199" y="363"/>
                      <a:pt x="239" y="474"/>
                      <a:pt x="274" y="474"/>
                    </a:cubicBezTo>
                    <a:cubicBezTo>
                      <a:pt x="309" y="474"/>
                      <a:pt x="326" y="340"/>
                      <a:pt x="239" y="201"/>
                    </a:cubicBezTo>
                    <a:cubicBezTo>
                      <a:pt x="160" y="75"/>
                      <a:pt x="57" y="0"/>
                      <a:pt x="1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5" name="Google Shape;825;p50"/>
              <p:cNvSpPr/>
              <p:nvPr/>
            </p:nvSpPr>
            <p:spPr>
              <a:xfrm>
                <a:off x="-3915300" y="4628888"/>
                <a:ext cx="10325" cy="7950"/>
              </a:xfrm>
              <a:custGeom>
                <a:avLst/>
                <a:gdLst/>
                <a:ahLst/>
                <a:cxnLst/>
                <a:rect l="l" t="t" r="r" b="b"/>
                <a:pathLst>
                  <a:path w="413" h="318" extrusionOk="0">
                    <a:moveTo>
                      <a:pt x="15" y="1"/>
                    </a:moveTo>
                    <a:cubicBezTo>
                      <a:pt x="9" y="1"/>
                      <a:pt x="4" y="2"/>
                      <a:pt x="0" y="4"/>
                    </a:cubicBezTo>
                    <a:cubicBezTo>
                      <a:pt x="37" y="77"/>
                      <a:pt x="88" y="143"/>
                      <a:pt x="151" y="196"/>
                    </a:cubicBezTo>
                    <a:cubicBezTo>
                      <a:pt x="239" y="269"/>
                      <a:pt x="331" y="317"/>
                      <a:pt x="372" y="317"/>
                    </a:cubicBezTo>
                    <a:cubicBezTo>
                      <a:pt x="380" y="317"/>
                      <a:pt x="386" y="316"/>
                      <a:pt x="390" y="312"/>
                    </a:cubicBezTo>
                    <a:cubicBezTo>
                      <a:pt x="413" y="289"/>
                      <a:pt x="343" y="208"/>
                      <a:pt x="238" y="120"/>
                    </a:cubicBezTo>
                    <a:cubicBezTo>
                      <a:pt x="149" y="46"/>
                      <a:pt x="55" y="1"/>
                      <a:pt x="1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6" name="Google Shape;826;p50"/>
              <p:cNvSpPr/>
              <p:nvPr/>
            </p:nvSpPr>
            <p:spPr>
              <a:xfrm>
                <a:off x="-3942525" y="4619463"/>
                <a:ext cx="15475" cy="5125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05" extrusionOk="0">
                    <a:moveTo>
                      <a:pt x="172" y="0"/>
                    </a:moveTo>
                    <a:cubicBezTo>
                      <a:pt x="69" y="0"/>
                      <a:pt x="0" y="26"/>
                      <a:pt x="7" y="50"/>
                    </a:cubicBezTo>
                    <a:cubicBezTo>
                      <a:pt x="7" y="78"/>
                      <a:pt x="153" y="50"/>
                      <a:pt x="304" y="114"/>
                    </a:cubicBezTo>
                    <a:cubicBezTo>
                      <a:pt x="432" y="167"/>
                      <a:pt x="527" y="205"/>
                      <a:pt x="570" y="205"/>
                    </a:cubicBezTo>
                    <a:cubicBezTo>
                      <a:pt x="578" y="205"/>
                      <a:pt x="584" y="204"/>
                      <a:pt x="589" y="201"/>
                    </a:cubicBezTo>
                    <a:cubicBezTo>
                      <a:pt x="618" y="184"/>
                      <a:pt x="526" y="66"/>
                      <a:pt x="339" y="21"/>
                    </a:cubicBezTo>
                    <a:cubicBezTo>
                      <a:pt x="278" y="6"/>
                      <a:pt x="221" y="0"/>
                      <a:pt x="17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7" name="Google Shape;827;p50"/>
              <p:cNvSpPr/>
              <p:nvPr/>
            </p:nvSpPr>
            <p:spPr>
              <a:xfrm>
                <a:off x="-3961550" y="4616413"/>
                <a:ext cx="802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27" extrusionOk="0">
                    <a:moveTo>
                      <a:pt x="56" y="0"/>
                    </a:moveTo>
                    <a:cubicBezTo>
                      <a:pt x="27" y="0"/>
                      <a:pt x="7" y="7"/>
                      <a:pt x="1" y="20"/>
                    </a:cubicBezTo>
                    <a:cubicBezTo>
                      <a:pt x="36" y="63"/>
                      <a:pt x="83" y="95"/>
                      <a:pt x="135" y="113"/>
                    </a:cubicBezTo>
                    <a:cubicBezTo>
                      <a:pt x="164" y="123"/>
                      <a:pt x="191" y="126"/>
                      <a:pt x="216" y="126"/>
                    </a:cubicBezTo>
                    <a:cubicBezTo>
                      <a:pt x="265" y="126"/>
                      <a:pt x="301" y="113"/>
                      <a:pt x="309" y="113"/>
                    </a:cubicBezTo>
                    <a:cubicBezTo>
                      <a:pt x="320" y="113"/>
                      <a:pt x="263" y="45"/>
                      <a:pt x="175" y="20"/>
                    </a:cubicBezTo>
                    <a:cubicBezTo>
                      <a:pt x="130" y="8"/>
                      <a:pt x="88" y="0"/>
                      <a:pt x="5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8" name="Google Shape;828;p50"/>
              <p:cNvSpPr/>
              <p:nvPr/>
            </p:nvSpPr>
            <p:spPr>
              <a:xfrm>
                <a:off x="-4531375" y="3352963"/>
                <a:ext cx="386700" cy="1274875"/>
              </a:xfrm>
              <a:custGeom>
                <a:avLst/>
                <a:gdLst/>
                <a:ahLst/>
                <a:cxnLst/>
                <a:rect l="l" t="t" r="r" b="b"/>
                <a:pathLst>
                  <a:path w="15468" h="50995" extrusionOk="0">
                    <a:moveTo>
                      <a:pt x="0" y="1"/>
                    </a:moveTo>
                    <a:cubicBezTo>
                      <a:pt x="268" y="937"/>
                      <a:pt x="5279" y="50995"/>
                      <a:pt x="5279" y="50995"/>
                    </a:cubicBezTo>
                    <a:lnTo>
                      <a:pt x="14845" y="50367"/>
                    </a:lnTo>
                    <a:lnTo>
                      <a:pt x="15467" y="1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29" name="Google Shape;829;p50"/>
              <p:cNvSpPr/>
              <p:nvPr/>
            </p:nvSpPr>
            <p:spPr>
              <a:xfrm>
                <a:off x="-4408525" y="4602088"/>
                <a:ext cx="472025" cy="7985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3194" extrusionOk="0">
                    <a:moveTo>
                      <a:pt x="10187" y="1"/>
                    </a:moveTo>
                    <a:lnTo>
                      <a:pt x="1" y="192"/>
                    </a:lnTo>
                    <a:lnTo>
                      <a:pt x="58" y="3100"/>
                    </a:lnTo>
                    <a:lnTo>
                      <a:pt x="692" y="3100"/>
                    </a:lnTo>
                    <a:cubicBezTo>
                      <a:pt x="1997" y="3137"/>
                      <a:pt x="5179" y="3194"/>
                      <a:pt x="8395" y="3194"/>
                    </a:cubicBezTo>
                    <a:cubicBezTo>
                      <a:pt x="12083" y="3194"/>
                      <a:pt x="15816" y="3119"/>
                      <a:pt x="16810" y="2855"/>
                    </a:cubicBezTo>
                    <a:cubicBezTo>
                      <a:pt x="18880" y="2338"/>
                      <a:pt x="10223" y="890"/>
                      <a:pt x="10223" y="890"/>
                    </a:cubicBezTo>
                    <a:lnTo>
                      <a:pt x="1018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0" name="Google Shape;830;p50"/>
              <p:cNvSpPr/>
              <p:nvPr/>
            </p:nvSpPr>
            <p:spPr>
              <a:xfrm>
                <a:off x="-4408375" y="4618238"/>
                <a:ext cx="93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2338" extrusionOk="0">
                    <a:moveTo>
                      <a:pt x="295" y="1"/>
                    </a:moveTo>
                    <a:cubicBezTo>
                      <a:pt x="197" y="1"/>
                      <a:pt x="99" y="4"/>
                      <a:pt x="0" y="11"/>
                    </a:cubicBezTo>
                    <a:lnTo>
                      <a:pt x="59" y="2338"/>
                    </a:lnTo>
                    <a:lnTo>
                      <a:pt x="3734" y="2338"/>
                    </a:lnTo>
                    <a:cubicBezTo>
                      <a:pt x="3531" y="1602"/>
                      <a:pt x="3049" y="975"/>
                      <a:pt x="2390" y="593"/>
                    </a:cubicBezTo>
                    <a:cubicBezTo>
                      <a:pt x="1758" y="205"/>
                      <a:pt x="1033" y="1"/>
                      <a:pt x="2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1" name="Google Shape;831;p50"/>
              <p:cNvSpPr/>
              <p:nvPr/>
            </p:nvSpPr>
            <p:spPr>
              <a:xfrm>
                <a:off x="-4407075" y="4645088"/>
                <a:ext cx="435975" cy="38000"/>
              </a:xfrm>
              <a:custGeom>
                <a:avLst/>
                <a:gdLst/>
                <a:ahLst/>
                <a:cxnLst/>
                <a:rect l="l" t="t" r="r" b="b"/>
                <a:pathLst>
                  <a:path w="17439" h="1520" extrusionOk="0">
                    <a:moveTo>
                      <a:pt x="14397" y="1"/>
                    </a:moveTo>
                    <a:cubicBezTo>
                      <a:pt x="13810" y="31"/>
                      <a:pt x="13513" y="1083"/>
                      <a:pt x="13513" y="1083"/>
                    </a:cubicBezTo>
                    <a:lnTo>
                      <a:pt x="0" y="1206"/>
                    </a:lnTo>
                    <a:lnTo>
                      <a:pt x="0" y="1391"/>
                    </a:lnTo>
                    <a:cubicBezTo>
                      <a:pt x="1693" y="1479"/>
                      <a:pt x="4092" y="1520"/>
                      <a:pt x="6559" y="1520"/>
                    </a:cubicBezTo>
                    <a:cubicBezTo>
                      <a:pt x="11554" y="1520"/>
                      <a:pt x="16826" y="1353"/>
                      <a:pt x="17072" y="1077"/>
                    </a:cubicBezTo>
                    <a:cubicBezTo>
                      <a:pt x="17438" y="664"/>
                      <a:pt x="14397" y="1"/>
                      <a:pt x="14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2" name="Google Shape;832;p50"/>
              <p:cNvSpPr/>
              <p:nvPr/>
            </p:nvSpPr>
            <p:spPr>
              <a:xfrm>
                <a:off x="-4410700" y="4668388"/>
                <a:ext cx="430450" cy="7725"/>
              </a:xfrm>
              <a:custGeom>
                <a:avLst/>
                <a:gdLst/>
                <a:ahLst/>
                <a:cxnLst/>
                <a:rect l="l" t="t" r="r" b="b"/>
                <a:pathLst>
                  <a:path w="17218" h="309" extrusionOk="0">
                    <a:moveTo>
                      <a:pt x="17130" y="1"/>
                    </a:moveTo>
                    <a:cubicBezTo>
                      <a:pt x="17101" y="1"/>
                      <a:pt x="17072" y="3"/>
                      <a:pt x="17043" y="6"/>
                    </a:cubicBezTo>
                    <a:lnTo>
                      <a:pt x="17217" y="6"/>
                    </a:lnTo>
                    <a:cubicBezTo>
                      <a:pt x="17188" y="3"/>
                      <a:pt x="17159" y="1"/>
                      <a:pt x="17130" y="1"/>
                    </a:cubicBezTo>
                    <a:close/>
                    <a:moveTo>
                      <a:pt x="16537" y="6"/>
                    </a:moveTo>
                    <a:lnTo>
                      <a:pt x="14694" y="64"/>
                    </a:lnTo>
                    <a:cubicBezTo>
                      <a:pt x="13141" y="117"/>
                      <a:pt x="10991" y="175"/>
                      <a:pt x="8611" y="215"/>
                    </a:cubicBezTo>
                    <a:cubicBezTo>
                      <a:pt x="6233" y="256"/>
                      <a:pt x="4082" y="256"/>
                      <a:pt x="2524" y="256"/>
                    </a:cubicBezTo>
                    <a:lnTo>
                      <a:pt x="198" y="256"/>
                    </a:lnTo>
                    <a:lnTo>
                      <a:pt x="0" y="274"/>
                    </a:lnTo>
                    <a:lnTo>
                      <a:pt x="675" y="274"/>
                    </a:lnTo>
                    <a:lnTo>
                      <a:pt x="2518" y="308"/>
                    </a:lnTo>
                    <a:lnTo>
                      <a:pt x="8611" y="308"/>
                    </a:lnTo>
                    <a:cubicBezTo>
                      <a:pt x="10990" y="308"/>
                      <a:pt x="13141" y="198"/>
                      <a:pt x="14699" y="134"/>
                    </a:cubicBezTo>
                    <a:lnTo>
                      <a:pt x="16543" y="41"/>
                    </a:lnTo>
                    <a:lnTo>
                      <a:pt x="17043" y="6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3" name="Google Shape;833;p50"/>
              <p:cNvSpPr/>
              <p:nvPr/>
            </p:nvSpPr>
            <p:spPr>
              <a:xfrm>
                <a:off x="-4070250" y="4642638"/>
                <a:ext cx="24125" cy="32725"/>
              </a:xfrm>
              <a:custGeom>
                <a:avLst/>
                <a:gdLst/>
                <a:ahLst/>
                <a:cxnLst/>
                <a:rect l="l" t="t" r="r" b="b"/>
                <a:pathLst>
                  <a:path w="965" h="1309" extrusionOk="0">
                    <a:moveTo>
                      <a:pt x="965" y="1"/>
                    </a:moveTo>
                    <a:lnTo>
                      <a:pt x="965" y="1"/>
                    </a:lnTo>
                    <a:cubicBezTo>
                      <a:pt x="671" y="95"/>
                      <a:pt x="416" y="285"/>
                      <a:pt x="244" y="541"/>
                    </a:cubicBezTo>
                    <a:cubicBezTo>
                      <a:pt x="69" y="756"/>
                      <a:pt x="1" y="1038"/>
                      <a:pt x="58" y="1308"/>
                    </a:cubicBezTo>
                    <a:cubicBezTo>
                      <a:pt x="131" y="1052"/>
                      <a:pt x="241" y="808"/>
                      <a:pt x="383" y="582"/>
                    </a:cubicBezTo>
                    <a:cubicBezTo>
                      <a:pt x="557" y="369"/>
                      <a:pt x="752" y="174"/>
                      <a:pt x="96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4" name="Google Shape;834;p50"/>
              <p:cNvSpPr/>
              <p:nvPr/>
            </p:nvSpPr>
            <p:spPr>
              <a:xfrm>
                <a:off x="-4145300" y="4627938"/>
                <a:ext cx="14425" cy="17625"/>
              </a:xfrm>
              <a:custGeom>
                <a:avLst/>
                <a:gdLst/>
                <a:ahLst/>
                <a:cxnLst/>
                <a:rect l="l" t="t" r="r" b="b"/>
                <a:pathLst>
                  <a:path w="577" h="705" extrusionOk="0">
                    <a:moveTo>
                      <a:pt x="543" y="0"/>
                    </a:moveTo>
                    <a:cubicBezTo>
                      <a:pt x="504" y="0"/>
                      <a:pt x="372" y="145"/>
                      <a:pt x="240" y="327"/>
                    </a:cubicBezTo>
                    <a:cubicBezTo>
                      <a:pt x="100" y="519"/>
                      <a:pt x="1" y="687"/>
                      <a:pt x="31" y="705"/>
                    </a:cubicBezTo>
                    <a:cubicBezTo>
                      <a:pt x="60" y="705"/>
                      <a:pt x="199" y="571"/>
                      <a:pt x="345" y="380"/>
                    </a:cubicBezTo>
                    <a:cubicBezTo>
                      <a:pt x="490" y="187"/>
                      <a:pt x="577" y="19"/>
                      <a:pt x="548" y="2"/>
                    </a:cubicBezTo>
                    <a:cubicBezTo>
                      <a:pt x="547" y="1"/>
                      <a:pt x="545" y="0"/>
                      <a:pt x="54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5" name="Google Shape;835;p50"/>
              <p:cNvSpPr/>
              <p:nvPr/>
            </p:nvSpPr>
            <p:spPr>
              <a:xfrm>
                <a:off x="-4165925" y="4625013"/>
                <a:ext cx="16725" cy="11975"/>
              </a:xfrm>
              <a:custGeom>
                <a:avLst/>
                <a:gdLst/>
                <a:ahLst/>
                <a:cxnLst/>
                <a:rect l="l" t="t" r="r" b="b"/>
                <a:pathLst>
                  <a:path w="669" h="479" extrusionOk="0">
                    <a:moveTo>
                      <a:pt x="637" y="0"/>
                    </a:moveTo>
                    <a:cubicBezTo>
                      <a:pt x="596" y="0"/>
                      <a:pt x="452" y="83"/>
                      <a:pt x="298" y="199"/>
                    </a:cubicBezTo>
                    <a:cubicBezTo>
                      <a:pt x="128" y="327"/>
                      <a:pt x="0" y="456"/>
                      <a:pt x="24" y="479"/>
                    </a:cubicBezTo>
                    <a:cubicBezTo>
                      <a:pt x="157" y="441"/>
                      <a:pt x="279" y="372"/>
                      <a:pt x="378" y="275"/>
                    </a:cubicBezTo>
                    <a:cubicBezTo>
                      <a:pt x="553" y="147"/>
                      <a:pt x="669" y="19"/>
                      <a:pt x="646" y="2"/>
                    </a:cubicBezTo>
                    <a:cubicBezTo>
                      <a:pt x="644" y="1"/>
                      <a:pt x="641" y="0"/>
                      <a:pt x="63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6" name="Google Shape;836;p50"/>
              <p:cNvSpPr/>
              <p:nvPr/>
            </p:nvSpPr>
            <p:spPr>
              <a:xfrm>
                <a:off x="-4178700" y="4616013"/>
                <a:ext cx="26475" cy="28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115" extrusionOk="0">
                    <a:moveTo>
                      <a:pt x="668" y="1"/>
                    </a:moveTo>
                    <a:cubicBezTo>
                      <a:pt x="622" y="1"/>
                      <a:pt x="575" y="3"/>
                      <a:pt x="529" y="8"/>
                    </a:cubicBezTo>
                    <a:cubicBezTo>
                      <a:pt x="489" y="4"/>
                      <a:pt x="449" y="3"/>
                      <a:pt x="409" y="3"/>
                    </a:cubicBezTo>
                    <a:cubicBezTo>
                      <a:pt x="271" y="3"/>
                      <a:pt x="133" y="22"/>
                      <a:pt x="0" y="59"/>
                    </a:cubicBezTo>
                    <a:cubicBezTo>
                      <a:pt x="123" y="96"/>
                      <a:pt x="251" y="115"/>
                      <a:pt x="378" y="115"/>
                    </a:cubicBezTo>
                    <a:cubicBezTo>
                      <a:pt x="428" y="115"/>
                      <a:pt x="479" y="112"/>
                      <a:pt x="529" y="106"/>
                    </a:cubicBezTo>
                    <a:cubicBezTo>
                      <a:pt x="572" y="110"/>
                      <a:pt x="615" y="112"/>
                      <a:pt x="659" y="112"/>
                    </a:cubicBezTo>
                    <a:cubicBezTo>
                      <a:pt x="794" y="112"/>
                      <a:pt x="929" y="92"/>
                      <a:pt x="1058" y="54"/>
                    </a:cubicBezTo>
                    <a:cubicBezTo>
                      <a:pt x="931" y="19"/>
                      <a:pt x="800" y="1"/>
                      <a:pt x="66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7" name="Google Shape;837;p50"/>
              <p:cNvSpPr/>
              <p:nvPr/>
            </p:nvSpPr>
            <p:spPr>
              <a:xfrm>
                <a:off x="-4183525" y="4603838"/>
                <a:ext cx="2912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130" extrusionOk="0">
                    <a:moveTo>
                      <a:pt x="1" y="0"/>
                    </a:moveTo>
                    <a:cubicBezTo>
                      <a:pt x="210" y="86"/>
                      <a:pt x="433" y="129"/>
                      <a:pt x="656" y="129"/>
                    </a:cubicBezTo>
                    <a:cubicBezTo>
                      <a:pt x="827" y="129"/>
                      <a:pt x="998" y="104"/>
                      <a:pt x="1164" y="52"/>
                    </a:cubicBezTo>
                    <a:cubicBezTo>
                      <a:pt x="1067" y="46"/>
                      <a:pt x="970" y="42"/>
                      <a:pt x="873" y="42"/>
                    </a:cubicBezTo>
                    <a:cubicBezTo>
                      <a:pt x="776" y="42"/>
                      <a:pt x="679" y="46"/>
                      <a:pt x="583" y="52"/>
                    </a:cubicBezTo>
                    <a:cubicBezTo>
                      <a:pt x="390" y="20"/>
                      <a:pt x="196" y="4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8" name="Google Shape;838;p50"/>
              <p:cNvSpPr/>
              <p:nvPr/>
            </p:nvSpPr>
            <p:spPr>
              <a:xfrm>
                <a:off x="-4136425" y="4608363"/>
                <a:ext cx="47850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913" extrusionOk="0">
                    <a:moveTo>
                      <a:pt x="1294" y="95"/>
                    </a:moveTo>
                    <a:cubicBezTo>
                      <a:pt x="1441" y="95"/>
                      <a:pt x="1588" y="122"/>
                      <a:pt x="1728" y="174"/>
                    </a:cubicBezTo>
                    <a:cubicBezTo>
                      <a:pt x="1833" y="237"/>
                      <a:pt x="1797" y="337"/>
                      <a:pt x="1681" y="395"/>
                    </a:cubicBezTo>
                    <a:cubicBezTo>
                      <a:pt x="1565" y="448"/>
                      <a:pt x="1445" y="494"/>
                      <a:pt x="1321" y="529"/>
                    </a:cubicBezTo>
                    <a:cubicBezTo>
                      <a:pt x="1101" y="594"/>
                      <a:pt x="878" y="646"/>
                      <a:pt x="652" y="686"/>
                    </a:cubicBezTo>
                    <a:cubicBezTo>
                      <a:pt x="465" y="707"/>
                      <a:pt x="311" y="720"/>
                      <a:pt x="199" y="729"/>
                    </a:cubicBezTo>
                    <a:lnTo>
                      <a:pt x="199" y="729"/>
                    </a:lnTo>
                    <a:cubicBezTo>
                      <a:pt x="254" y="629"/>
                      <a:pt x="322" y="536"/>
                      <a:pt x="402" y="453"/>
                    </a:cubicBezTo>
                    <a:cubicBezTo>
                      <a:pt x="553" y="302"/>
                      <a:pt x="742" y="195"/>
                      <a:pt x="948" y="144"/>
                    </a:cubicBezTo>
                    <a:cubicBezTo>
                      <a:pt x="1061" y="112"/>
                      <a:pt x="1178" y="95"/>
                      <a:pt x="1294" y="95"/>
                    </a:cubicBezTo>
                    <a:close/>
                    <a:moveTo>
                      <a:pt x="1288" y="1"/>
                    </a:moveTo>
                    <a:cubicBezTo>
                      <a:pt x="931" y="1"/>
                      <a:pt x="581" y="142"/>
                      <a:pt x="320" y="406"/>
                    </a:cubicBezTo>
                    <a:cubicBezTo>
                      <a:pt x="232" y="500"/>
                      <a:pt x="166" y="613"/>
                      <a:pt x="126" y="735"/>
                    </a:cubicBezTo>
                    <a:lnTo>
                      <a:pt x="126" y="735"/>
                    </a:lnTo>
                    <a:cubicBezTo>
                      <a:pt x="45" y="742"/>
                      <a:pt x="1" y="748"/>
                      <a:pt x="1" y="755"/>
                    </a:cubicBezTo>
                    <a:cubicBezTo>
                      <a:pt x="39" y="761"/>
                      <a:pt x="78" y="765"/>
                      <a:pt x="117" y="769"/>
                    </a:cubicBezTo>
                    <a:lnTo>
                      <a:pt x="117" y="769"/>
                    </a:lnTo>
                    <a:lnTo>
                      <a:pt x="117" y="913"/>
                    </a:lnTo>
                    <a:cubicBezTo>
                      <a:pt x="134" y="865"/>
                      <a:pt x="154" y="819"/>
                      <a:pt x="176" y="774"/>
                    </a:cubicBezTo>
                    <a:lnTo>
                      <a:pt x="176" y="774"/>
                    </a:lnTo>
                    <a:cubicBezTo>
                      <a:pt x="226" y="778"/>
                      <a:pt x="276" y="780"/>
                      <a:pt x="326" y="780"/>
                    </a:cubicBezTo>
                    <a:cubicBezTo>
                      <a:pt x="435" y="780"/>
                      <a:pt x="544" y="771"/>
                      <a:pt x="652" y="755"/>
                    </a:cubicBezTo>
                    <a:cubicBezTo>
                      <a:pt x="886" y="727"/>
                      <a:pt x="1117" y="679"/>
                      <a:pt x="1344" y="615"/>
                    </a:cubicBezTo>
                    <a:cubicBezTo>
                      <a:pt x="1480" y="581"/>
                      <a:pt x="1612" y="535"/>
                      <a:pt x="1740" y="476"/>
                    </a:cubicBezTo>
                    <a:cubicBezTo>
                      <a:pt x="1813" y="443"/>
                      <a:pt x="1869" y="382"/>
                      <a:pt x="1897" y="308"/>
                    </a:cubicBezTo>
                    <a:cubicBezTo>
                      <a:pt x="1914" y="222"/>
                      <a:pt x="1870" y="136"/>
                      <a:pt x="1792" y="98"/>
                    </a:cubicBezTo>
                    <a:cubicBezTo>
                      <a:pt x="1629" y="32"/>
                      <a:pt x="1458" y="1"/>
                      <a:pt x="128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39" name="Google Shape;839;p50"/>
              <p:cNvSpPr/>
              <p:nvPr/>
            </p:nvSpPr>
            <p:spPr>
              <a:xfrm>
                <a:off x="-4154175" y="4602238"/>
                <a:ext cx="24575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983" h="1024" extrusionOk="0">
                    <a:moveTo>
                      <a:pt x="222" y="0"/>
                    </a:moveTo>
                    <a:cubicBezTo>
                      <a:pt x="218" y="0"/>
                      <a:pt x="215" y="0"/>
                      <a:pt x="211" y="0"/>
                    </a:cubicBezTo>
                    <a:cubicBezTo>
                      <a:pt x="90" y="11"/>
                      <a:pt x="0" y="120"/>
                      <a:pt x="12" y="241"/>
                    </a:cubicBezTo>
                    <a:cubicBezTo>
                      <a:pt x="12" y="245"/>
                      <a:pt x="13" y="247"/>
                      <a:pt x="13" y="250"/>
                    </a:cubicBezTo>
                    <a:cubicBezTo>
                      <a:pt x="33" y="339"/>
                      <a:pt x="75" y="420"/>
                      <a:pt x="135" y="489"/>
                    </a:cubicBezTo>
                    <a:cubicBezTo>
                      <a:pt x="224" y="609"/>
                      <a:pt x="331" y="717"/>
                      <a:pt x="449" y="808"/>
                    </a:cubicBezTo>
                    <a:cubicBezTo>
                      <a:pt x="559" y="903"/>
                      <a:pt x="688" y="975"/>
                      <a:pt x="827" y="1017"/>
                    </a:cubicBezTo>
                    <a:cubicBezTo>
                      <a:pt x="718" y="937"/>
                      <a:pt x="612" y="849"/>
                      <a:pt x="513" y="755"/>
                    </a:cubicBezTo>
                    <a:cubicBezTo>
                      <a:pt x="407" y="662"/>
                      <a:pt x="312" y="556"/>
                      <a:pt x="229" y="441"/>
                    </a:cubicBezTo>
                    <a:cubicBezTo>
                      <a:pt x="135" y="331"/>
                      <a:pt x="72" y="127"/>
                      <a:pt x="229" y="99"/>
                    </a:cubicBezTo>
                    <a:cubicBezTo>
                      <a:pt x="397" y="112"/>
                      <a:pt x="554" y="191"/>
                      <a:pt x="664" y="320"/>
                    </a:cubicBezTo>
                    <a:cubicBezTo>
                      <a:pt x="754" y="418"/>
                      <a:pt x="819" y="535"/>
                      <a:pt x="857" y="664"/>
                    </a:cubicBezTo>
                    <a:cubicBezTo>
                      <a:pt x="882" y="782"/>
                      <a:pt x="891" y="902"/>
                      <a:pt x="880" y="1024"/>
                    </a:cubicBezTo>
                    <a:cubicBezTo>
                      <a:pt x="957" y="916"/>
                      <a:pt x="983" y="780"/>
                      <a:pt x="950" y="651"/>
                    </a:cubicBezTo>
                    <a:cubicBezTo>
                      <a:pt x="924" y="508"/>
                      <a:pt x="858" y="374"/>
                      <a:pt x="757" y="268"/>
                    </a:cubicBezTo>
                    <a:cubicBezTo>
                      <a:pt x="630" y="99"/>
                      <a:pt x="432" y="0"/>
                      <a:pt x="22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0" name="Google Shape;840;p50"/>
              <p:cNvSpPr/>
              <p:nvPr/>
            </p:nvSpPr>
            <p:spPr>
              <a:xfrm>
                <a:off x="-4407075" y="4615838"/>
                <a:ext cx="91825" cy="59075"/>
              </a:xfrm>
              <a:custGeom>
                <a:avLst/>
                <a:gdLst/>
                <a:ahLst/>
                <a:cxnLst/>
                <a:rect l="l" t="t" r="r" b="b"/>
                <a:pathLst>
                  <a:path w="3673" h="2363" extrusionOk="0">
                    <a:moveTo>
                      <a:pt x="448" y="0"/>
                    </a:moveTo>
                    <a:cubicBezTo>
                      <a:pt x="351" y="0"/>
                      <a:pt x="254" y="5"/>
                      <a:pt x="157" y="13"/>
                    </a:cubicBezTo>
                    <a:cubicBezTo>
                      <a:pt x="102" y="34"/>
                      <a:pt x="49" y="62"/>
                      <a:pt x="0" y="95"/>
                    </a:cubicBezTo>
                    <a:cubicBezTo>
                      <a:pt x="0" y="95"/>
                      <a:pt x="129" y="82"/>
                      <a:pt x="352" y="82"/>
                    </a:cubicBezTo>
                    <a:cubicBezTo>
                      <a:pt x="463" y="82"/>
                      <a:pt x="597" y="86"/>
                      <a:pt x="751" y="95"/>
                    </a:cubicBezTo>
                    <a:cubicBezTo>
                      <a:pt x="1335" y="138"/>
                      <a:pt x="1899" y="317"/>
                      <a:pt x="2401" y="618"/>
                    </a:cubicBezTo>
                    <a:cubicBezTo>
                      <a:pt x="2858" y="896"/>
                      <a:pt x="3224" y="1299"/>
                      <a:pt x="3454" y="1781"/>
                    </a:cubicBezTo>
                    <a:cubicBezTo>
                      <a:pt x="3617" y="2136"/>
                      <a:pt x="3641" y="2363"/>
                      <a:pt x="3664" y="2363"/>
                    </a:cubicBezTo>
                    <a:cubicBezTo>
                      <a:pt x="3673" y="2307"/>
                      <a:pt x="3673" y="2250"/>
                      <a:pt x="3664" y="2195"/>
                    </a:cubicBezTo>
                    <a:cubicBezTo>
                      <a:pt x="3644" y="2042"/>
                      <a:pt x="3602" y="1893"/>
                      <a:pt x="3541" y="1752"/>
                    </a:cubicBezTo>
                    <a:cubicBezTo>
                      <a:pt x="3327" y="1242"/>
                      <a:pt x="2956" y="813"/>
                      <a:pt x="2483" y="525"/>
                    </a:cubicBezTo>
                    <a:cubicBezTo>
                      <a:pt x="1955" y="208"/>
                      <a:pt x="1354" y="31"/>
                      <a:pt x="739" y="13"/>
                    </a:cubicBezTo>
                    <a:cubicBezTo>
                      <a:pt x="642" y="5"/>
                      <a:pt x="545" y="0"/>
                      <a:pt x="44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1" name="Google Shape;841;p50"/>
              <p:cNvSpPr/>
              <p:nvPr/>
            </p:nvSpPr>
            <p:spPr>
              <a:xfrm>
                <a:off x="-4283675" y="4654963"/>
                <a:ext cx="74175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2967" h="142" extrusionOk="0">
                    <a:moveTo>
                      <a:pt x="2763" y="1"/>
                    </a:moveTo>
                    <a:cubicBezTo>
                      <a:pt x="2505" y="1"/>
                      <a:pt x="2027" y="14"/>
                      <a:pt x="1484" y="14"/>
                    </a:cubicBezTo>
                    <a:cubicBezTo>
                      <a:pt x="669" y="14"/>
                      <a:pt x="0" y="14"/>
                      <a:pt x="0" y="43"/>
                    </a:cubicBezTo>
                    <a:cubicBezTo>
                      <a:pt x="391" y="109"/>
                      <a:pt x="787" y="142"/>
                      <a:pt x="1183" y="142"/>
                    </a:cubicBezTo>
                    <a:cubicBezTo>
                      <a:pt x="1283" y="142"/>
                      <a:pt x="1384" y="140"/>
                      <a:pt x="1484" y="136"/>
                    </a:cubicBezTo>
                    <a:cubicBezTo>
                      <a:pt x="1549" y="137"/>
                      <a:pt x="1613" y="138"/>
                      <a:pt x="1678" y="138"/>
                    </a:cubicBezTo>
                    <a:cubicBezTo>
                      <a:pt x="2110" y="138"/>
                      <a:pt x="2542" y="97"/>
                      <a:pt x="2967" y="14"/>
                    </a:cubicBezTo>
                    <a:cubicBezTo>
                      <a:pt x="2967" y="4"/>
                      <a:pt x="2892" y="1"/>
                      <a:pt x="276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2" name="Google Shape;842;p50"/>
              <p:cNvSpPr/>
              <p:nvPr/>
            </p:nvSpPr>
            <p:spPr>
              <a:xfrm>
                <a:off x="-4334100" y="4656638"/>
                <a:ext cx="8750" cy="11775"/>
              </a:xfrm>
              <a:custGeom>
                <a:avLst/>
                <a:gdLst/>
                <a:ahLst/>
                <a:cxnLst/>
                <a:rect l="l" t="t" r="r" b="b"/>
                <a:pathLst>
                  <a:path w="350" h="471" extrusionOk="0">
                    <a:moveTo>
                      <a:pt x="41" y="0"/>
                    </a:moveTo>
                    <a:cubicBezTo>
                      <a:pt x="36" y="0"/>
                      <a:pt x="32" y="2"/>
                      <a:pt x="30" y="4"/>
                    </a:cubicBezTo>
                    <a:cubicBezTo>
                      <a:pt x="1" y="4"/>
                      <a:pt x="82" y="115"/>
                      <a:pt x="158" y="243"/>
                    </a:cubicBezTo>
                    <a:cubicBezTo>
                      <a:pt x="231" y="367"/>
                      <a:pt x="267" y="470"/>
                      <a:pt x="300" y="470"/>
                    </a:cubicBezTo>
                    <a:cubicBezTo>
                      <a:pt x="301" y="470"/>
                      <a:pt x="302" y="470"/>
                      <a:pt x="303" y="470"/>
                    </a:cubicBezTo>
                    <a:cubicBezTo>
                      <a:pt x="338" y="464"/>
                      <a:pt x="349" y="336"/>
                      <a:pt x="268" y="197"/>
                    </a:cubicBezTo>
                    <a:cubicBezTo>
                      <a:pt x="196" y="73"/>
                      <a:pt x="80" y="0"/>
                      <a:pt x="4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3" name="Google Shape;843;p50"/>
              <p:cNvSpPr/>
              <p:nvPr/>
            </p:nvSpPr>
            <p:spPr>
              <a:xfrm>
                <a:off x="-4352725" y="4637763"/>
                <a:ext cx="10350" cy="80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21" extrusionOk="0">
                    <a:moveTo>
                      <a:pt x="12" y="0"/>
                    </a:moveTo>
                    <a:cubicBezTo>
                      <a:pt x="7" y="0"/>
                      <a:pt x="3" y="1"/>
                      <a:pt x="1" y="3"/>
                    </a:cubicBezTo>
                    <a:cubicBezTo>
                      <a:pt x="36" y="78"/>
                      <a:pt x="87" y="144"/>
                      <a:pt x="152" y="196"/>
                    </a:cubicBezTo>
                    <a:cubicBezTo>
                      <a:pt x="244" y="266"/>
                      <a:pt x="340" y="320"/>
                      <a:pt x="378" y="320"/>
                    </a:cubicBezTo>
                    <a:cubicBezTo>
                      <a:pt x="383" y="320"/>
                      <a:pt x="387" y="319"/>
                      <a:pt x="390" y="317"/>
                    </a:cubicBezTo>
                    <a:cubicBezTo>
                      <a:pt x="413" y="301"/>
                      <a:pt x="350" y="207"/>
                      <a:pt x="240" y="126"/>
                    </a:cubicBezTo>
                    <a:cubicBezTo>
                      <a:pt x="142" y="54"/>
                      <a:pt x="48" y="0"/>
                      <a:pt x="1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4" name="Google Shape;844;p50"/>
              <p:cNvSpPr/>
              <p:nvPr/>
            </p:nvSpPr>
            <p:spPr>
              <a:xfrm>
                <a:off x="-4379850" y="4628363"/>
                <a:ext cx="15375" cy="507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203" extrusionOk="0">
                    <a:moveTo>
                      <a:pt x="188" y="0"/>
                    </a:moveTo>
                    <a:cubicBezTo>
                      <a:pt x="76" y="0"/>
                      <a:pt x="1" y="32"/>
                      <a:pt x="4" y="49"/>
                    </a:cubicBezTo>
                    <a:cubicBezTo>
                      <a:pt x="4" y="77"/>
                      <a:pt x="149" y="77"/>
                      <a:pt x="301" y="117"/>
                    </a:cubicBezTo>
                    <a:cubicBezTo>
                      <a:pt x="433" y="152"/>
                      <a:pt x="531" y="202"/>
                      <a:pt x="572" y="202"/>
                    </a:cubicBezTo>
                    <a:cubicBezTo>
                      <a:pt x="578" y="202"/>
                      <a:pt x="582" y="201"/>
                      <a:pt x="586" y="199"/>
                    </a:cubicBezTo>
                    <a:cubicBezTo>
                      <a:pt x="615" y="181"/>
                      <a:pt x="522" y="65"/>
                      <a:pt x="336" y="19"/>
                    </a:cubicBezTo>
                    <a:cubicBezTo>
                      <a:pt x="283" y="5"/>
                      <a:pt x="232" y="0"/>
                      <a:pt x="18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5" name="Google Shape;845;p50"/>
              <p:cNvSpPr/>
              <p:nvPr/>
            </p:nvSpPr>
            <p:spPr>
              <a:xfrm>
                <a:off x="-4398925" y="4625338"/>
                <a:ext cx="8000" cy="3050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" extrusionOk="0">
                    <a:moveTo>
                      <a:pt x="60" y="0"/>
                    </a:moveTo>
                    <a:cubicBezTo>
                      <a:pt x="28" y="0"/>
                      <a:pt x="6" y="6"/>
                      <a:pt x="0" y="18"/>
                    </a:cubicBezTo>
                    <a:cubicBezTo>
                      <a:pt x="35" y="61"/>
                      <a:pt x="81" y="93"/>
                      <a:pt x="134" y="111"/>
                    </a:cubicBezTo>
                    <a:cubicBezTo>
                      <a:pt x="161" y="119"/>
                      <a:pt x="188" y="121"/>
                      <a:pt x="212" y="121"/>
                    </a:cubicBezTo>
                    <a:cubicBezTo>
                      <a:pt x="262" y="121"/>
                      <a:pt x="301" y="111"/>
                      <a:pt x="309" y="111"/>
                    </a:cubicBezTo>
                    <a:cubicBezTo>
                      <a:pt x="320" y="111"/>
                      <a:pt x="261" y="42"/>
                      <a:pt x="175" y="18"/>
                    </a:cubicBezTo>
                    <a:cubicBezTo>
                      <a:pt x="132" y="6"/>
                      <a:pt x="91" y="0"/>
                      <a:pt x="6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6" name="Google Shape;846;p50"/>
              <p:cNvSpPr/>
              <p:nvPr/>
            </p:nvSpPr>
            <p:spPr>
              <a:xfrm>
                <a:off x="-3473400" y="856738"/>
                <a:ext cx="564325" cy="736475"/>
              </a:xfrm>
              <a:custGeom>
                <a:avLst/>
                <a:gdLst/>
                <a:ahLst/>
                <a:cxnLst/>
                <a:rect l="l" t="t" r="r" b="b"/>
                <a:pathLst>
                  <a:path w="22573" h="29459" extrusionOk="0">
                    <a:moveTo>
                      <a:pt x="9781" y="0"/>
                    </a:moveTo>
                    <a:cubicBezTo>
                      <a:pt x="9400" y="0"/>
                      <a:pt x="9070" y="444"/>
                      <a:pt x="9258" y="903"/>
                    </a:cubicBezTo>
                    <a:cubicBezTo>
                      <a:pt x="9454" y="1543"/>
                      <a:pt x="9559" y="2206"/>
                      <a:pt x="9572" y="2874"/>
                    </a:cubicBezTo>
                    <a:cubicBezTo>
                      <a:pt x="9604" y="3408"/>
                      <a:pt x="9546" y="3942"/>
                      <a:pt x="9396" y="4456"/>
                    </a:cubicBezTo>
                    <a:cubicBezTo>
                      <a:pt x="9228" y="5036"/>
                      <a:pt x="9059" y="5548"/>
                      <a:pt x="8902" y="5962"/>
                    </a:cubicBezTo>
                    <a:lnTo>
                      <a:pt x="0" y="19917"/>
                    </a:lnTo>
                    <a:lnTo>
                      <a:pt x="3861" y="29458"/>
                    </a:lnTo>
                    <a:lnTo>
                      <a:pt x="14921" y="11369"/>
                    </a:lnTo>
                    <a:cubicBezTo>
                      <a:pt x="16851" y="10120"/>
                      <a:pt x="18054" y="9084"/>
                      <a:pt x="19363" y="8334"/>
                    </a:cubicBezTo>
                    <a:cubicBezTo>
                      <a:pt x="20974" y="7410"/>
                      <a:pt x="21572" y="6916"/>
                      <a:pt x="21381" y="6631"/>
                    </a:cubicBezTo>
                    <a:cubicBezTo>
                      <a:pt x="21299" y="6509"/>
                      <a:pt x="21254" y="6439"/>
                      <a:pt x="21133" y="6439"/>
                    </a:cubicBezTo>
                    <a:cubicBezTo>
                      <a:pt x="20869" y="6439"/>
                      <a:pt x="20243" y="6775"/>
                      <a:pt x="18072" y="7637"/>
                    </a:cubicBezTo>
                    <a:lnTo>
                      <a:pt x="18072" y="7637"/>
                    </a:lnTo>
                    <a:cubicBezTo>
                      <a:pt x="18072" y="7637"/>
                      <a:pt x="22572" y="5798"/>
                      <a:pt x="21288" y="5432"/>
                    </a:cubicBezTo>
                    <a:cubicBezTo>
                      <a:pt x="21258" y="5424"/>
                      <a:pt x="21219" y="5420"/>
                      <a:pt x="21173" y="5420"/>
                    </a:cubicBezTo>
                    <a:cubicBezTo>
                      <a:pt x="20872" y="5420"/>
                      <a:pt x="20251" y="5590"/>
                      <a:pt x="19576" y="5809"/>
                    </a:cubicBezTo>
                    <a:lnTo>
                      <a:pt x="19576" y="5809"/>
                    </a:lnTo>
                    <a:cubicBezTo>
                      <a:pt x="20677" y="5287"/>
                      <a:pt x="21060" y="4839"/>
                      <a:pt x="20956" y="4531"/>
                    </a:cubicBezTo>
                    <a:cubicBezTo>
                      <a:pt x="20919" y="4427"/>
                      <a:pt x="20779" y="4382"/>
                      <a:pt x="20568" y="4382"/>
                    </a:cubicBezTo>
                    <a:cubicBezTo>
                      <a:pt x="19724" y="4382"/>
                      <a:pt x="17752" y="5089"/>
                      <a:pt x="16761" y="5465"/>
                    </a:cubicBezTo>
                    <a:lnTo>
                      <a:pt x="16761" y="5465"/>
                    </a:lnTo>
                    <a:cubicBezTo>
                      <a:pt x="17780" y="5064"/>
                      <a:pt x="19802" y="4251"/>
                      <a:pt x="20207" y="3950"/>
                    </a:cubicBezTo>
                    <a:cubicBezTo>
                      <a:pt x="20753" y="3543"/>
                      <a:pt x="19933" y="3368"/>
                      <a:pt x="19224" y="3368"/>
                    </a:cubicBezTo>
                    <a:cubicBezTo>
                      <a:pt x="18421" y="3421"/>
                      <a:pt x="13827" y="4386"/>
                      <a:pt x="12484" y="4595"/>
                    </a:cubicBezTo>
                    <a:cubicBezTo>
                      <a:pt x="12412" y="4615"/>
                      <a:pt x="12340" y="4625"/>
                      <a:pt x="12269" y="4625"/>
                    </a:cubicBezTo>
                    <a:cubicBezTo>
                      <a:pt x="11874" y="4625"/>
                      <a:pt x="11521" y="4330"/>
                      <a:pt x="11473" y="3915"/>
                    </a:cubicBezTo>
                    <a:cubicBezTo>
                      <a:pt x="11537" y="1944"/>
                      <a:pt x="10531" y="380"/>
                      <a:pt x="10060" y="84"/>
                    </a:cubicBezTo>
                    <a:cubicBezTo>
                      <a:pt x="9968" y="26"/>
                      <a:pt x="9873" y="0"/>
                      <a:pt x="9781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7" name="Google Shape;847;p50"/>
              <p:cNvSpPr/>
              <p:nvPr/>
            </p:nvSpPr>
            <p:spPr>
              <a:xfrm>
                <a:off x="-3068850" y="1021913"/>
                <a:ext cx="107275" cy="45950"/>
              </a:xfrm>
              <a:custGeom>
                <a:avLst/>
                <a:gdLst/>
                <a:ahLst/>
                <a:cxnLst/>
                <a:rect l="l" t="t" r="r" b="b"/>
                <a:pathLst>
                  <a:path w="4291" h="1838" extrusionOk="0">
                    <a:moveTo>
                      <a:pt x="4291" y="0"/>
                    </a:moveTo>
                    <a:lnTo>
                      <a:pt x="4291" y="0"/>
                    </a:lnTo>
                    <a:cubicBezTo>
                      <a:pt x="3527" y="163"/>
                      <a:pt x="2786" y="424"/>
                      <a:pt x="2088" y="774"/>
                    </a:cubicBezTo>
                    <a:cubicBezTo>
                      <a:pt x="1348" y="1036"/>
                      <a:pt x="647" y="1393"/>
                      <a:pt x="0" y="1838"/>
                    </a:cubicBezTo>
                    <a:cubicBezTo>
                      <a:pt x="765" y="1674"/>
                      <a:pt x="1506" y="1412"/>
                      <a:pt x="2204" y="1058"/>
                    </a:cubicBezTo>
                    <a:cubicBezTo>
                      <a:pt x="2943" y="799"/>
                      <a:pt x="3645" y="444"/>
                      <a:pt x="4291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8" name="Google Shape;848;p50"/>
              <p:cNvSpPr/>
              <p:nvPr/>
            </p:nvSpPr>
            <p:spPr>
              <a:xfrm>
                <a:off x="-3084100" y="996763"/>
                <a:ext cx="1171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4687" h="1676" extrusionOk="0">
                    <a:moveTo>
                      <a:pt x="4687" y="0"/>
                    </a:moveTo>
                    <a:lnTo>
                      <a:pt x="4687" y="0"/>
                    </a:lnTo>
                    <a:cubicBezTo>
                      <a:pt x="3862" y="130"/>
                      <a:pt x="3057" y="363"/>
                      <a:pt x="2291" y="692"/>
                    </a:cubicBezTo>
                    <a:cubicBezTo>
                      <a:pt x="1488" y="922"/>
                      <a:pt x="719" y="1252"/>
                      <a:pt x="0" y="1675"/>
                    </a:cubicBezTo>
                    <a:cubicBezTo>
                      <a:pt x="824" y="1545"/>
                      <a:pt x="1629" y="1313"/>
                      <a:pt x="2396" y="983"/>
                    </a:cubicBezTo>
                    <a:cubicBezTo>
                      <a:pt x="3196" y="750"/>
                      <a:pt x="3966" y="421"/>
                      <a:pt x="4687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49" name="Google Shape;849;p50"/>
              <p:cNvSpPr/>
              <p:nvPr/>
            </p:nvSpPr>
            <p:spPr>
              <a:xfrm>
                <a:off x="-3099800" y="970163"/>
                <a:ext cx="111350" cy="38250"/>
              </a:xfrm>
              <a:custGeom>
                <a:avLst/>
                <a:gdLst/>
                <a:ahLst/>
                <a:cxnLst/>
                <a:rect l="l" t="t" r="r" b="b"/>
                <a:pathLst>
                  <a:path w="4454" h="1530" extrusionOk="0">
                    <a:moveTo>
                      <a:pt x="4453" y="1"/>
                    </a:moveTo>
                    <a:lnTo>
                      <a:pt x="4453" y="1"/>
                    </a:lnTo>
                    <a:cubicBezTo>
                      <a:pt x="3669" y="104"/>
                      <a:pt x="2903" y="312"/>
                      <a:pt x="2175" y="617"/>
                    </a:cubicBezTo>
                    <a:cubicBezTo>
                      <a:pt x="1413" y="826"/>
                      <a:pt x="682" y="1133"/>
                      <a:pt x="0" y="1530"/>
                    </a:cubicBezTo>
                    <a:cubicBezTo>
                      <a:pt x="783" y="1423"/>
                      <a:pt x="1549" y="1214"/>
                      <a:pt x="2279" y="907"/>
                    </a:cubicBezTo>
                    <a:cubicBezTo>
                      <a:pt x="3040" y="702"/>
                      <a:pt x="3771" y="397"/>
                      <a:pt x="4453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0" name="Google Shape;850;p50"/>
              <p:cNvSpPr/>
              <p:nvPr/>
            </p:nvSpPr>
            <p:spPr>
              <a:xfrm>
                <a:off x="-4446775" y="731763"/>
                <a:ext cx="721900" cy="1155225"/>
              </a:xfrm>
              <a:custGeom>
                <a:avLst/>
                <a:gdLst/>
                <a:ahLst/>
                <a:cxnLst/>
                <a:rect l="l" t="t" r="r" b="b"/>
                <a:pathLst>
                  <a:path w="28876" h="46209" extrusionOk="0">
                    <a:moveTo>
                      <a:pt x="19823" y="0"/>
                    </a:moveTo>
                    <a:lnTo>
                      <a:pt x="8775" y="128"/>
                    </a:lnTo>
                    <a:lnTo>
                      <a:pt x="0" y="2262"/>
                    </a:lnTo>
                    <a:cubicBezTo>
                      <a:pt x="0" y="2262"/>
                      <a:pt x="466" y="18723"/>
                      <a:pt x="466" y="18979"/>
                    </a:cubicBezTo>
                    <a:cubicBezTo>
                      <a:pt x="466" y="19235"/>
                      <a:pt x="5374" y="34580"/>
                      <a:pt x="5374" y="34580"/>
                    </a:cubicBezTo>
                    <a:lnTo>
                      <a:pt x="5135" y="46208"/>
                    </a:lnTo>
                    <a:lnTo>
                      <a:pt x="28876" y="38412"/>
                    </a:lnTo>
                    <a:lnTo>
                      <a:pt x="28765" y="23108"/>
                    </a:lnTo>
                    <a:lnTo>
                      <a:pt x="28765" y="1832"/>
                    </a:lnTo>
                    <a:lnTo>
                      <a:pt x="19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1" name="Google Shape;851;p50"/>
              <p:cNvSpPr/>
              <p:nvPr/>
            </p:nvSpPr>
            <p:spPr>
              <a:xfrm>
                <a:off x="-4931700" y="788163"/>
                <a:ext cx="587025" cy="1066575"/>
              </a:xfrm>
              <a:custGeom>
                <a:avLst/>
                <a:gdLst/>
                <a:ahLst/>
                <a:cxnLst/>
                <a:rect l="l" t="t" r="r" b="b"/>
                <a:pathLst>
                  <a:path w="23481" h="42663" extrusionOk="0">
                    <a:moveTo>
                      <a:pt x="19397" y="1"/>
                    </a:moveTo>
                    <a:cubicBezTo>
                      <a:pt x="19397" y="1"/>
                      <a:pt x="16299" y="1367"/>
                      <a:pt x="15048" y="2384"/>
                    </a:cubicBezTo>
                    <a:cubicBezTo>
                      <a:pt x="14211" y="3064"/>
                      <a:pt x="6908" y="16135"/>
                      <a:pt x="2168" y="24764"/>
                    </a:cubicBezTo>
                    <a:cubicBezTo>
                      <a:pt x="0" y="28703"/>
                      <a:pt x="1436" y="33654"/>
                      <a:pt x="5375" y="35821"/>
                    </a:cubicBezTo>
                    <a:cubicBezTo>
                      <a:pt x="5491" y="35885"/>
                      <a:pt x="5608" y="35946"/>
                      <a:pt x="5727" y="36005"/>
                    </a:cubicBezTo>
                    <a:lnTo>
                      <a:pt x="19362" y="42662"/>
                    </a:lnTo>
                    <a:lnTo>
                      <a:pt x="23480" y="31231"/>
                    </a:lnTo>
                    <a:lnTo>
                      <a:pt x="15676" y="27016"/>
                    </a:lnTo>
                    <a:lnTo>
                      <a:pt x="21572" y="16753"/>
                    </a:lnTo>
                    <a:lnTo>
                      <a:pt x="1939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2" name="Google Shape;852;p50"/>
              <p:cNvSpPr/>
              <p:nvPr/>
            </p:nvSpPr>
            <p:spPr>
              <a:xfrm>
                <a:off x="-4574550" y="1692013"/>
                <a:ext cx="185500" cy="162725"/>
              </a:xfrm>
              <a:custGeom>
                <a:avLst/>
                <a:gdLst/>
                <a:ahLst/>
                <a:cxnLst/>
                <a:rect l="l" t="t" r="r" b="b"/>
                <a:pathLst>
                  <a:path w="7420" h="6509" extrusionOk="0">
                    <a:moveTo>
                      <a:pt x="7420" y="1"/>
                    </a:moveTo>
                    <a:lnTo>
                      <a:pt x="0" y="1874"/>
                    </a:lnTo>
                    <a:lnTo>
                      <a:pt x="0" y="6130"/>
                    </a:lnTo>
                    <a:lnTo>
                      <a:pt x="5077" y="6508"/>
                    </a:lnTo>
                    <a:lnTo>
                      <a:pt x="74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3" name="Google Shape;853;p50"/>
              <p:cNvSpPr/>
              <p:nvPr/>
            </p:nvSpPr>
            <p:spPr>
              <a:xfrm>
                <a:off x="-4573525" y="1206063"/>
                <a:ext cx="168375" cy="255200"/>
              </a:xfrm>
              <a:custGeom>
                <a:avLst/>
                <a:gdLst/>
                <a:ahLst/>
                <a:cxnLst/>
                <a:rect l="l" t="t" r="r" b="b"/>
                <a:pathLst>
                  <a:path w="6735" h="10208" extrusionOk="0">
                    <a:moveTo>
                      <a:pt x="6734" y="1"/>
                    </a:moveTo>
                    <a:cubicBezTo>
                      <a:pt x="4728" y="124"/>
                      <a:pt x="3047" y="1681"/>
                      <a:pt x="2181" y="3490"/>
                    </a:cubicBezTo>
                    <a:cubicBezTo>
                      <a:pt x="1315" y="5299"/>
                      <a:pt x="1123" y="7346"/>
                      <a:pt x="942" y="9340"/>
                    </a:cubicBezTo>
                    <a:lnTo>
                      <a:pt x="0" y="10112"/>
                    </a:lnTo>
                    <a:cubicBezTo>
                      <a:pt x="486" y="10176"/>
                      <a:pt x="976" y="10208"/>
                      <a:pt x="1466" y="10208"/>
                    </a:cubicBezTo>
                    <a:cubicBezTo>
                      <a:pt x="1811" y="10208"/>
                      <a:pt x="2157" y="10192"/>
                      <a:pt x="2501" y="10160"/>
                    </a:cubicBezTo>
                    <a:cubicBezTo>
                      <a:pt x="3339" y="10078"/>
                      <a:pt x="4125" y="9718"/>
                      <a:pt x="4733" y="9136"/>
                    </a:cubicBezTo>
                    <a:cubicBezTo>
                      <a:pt x="5536" y="8299"/>
                      <a:pt x="5734" y="7072"/>
                      <a:pt x="5896" y="5927"/>
                    </a:cubicBezTo>
                    <a:lnTo>
                      <a:pt x="673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4" name="Google Shape;854;p50"/>
              <p:cNvSpPr/>
              <p:nvPr/>
            </p:nvSpPr>
            <p:spPr>
              <a:xfrm>
                <a:off x="-3807325" y="777563"/>
                <a:ext cx="629775" cy="923775"/>
              </a:xfrm>
              <a:custGeom>
                <a:avLst/>
                <a:gdLst/>
                <a:ahLst/>
                <a:cxnLst/>
                <a:rect l="l" t="t" r="r" b="b"/>
                <a:pathLst>
                  <a:path w="25191" h="36951" extrusionOk="0">
                    <a:moveTo>
                      <a:pt x="3187" y="0"/>
                    </a:moveTo>
                    <a:lnTo>
                      <a:pt x="1" y="21752"/>
                    </a:lnTo>
                    <a:lnTo>
                      <a:pt x="6699" y="33474"/>
                    </a:lnTo>
                    <a:cubicBezTo>
                      <a:pt x="6872" y="33775"/>
                      <a:pt x="7066" y="34063"/>
                      <a:pt x="7281" y="34334"/>
                    </a:cubicBezTo>
                    <a:cubicBezTo>
                      <a:pt x="8645" y="36054"/>
                      <a:pt x="10663" y="36951"/>
                      <a:pt x="12700" y="36951"/>
                    </a:cubicBezTo>
                    <a:cubicBezTo>
                      <a:pt x="14203" y="36951"/>
                      <a:pt x="15716" y="36463"/>
                      <a:pt x="16986" y="35457"/>
                    </a:cubicBezTo>
                    <a:lnTo>
                      <a:pt x="24434" y="25334"/>
                    </a:lnTo>
                    <a:cubicBezTo>
                      <a:pt x="25190" y="16385"/>
                      <a:pt x="18923" y="13309"/>
                      <a:pt x="18923" y="13309"/>
                    </a:cubicBezTo>
                    <a:lnTo>
                      <a:pt x="12765" y="21752"/>
                    </a:lnTo>
                    <a:lnTo>
                      <a:pt x="31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5" name="Google Shape;855;p50"/>
              <p:cNvSpPr/>
              <p:nvPr/>
            </p:nvSpPr>
            <p:spPr>
              <a:xfrm>
                <a:off x="-4333825" y="721363"/>
                <a:ext cx="418825" cy="425575"/>
              </a:xfrm>
              <a:custGeom>
                <a:avLst/>
                <a:gdLst/>
                <a:ahLst/>
                <a:cxnLst/>
                <a:rect l="l" t="t" r="r" b="b"/>
                <a:pathLst>
                  <a:path w="16753" h="17023" extrusionOk="0">
                    <a:moveTo>
                      <a:pt x="9786" y="1"/>
                    </a:moveTo>
                    <a:cubicBezTo>
                      <a:pt x="6902" y="1"/>
                      <a:pt x="3452" y="352"/>
                      <a:pt x="99" y="1556"/>
                    </a:cubicBezTo>
                    <a:cubicBezTo>
                      <a:pt x="1" y="1556"/>
                      <a:pt x="13898" y="17023"/>
                      <a:pt x="13898" y="17023"/>
                    </a:cubicBezTo>
                    <a:lnTo>
                      <a:pt x="16752" y="689"/>
                    </a:lnTo>
                    <a:cubicBezTo>
                      <a:pt x="16752" y="689"/>
                      <a:pt x="13824" y="1"/>
                      <a:pt x="9786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6" name="Google Shape;856;p50"/>
              <p:cNvSpPr/>
              <p:nvPr/>
            </p:nvSpPr>
            <p:spPr>
              <a:xfrm>
                <a:off x="-4333975" y="760413"/>
                <a:ext cx="609100" cy="667675"/>
              </a:xfrm>
              <a:custGeom>
                <a:avLst/>
                <a:gdLst/>
                <a:ahLst/>
                <a:cxnLst/>
                <a:rect l="l" t="t" r="r" b="b"/>
                <a:pathLst>
                  <a:path w="24364" h="26707" extrusionOk="0">
                    <a:moveTo>
                      <a:pt x="0" y="1"/>
                    </a:moveTo>
                    <a:cubicBezTo>
                      <a:pt x="64" y="105"/>
                      <a:pt x="141" y="202"/>
                      <a:pt x="227" y="290"/>
                    </a:cubicBezTo>
                    <a:lnTo>
                      <a:pt x="919" y="1099"/>
                    </a:lnTo>
                    <a:lnTo>
                      <a:pt x="3489" y="4006"/>
                    </a:lnTo>
                    <a:lnTo>
                      <a:pt x="11967" y="13565"/>
                    </a:lnTo>
                    <a:cubicBezTo>
                      <a:pt x="15287" y="17286"/>
                      <a:pt x="18352" y="20613"/>
                      <a:pt x="20619" y="22968"/>
                    </a:cubicBezTo>
                    <a:cubicBezTo>
                      <a:pt x="21753" y="24147"/>
                      <a:pt x="22678" y="25089"/>
                      <a:pt x="23329" y="25735"/>
                    </a:cubicBezTo>
                    <a:cubicBezTo>
                      <a:pt x="23643" y="26031"/>
                      <a:pt x="23893" y="26276"/>
                      <a:pt x="24085" y="26468"/>
                    </a:cubicBezTo>
                    <a:cubicBezTo>
                      <a:pt x="24167" y="26559"/>
                      <a:pt x="24261" y="26638"/>
                      <a:pt x="24364" y="26707"/>
                    </a:cubicBezTo>
                    <a:cubicBezTo>
                      <a:pt x="24296" y="26597"/>
                      <a:pt x="24218" y="26493"/>
                      <a:pt x="24131" y="26398"/>
                    </a:cubicBezTo>
                    <a:lnTo>
                      <a:pt x="23416" y="25624"/>
                    </a:lnTo>
                    <a:lnTo>
                      <a:pt x="20769" y="22799"/>
                    </a:lnTo>
                    <a:cubicBezTo>
                      <a:pt x="18548" y="20404"/>
                      <a:pt x="15507" y="17060"/>
                      <a:pt x="12192" y="13338"/>
                    </a:cubicBezTo>
                    <a:cubicBezTo>
                      <a:pt x="8878" y="9617"/>
                      <a:pt x="5861" y="6245"/>
                      <a:pt x="3645" y="3838"/>
                    </a:cubicBezTo>
                    <a:cubicBezTo>
                      <a:pt x="2541" y="2634"/>
                      <a:pt x="1640" y="1669"/>
                      <a:pt x="1006" y="1006"/>
                    </a:cubicBezTo>
                    <a:lnTo>
                      <a:pt x="273" y="251"/>
                    </a:lnTo>
                    <a:cubicBezTo>
                      <a:pt x="189" y="160"/>
                      <a:pt x="98" y="76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7" name="Google Shape;857;p50"/>
              <p:cNvSpPr/>
              <p:nvPr/>
            </p:nvSpPr>
            <p:spPr>
              <a:xfrm>
                <a:off x="-4463475" y="1070313"/>
                <a:ext cx="134050" cy="472900"/>
              </a:xfrm>
              <a:custGeom>
                <a:avLst/>
                <a:gdLst/>
                <a:ahLst/>
                <a:cxnLst/>
                <a:rect l="l" t="t" r="r" b="b"/>
                <a:pathLst>
                  <a:path w="5362" h="1891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6" y="258"/>
                      <a:pt x="57" y="513"/>
                      <a:pt x="122" y="762"/>
                    </a:cubicBezTo>
                    <a:cubicBezTo>
                      <a:pt x="215" y="1251"/>
                      <a:pt x="378" y="1955"/>
                      <a:pt x="588" y="2821"/>
                    </a:cubicBezTo>
                    <a:cubicBezTo>
                      <a:pt x="1012" y="4554"/>
                      <a:pt x="1698" y="6938"/>
                      <a:pt x="2500" y="9514"/>
                    </a:cubicBezTo>
                    <a:cubicBezTo>
                      <a:pt x="3303" y="12090"/>
                      <a:pt x="4029" y="14450"/>
                      <a:pt x="4530" y="16159"/>
                    </a:cubicBezTo>
                    <a:lnTo>
                      <a:pt x="5112" y="18182"/>
                    </a:lnTo>
                    <a:cubicBezTo>
                      <a:pt x="5173" y="18433"/>
                      <a:pt x="5257" y="18679"/>
                      <a:pt x="5362" y="18915"/>
                    </a:cubicBezTo>
                    <a:cubicBezTo>
                      <a:pt x="5356" y="18657"/>
                      <a:pt x="5323" y="18399"/>
                      <a:pt x="5262" y="18148"/>
                    </a:cubicBezTo>
                    <a:cubicBezTo>
                      <a:pt x="5158" y="17665"/>
                      <a:pt x="4984" y="16962"/>
                      <a:pt x="4762" y="16101"/>
                    </a:cubicBezTo>
                    <a:cubicBezTo>
                      <a:pt x="4315" y="14380"/>
                      <a:pt x="3635" y="12013"/>
                      <a:pt x="2809" y="9426"/>
                    </a:cubicBezTo>
                    <a:cubicBezTo>
                      <a:pt x="1983" y="6839"/>
                      <a:pt x="1296" y="4478"/>
                      <a:pt x="820" y="2769"/>
                    </a:cubicBezTo>
                    <a:cubicBezTo>
                      <a:pt x="570" y="1955"/>
                      <a:pt x="384" y="1274"/>
                      <a:pt x="238" y="739"/>
                    </a:cubicBezTo>
                    <a:cubicBezTo>
                      <a:pt x="188" y="485"/>
                      <a:pt x="107" y="237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8" name="Google Shape;858;p50"/>
              <p:cNvSpPr/>
              <p:nvPr/>
            </p:nvSpPr>
            <p:spPr>
              <a:xfrm>
                <a:off x="-4700700" y="1396113"/>
                <a:ext cx="169375" cy="60625"/>
              </a:xfrm>
              <a:custGeom>
                <a:avLst/>
                <a:gdLst/>
                <a:ahLst/>
                <a:cxnLst/>
                <a:rect l="l" t="t" r="r" b="b"/>
                <a:pathLst>
                  <a:path w="6775" h="2425" extrusionOk="0">
                    <a:moveTo>
                      <a:pt x="1604" y="0"/>
                    </a:moveTo>
                    <a:cubicBezTo>
                      <a:pt x="1216" y="0"/>
                      <a:pt x="836" y="125"/>
                      <a:pt x="524" y="359"/>
                    </a:cubicBezTo>
                    <a:cubicBezTo>
                      <a:pt x="270" y="536"/>
                      <a:pt x="94" y="802"/>
                      <a:pt x="29" y="1104"/>
                    </a:cubicBezTo>
                    <a:cubicBezTo>
                      <a:pt x="1" y="1313"/>
                      <a:pt x="59" y="1424"/>
                      <a:pt x="59" y="1424"/>
                    </a:cubicBezTo>
                    <a:cubicBezTo>
                      <a:pt x="81" y="1424"/>
                      <a:pt x="81" y="1307"/>
                      <a:pt x="146" y="1116"/>
                    </a:cubicBezTo>
                    <a:cubicBezTo>
                      <a:pt x="245" y="873"/>
                      <a:pt x="420" y="668"/>
                      <a:pt x="645" y="535"/>
                    </a:cubicBezTo>
                    <a:cubicBezTo>
                      <a:pt x="909" y="363"/>
                      <a:pt x="1214" y="273"/>
                      <a:pt x="1524" y="273"/>
                    </a:cubicBezTo>
                    <a:cubicBezTo>
                      <a:pt x="1603" y="273"/>
                      <a:pt x="1683" y="278"/>
                      <a:pt x="1762" y="290"/>
                    </a:cubicBezTo>
                    <a:cubicBezTo>
                      <a:pt x="2251" y="383"/>
                      <a:pt x="2718" y="566"/>
                      <a:pt x="3140" y="831"/>
                    </a:cubicBezTo>
                    <a:cubicBezTo>
                      <a:pt x="4252" y="1566"/>
                      <a:pt x="5481" y="2105"/>
                      <a:pt x="6774" y="2424"/>
                    </a:cubicBezTo>
                    <a:cubicBezTo>
                      <a:pt x="6774" y="2342"/>
                      <a:pt x="5153" y="1727"/>
                      <a:pt x="3286" y="563"/>
                    </a:cubicBezTo>
                    <a:cubicBezTo>
                      <a:pt x="2833" y="279"/>
                      <a:pt x="2326" y="91"/>
                      <a:pt x="1797" y="11"/>
                    </a:cubicBezTo>
                    <a:cubicBezTo>
                      <a:pt x="1733" y="4"/>
                      <a:pt x="1668" y="0"/>
                      <a:pt x="160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59" name="Google Shape;859;p50"/>
              <p:cNvSpPr/>
              <p:nvPr/>
            </p:nvSpPr>
            <p:spPr>
              <a:xfrm>
                <a:off x="-4576325" y="1533163"/>
                <a:ext cx="158825" cy="308475"/>
              </a:xfrm>
              <a:custGeom>
                <a:avLst/>
                <a:gdLst/>
                <a:ahLst/>
                <a:cxnLst/>
                <a:rect l="l" t="t" r="r" b="b"/>
                <a:pathLst>
                  <a:path w="6353" h="12339" extrusionOk="0">
                    <a:moveTo>
                      <a:pt x="6311" y="0"/>
                    </a:moveTo>
                    <a:cubicBezTo>
                      <a:pt x="6133" y="84"/>
                      <a:pt x="5969" y="194"/>
                      <a:pt x="5823" y="325"/>
                    </a:cubicBezTo>
                    <a:cubicBezTo>
                      <a:pt x="5446" y="663"/>
                      <a:pt x="5089" y="1023"/>
                      <a:pt x="4752" y="1401"/>
                    </a:cubicBezTo>
                    <a:cubicBezTo>
                      <a:pt x="2498" y="3904"/>
                      <a:pt x="949" y="6960"/>
                      <a:pt x="264" y="10256"/>
                    </a:cubicBezTo>
                    <a:cubicBezTo>
                      <a:pt x="155" y="10752"/>
                      <a:pt x="78" y="11253"/>
                      <a:pt x="32" y="11757"/>
                    </a:cubicBezTo>
                    <a:cubicBezTo>
                      <a:pt x="1" y="11950"/>
                      <a:pt x="1" y="12146"/>
                      <a:pt x="32" y="12338"/>
                    </a:cubicBezTo>
                    <a:cubicBezTo>
                      <a:pt x="32" y="12338"/>
                      <a:pt x="32" y="12338"/>
                      <a:pt x="32" y="12338"/>
                    </a:cubicBezTo>
                    <a:cubicBezTo>
                      <a:pt x="85" y="12338"/>
                      <a:pt x="190" y="11555"/>
                      <a:pt x="496" y="10327"/>
                    </a:cubicBezTo>
                    <a:cubicBezTo>
                      <a:pt x="1300" y="7103"/>
                      <a:pt x="2830" y="4106"/>
                      <a:pt x="4968" y="1564"/>
                    </a:cubicBezTo>
                    <a:cubicBezTo>
                      <a:pt x="5782" y="582"/>
                      <a:pt x="6352" y="41"/>
                      <a:pt x="631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0" name="Google Shape;860;p50"/>
              <p:cNvSpPr/>
              <p:nvPr/>
            </p:nvSpPr>
            <p:spPr>
              <a:xfrm>
                <a:off x="-3747425" y="913038"/>
                <a:ext cx="47125" cy="549775"/>
              </a:xfrm>
              <a:custGeom>
                <a:avLst/>
                <a:gdLst/>
                <a:ahLst/>
                <a:cxnLst/>
                <a:rect l="l" t="t" r="r" b="b"/>
                <a:pathLst>
                  <a:path w="1885" h="2199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9" y="295"/>
                      <a:pt x="68" y="587"/>
                      <a:pt x="145" y="872"/>
                    </a:cubicBezTo>
                    <a:cubicBezTo>
                      <a:pt x="274" y="1453"/>
                      <a:pt x="436" y="2256"/>
                      <a:pt x="629" y="3198"/>
                    </a:cubicBezTo>
                    <a:cubicBezTo>
                      <a:pt x="1197" y="5753"/>
                      <a:pt x="1516" y="8357"/>
                      <a:pt x="1582" y="10972"/>
                    </a:cubicBezTo>
                    <a:cubicBezTo>
                      <a:pt x="1543" y="13588"/>
                      <a:pt x="1282" y="16197"/>
                      <a:pt x="803" y="18770"/>
                    </a:cubicBezTo>
                    <a:lnTo>
                      <a:pt x="402" y="21125"/>
                    </a:lnTo>
                    <a:cubicBezTo>
                      <a:pt x="340" y="21410"/>
                      <a:pt x="300" y="21700"/>
                      <a:pt x="286" y="21990"/>
                    </a:cubicBezTo>
                    <a:cubicBezTo>
                      <a:pt x="392" y="21718"/>
                      <a:pt x="469" y="21436"/>
                      <a:pt x="518" y="21148"/>
                    </a:cubicBezTo>
                    <a:cubicBezTo>
                      <a:pt x="646" y="20607"/>
                      <a:pt x="821" y="19810"/>
                      <a:pt x="1012" y="18822"/>
                    </a:cubicBezTo>
                    <a:cubicBezTo>
                      <a:pt x="1556" y="16244"/>
                      <a:pt x="1848" y="13619"/>
                      <a:pt x="1884" y="10984"/>
                    </a:cubicBezTo>
                    <a:cubicBezTo>
                      <a:pt x="1826" y="8347"/>
                      <a:pt x="1475" y="5723"/>
                      <a:pt x="838" y="3164"/>
                    </a:cubicBezTo>
                    <a:cubicBezTo>
                      <a:pt x="605" y="2169"/>
                      <a:pt x="402" y="1378"/>
                      <a:pt x="257" y="838"/>
                    </a:cubicBezTo>
                    <a:cubicBezTo>
                      <a:pt x="196" y="551"/>
                      <a:pt x="110" y="272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1" name="Google Shape;861;p50"/>
              <p:cNvSpPr/>
              <p:nvPr/>
            </p:nvSpPr>
            <p:spPr>
              <a:xfrm>
                <a:off x="-3495325" y="1337213"/>
                <a:ext cx="14550" cy="158025"/>
              </a:xfrm>
              <a:custGeom>
                <a:avLst/>
                <a:gdLst/>
                <a:ahLst/>
                <a:cxnLst/>
                <a:rect l="l" t="t" r="r" b="b"/>
                <a:pathLst>
                  <a:path w="582" h="6321" extrusionOk="0">
                    <a:moveTo>
                      <a:pt x="506" y="1"/>
                    </a:moveTo>
                    <a:cubicBezTo>
                      <a:pt x="280" y="1037"/>
                      <a:pt x="157" y="2091"/>
                      <a:pt x="139" y="3152"/>
                    </a:cubicBezTo>
                    <a:cubicBezTo>
                      <a:pt x="19" y="4204"/>
                      <a:pt x="0" y="5264"/>
                      <a:pt x="81" y="6320"/>
                    </a:cubicBezTo>
                    <a:cubicBezTo>
                      <a:pt x="299" y="5284"/>
                      <a:pt x="419" y="4228"/>
                      <a:pt x="442" y="3169"/>
                    </a:cubicBezTo>
                    <a:cubicBezTo>
                      <a:pt x="560" y="2118"/>
                      <a:pt x="582" y="1057"/>
                      <a:pt x="50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2" name="Google Shape;862;p50"/>
              <p:cNvSpPr/>
              <p:nvPr/>
            </p:nvSpPr>
            <p:spPr>
              <a:xfrm>
                <a:off x="-3495075" y="1309438"/>
                <a:ext cx="70825" cy="179275"/>
              </a:xfrm>
              <a:custGeom>
                <a:avLst/>
                <a:gdLst/>
                <a:ahLst/>
                <a:cxnLst/>
                <a:rect l="l" t="t" r="r" b="b"/>
                <a:pathLst>
                  <a:path w="2833" h="717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32" y="1246"/>
                      <a:pt x="760" y="2462"/>
                      <a:pt x="1281" y="3640"/>
                    </a:cubicBezTo>
                    <a:cubicBezTo>
                      <a:pt x="1705" y="4855"/>
                      <a:pt x="2225" y="6036"/>
                      <a:pt x="2833" y="7170"/>
                    </a:cubicBezTo>
                    <a:cubicBezTo>
                      <a:pt x="2508" y="5924"/>
                      <a:pt x="2082" y="4706"/>
                      <a:pt x="1559" y="3530"/>
                    </a:cubicBezTo>
                    <a:cubicBezTo>
                      <a:pt x="1137" y="2314"/>
                      <a:pt x="615" y="1133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3" name="Google Shape;863;p50"/>
              <p:cNvSpPr/>
              <p:nvPr/>
            </p:nvSpPr>
            <p:spPr>
              <a:xfrm>
                <a:off x="-3431100" y="1239113"/>
                <a:ext cx="137475" cy="311525"/>
              </a:xfrm>
              <a:custGeom>
                <a:avLst/>
                <a:gdLst/>
                <a:ahLst/>
                <a:cxnLst/>
                <a:rect l="l" t="t" r="r" b="b"/>
                <a:pathLst>
                  <a:path w="5499" h="12461" extrusionOk="0">
                    <a:moveTo>
                      <a:pt x="35" y="0"/>
                    </a:moveTo>
                    <a:lnTo>
                      <a:pt x="35" y="0"/>
                    </a:lnTo>
                    <a:cubicBezTo>
                      <a:pt x="1" y="41"/>
                      <a:pt x="599" y="564"/>
                      <a:pt x="1466" y="1494"/>
                    </a:cubicBezTo>
                    <a:cubicBezTo>
                      <a:pt x="2594" y="2704"/>
                      <a:pt x="3522" y="4088"/>
                      <a:pt x="4210" y="5593"/>
                    </a:cubicBezTo>
                    <a:cubicBezTo>
                      <a:pt x="4862" y="7111"/>
                      <a:pt x="5223" y="8738"/>
                      <a:pt x="5274" y="10390"/>
                    </a:cubicBezTo>
                    <a:cubicBezTo>
                      <a:pt x="5315" y="11664"/>
                      <a:pt x="5221" y="12461"/>
                      <a:pt x="5274" y="12461"/>
                    </a:cubicBezTo>
                    <a:cubicBezTo>
                      <a:pt x="5341" y="12284"/>
                      <a:pt x="5378" y="12097"/>
                      <a:pt x="5385" y="11909"/>
                    </a:cubicBezTo>
                    <a:cubicBezTo>
                      <a:pt x="5453" y="11406"/>
                      <a:pt x="5488" y="10899"/>
                      <a:pt x="5489" y="10391"/>
                    </a:cubicBezTo>
                    <a:cubicBezTo>
                      <a:pt x="5499" y="8700"/>
                      <a:pt x="5158" y="7025"/>
                      <a:pt x="4489" y="5471"/>
                    </a:cubicBezTo>
                    <a:cubicBezTo>
                      <a:pt x="3561" y="3476"/>
                      <a:pt x="2193" y="1717"/>
                      <a:pt x="488" y="325"/>
                    </a:cubicBezTo>
                    <a:cubicBezTo>
                      <a:pt x="355" y="195"/>
                      <a:pt x="202" y="85"/>
                      <a:pt x="3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4" name="Google Shape;864;p50"/>
              <p:cNvSpPr/>
              <p:nvPr/>
            </p:nvSpPr>
            <p:spPr>
              <a:xfrm>
                <a:off x="-4601275" y="876688"/>
                <a:ext cx="378875" cy="131575"/>
              </a:xfrm>
              <a:custGeom>
                <a:avLst/>
                <a:gdLst/>
                <a:ahLst/>
                <a:cxnLst/>
                <a:rect l="l" t="t" r="r" b="b"/>
                <a:pathLst>
                  <a:path w="15155" h="5263" extrusionOk="0">
                    <a:moveTo>
                      <a:pt x="12698" y="0"/>
                    </a:moveTo>
                    <a:cubicBezTo>
                      <a:pt x="12677" y="0"/>
                      <a:pt x="12656" y="1"/>
                      <a:pt x="12635" y="1"/>
                    </a:cubicBezTo>
                    <a:cubicBezTo>
                      <a:pt x="12620" y="1"/>
                      <a:pt x="12606" y="1"/>
                      <a:pt x="12591" y="1"/>
                    </a:cubicBezTo>
                    <a:cubicBezTo>
                      <a:pt x="11607" y="1"/>
                      <a:pt x="10650" y="330"/>
                      <a:pt x="9873" y="937"/>
                    </a:cubicBezTo>
                    <a:cubicBezTo>
                      <a:pt x="8972" y="1640"/>
                      <a:pt x="8403" y="2750"/>
                      <a:pt x="7611" y="3687"/>
                    </a:cubicBezTo>
                    <a:cubicBezTo>
                      <a:pt x="7241" y="4144"/>
                      <a:pt x="6766" y="4507"/>
                      <a:pt x="6228" y="4745"/>
                    </a:cubicBezTo>
                    <a:cubicBezTo>
                      <a:pt x="5832" y="4898"/>
                      <a:pt x="5412" y="4975"/>
                      <a:pt x="4991" y="4975"/>
                    </a:cubicBezTo>
                    <a:cubicBezTo>
                      <a:pt x="4866" y="4975"/>
                      <a:pt x="4741" y="4968"/>
                      <a:pt x="4617" y="4955"/>
                    </a:cubicBezTo>
                    <a:cubicBezTo>
                      <a:pt x="3676" y="4835"/>
                      <a:pt x="2783" y="4471"/>
                      <a:pt x="2029" y="3897"/>
                    </a:cubicBezTo>
                    <a:cubicBezTo>
                      <a:pt x="1511" y="3513"/>
                      <a:pt x="1015" y="3100"/>
                      <a:pt x="547" y="2658"/>
                    </a:cubicBezTo>
                    <a:cubicBezTo>
                      <a:pt x="384" y="2481"/>
                      <a:pt x="200" y="2325"/>
                      <a:pt x="0" y="2193"/>
                    </a:cubicBezTo>
                    <a:lnTo>
                      <a:pt x="0" y="2193"/>
                    </a:lnTo>
                    <a:cubicBezTo>
                      <a:pt x="136" y="2390"/>
                      <a:pt x="292" y="2572"/>
                      <a:pt x="465" y="2739"/>
                    </a:cubicBezTo>
                    <a:cubicBezTo>
                      <a:pt x="906" y="3225"/>
                      <a:pt x="1388" y="3670"/>
                      <a:pt x="1906" y="4070"/>
                    </a:cubicBezTo>
                    <a:cubicBezTo>
                      <a:pt x="2676" y="4698"/>
                      <a:pt x="3603" y="5101"/>
                      <a:pt x="4587" y="5233"/>
                    </a:cubicBezTo>
                    <a:cubicBezTo>
                      <a:pt x="4739" y="5253"/>
                      <a:pt x="4892" y="5262"/>
                      <a:pt x="5044" y="5262"/>
                    </a:cubicBezTo>
                    <a:cubicBezTo>
                      <a:pt x="5483" y="5262"/>
                      <a:pt x="5920" y="5182"/>
                      <a:pt x="6332" y="5025"/>
                    </a:cubicBezTo>
                    <a:cubicBezTo>
                      <a:pt x="6920" y="4766"/>
                      <a:pt x="7435" y="4367"/>
                      <a:pt x="7832" y="3861"/>
                    </a:cubicBezTo>
                    <a:cubicBezTo>
                      <a:pt x="8658" y="2879"/>
                      <a:pt x="9210" y="1797"/>
                      <a:pt x="10042" y="1134"/>
                    </a:cubicBezTo>
                    <a:cubicBezTo>
                      <a:pt x="10776" y="541"/>
                      <a:pt x="11686" y="209"/>
                      <a:pt x="12629" y="187"/>
                    </a:cubicBezTo>
                    <a:cubicBezTo>
                      <a:pt x="12687" y="184"/>
                      <a:pt x="12744" y="183"/>
                      <a:pt x="12801" y="183"/>
                    </a:cubicBezTo>
                    <a:cubicBezTo>
                      <a:pt x="13384" y="183"/>
                      <a:pt x="13961" y="295"/>
                      <a:pt x="14502" y="512"/>
                    </a:cubicBezTo>
                    <a:cubicBezTo>
                      <a:pt x="14920" y="692"/>
                      <a:pt x="15147" y="809"/>
                      <a:pt x="15147" y="809"/>
                    </a:cubicBezTo>
                    <a:cubicBezTo>
                      <a:pt x="15154" y="805"/>
                      <a:pt x="15110" y="773"/>
                      <a:pt x="15013" y="709"/>
                    </a:cubicBezTo>
                    <a:cubicBezTo>
                      <a:pt x="14869" y="603"/>
                      <a:pt x="14714" y="510"/>
                      <a:pt x="14554" y="431"/>
                    </a:cubicBezTo>
                    <a:cubicBezTo>
                      <a:pt x="13976" y="147"/>
                      <a:pt x="13341" y="0"/>
                      <a:pt x="1269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5" name="Google Shape;865;p50"/>
              <p:cNvSpPr/>
              <p:nvPr/>
            </p:nvSpPr>
            <p:spPr>
              <a:xfrm>
                <a:off x="-4730075" y="1134438"/>
                <a:ext cx="293650" cy="256300"/>
              </a:xfrm>
              <a:custGeom>
                <a:avLst/>
                <a:gdLst/>
                <a:ahLst/>
                <a:cxnLst/>
                <a:rect l="l" t="t" r="r" b="b"/>
                <a:pathLst>
                  <a:path w="11746" h="10252" extrusionOk="0">
                    <a:moveTo>
                      <a:pt x="452" y="1"/>
                    </a:moveTo>
                    <a:cubicBezTo>
                      <a:pt x="300" y="1"/>
                      <a:pt x="149" y="16"/>
                      <a:pt x="0" y="47"/>
                    </a:cubicBezTo>
                    <a:cubicBezTo>
                      <a:pt x="814" y="120"/>
                      <a:pt x="1617" y="290"/>
                      <a:pt x="2391" y="552"/>
                    </a:cubicBezTo>
                    <a:cubicBezTo>
                      <a:pt x="3214" y="864"/>
                      <a:pt x="3975" y="1322"/>
                      <a:pt x="4635" y="1906"/>
                    </a:cubicBezTo>
                    <a:cubicBezTo>
                      <a:pt x="5437" y="2628"/>
                      <a:pt x="6056" y="3528"/>
                      <a:pt x="6443" y="4535"/>
                    </a:cubicBezTo>
                    <a:cubicBezTo>
                      <a:pt x="6885" y="5599"/>
                      <a:pt x="7163" y="6687"/>
                      <a:pt x="7606" y="7616"/>
                    </a:cubicBezTo>
                    <a:cubicBezTo>
                      <a:pt x="7976" y="8467"/>
                      <a:pt x="8581" y="9193"/>
                      <a:pt x="9350" y="9710"/>
                    </a:cubicBezTo>
                    <a:cubicBezTo>
                      <a:pt x="9840" y="10062"/>
                      <a:pt x="10427" y="10252"/>
                      <a:pt x="11029" y="10252"/>
                    </a:cubicBezTo>
                    <a:cubicBezTo>
                      <a:pt x="11051" y="10252"/>
                      <a:pt x="11073" y="10252"/>
                      <a:pt x="11095" y="10251"/>
                    </a:cubicBezTo>
                    <a:cubicBezTo>
                      <a:pt x="11263" y="10242"/>
                      <a:pt x="11429" y="10210"/>
                      <a:pt x="11589" y="10158"/>
                    </a:cubicBezTo>
                    <a:cubicBezTo>
                      <a:pt x="11643" y="10140"/>
                      <a:pt x="11696" y="10117"/>
                      <a:pt x="11746" y="10089"/>
                    </a:cubicBezTo>
                    <a:cubicBezTo>
                      <a:pt x="11745" y="10084"/>
                      <a:pt x="11739" y="10082"/>
                      <a:pt x="11727" y="10082"/>
                    </a:cubicBezTo>
                    <a:cubicBezTo>
                      <a:pt x="11673" y="10082"/>
                      <a:pt x="11506" y="10121"/>
                      <a:pt x="11230" y="10121"/>
                    </a:cubicBezTo>
                    <a:cubicBezTo>
                      <a:pt x="11180" y="10121"/>
                      <a:pt x="11128" y="10120"/>
                      <a:pt x="11072" y="10117"/>
                    </a:cubicBezTo>
                    <a:cubicBezTo>
                      <a:pt x="10482" y="10093"/>
                      <a:pt x="9914" y="9891"/>
                      <a:pt x="9443" y="9536"/>
                    </a:cubicBezTo>
                    <a:cubicBezTo>
                      <a:pt x="8736" y="9015"/>
                      <a:pt x="8183" y="8312"/>
                      <a:pt x="7844" y="7500"/>
                    </a:cubicBezTo>
                    <a:cubicBezTo>
                      <a:pt x="7431" y="6599"/>
                      <a:pt x="7163" y="5518"/>
                      <a:pt x="6728" y="4419"/>
                    </a:cubicBezTo>
                    <a:cubicBezTo>
                      <a:pt x="6320" y="3371"/>
                      <a:pt x="5666" y="2438"/>
                      <a:pt x="4821" y="1697"/>
                    </a:cubicBezTo>
                    <a:cubicBezTo>
                      <a:pt x="4129" y="1099"/>
                      <a:pt x="3327" y="641"/>
                      <a:pt x="2460" y="348"/>
                    </a:cubicBezTo>
                    <a:cubicBezTo>
                      <a:pt x="1883" y="147"/>
                      <a:pt x="1280" y="34"/>
                      <a:pt x="669" y="11"/>
                    </a:cubicBezTo>
                    <a:cubicBezTo>
                      <a:pt x="597" y="4"/>
                      <a:pt x="524" y="1"/>
                      <a:pt x="452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6" name="Google Shape;866;p50"/>
              <p:cNvSpPr/>
              <p:nvPr/>
            </p:nvSpPr>
            <p:spPr>
              <a:xfrm>
                <a:off x="-4790700" y="1462688"/>
                <a:ext cx="259200" cy="229525"/>
              </a:xfrm>
              <a:custGeom>
                <a:avLst/>
                <a:gdLst/>
                <a:ahLst/>
                <a:cxnLst/>
                <a:rect l="l" t="t" r="r" b="b"/>
                <a:pathLst>
                  <a:path w="10368" h="9181" extrusionOk="0">
                    <a:moveTo>
                      <a:pt x="7886" y="1"/>
                    </a:moveTo>
                    <a:cubicBezTo>
                      <a:pt x="7102" y="1"/>
                      <a:pt x="6323" y="144"/>
                      <a:pt x="5588" y="423"/>
                    </a:cubicBezTo>
                    <a:cubicBezTo>
                      <a:pt x="5114" y="614"/>
                      <a:pt x="4674" y="881"/>
                      <a:pt x="4286" y="1214"/>
                    </a:cubicBezTo>
                    <a:cubicBezTo>
                      <a:pt x="3874" y="1578"/>
                      <a:pt x="3535" y="2019"/>
                      <a:pt x="3291" y="2511"/>
                    </a:cubicBezTo>
                    <a:cubicBezTo>
                      <a:pt x="2875" y="3460"/>
                      <a:pt x="2582" y="4459"/>
                      <a:pt x="2420" y="5482"/>
                    </a:cubicBezTo>
                    <a:cubicBezTo>
                      <a:pt x="2292" y="6297"/>
                      <a:pt x="2054" y="7092"/>
                      <a:pt x="1710" y="7843"/>
                    </a:cubicBezTo>
                    <a:cubicBezTo>
                      <a:pt x="1478" y="8340"/>
                      <a:pt x="1079" y="8742"/>
                      <a:pt x="582" y="8977"/>
                    </a:cubicBezTo>
                    <a:cubicBezTo>
                      <a:pt x="392" y="9036"/>
                      <a:pt x="198" y="9077"/>
                      <a:pt x="1" y="9099"/>
                    </a:cubicBezTo>
                    <a:cubicBezTo>
                      <a:pt x="39" y="9132"/>
                      <a:pt x="82" y="9157"/>
                      <a:pt x="129" y="9175"/>
                    </a:cubicBezTo>
                    <a:cubicBezTo>
                      <a:pt x="167" y="9178"/>
                      <a:pt x="205" y="9180"/>
                      <a:pt x="244" y="9180"/>
                    </a:cubicBezTo>
                    <a:cubicBezTo>
                      <a:pt x="364" y="9180"/>
                      <a:pt x="484" y="9163"/>
                      <a:pt x="600" y="9129"/>
                    </a:cubicBezTo>
                    <a:cubicBezTo>
                      <a:pt x="1154" y="8913"/>
                      <a:pt x="1608" y="8497"/>
                      <a:pt x="1874" y="7966"/>
                    </a:cubicBezTo>
                    <a:cubicBezTo>
                      <a:pt x="2256" y="7206"/>
                      <a:pt x="2524" y="6395"/>
                      <a:pt x="2670" y="5558"/>
                    </a:cubicBezTo>
                    <a:cubicBezTo>
                      <a:pt x="2841" y="4557"/>
                      <a:pt x="3134" y="3580"/>
                      <a:pt x="3542" y="2651"/>
                    </a:cubicBezTo>
                    <a:cubicBezTo>
                      <a:pt x="3989" y="1756"/>
                      <a:pt x="4748" y="1056"/>
                      <a:pt x="5677" y="685"/>
                    </a:cubicBezTo>
                    <a:cubicBezTo>
                      <a:pt x="6435" y="378"/>
                      <a:pt x="7245" y="220"/>
                      <a:pt x="8063" y="220"/>
                    </a:cubicBezTo>
                    <a:cubicBezTo>
                      <a:pt x="8066" y="220"/>
                      <a:pt x="8069" y="220"/>
                      <a:pt x="8072" y="220"/>
                    </a:cubicBezTo>
                    <a:cubicBezTo>
                      <a:pt x="9301" y="220"/>
                      <a:pt x="10131" y="370"/>
                      <a:pt x="10324" y="370"/>
                    </a:cubicBezTo>
                    <a:cubicBezTo>
                      <a:pt x="10353" y="370"/>
                      <a:pt x="10368" y="367"/>
                      <a:pt x="10368" y="359"/>
                    </a:cubicBezTo>
                    <a:cubicBezTo>
                      <a:pt x="10182" y="282"/>
                      <a:pt x="9986" y="227"/>
                      <a:pt x="9787" y="197"/>
                    </a:cubicBezTo>
                    <a:cubicBezTo>
                      <a:pt x="9229" y="85"/>
                      <a:pt x="8663" y="21"/>
                      <a:pt x="8095" y="4"/>
                    </a:cubicBezTo>
                    <a:cubicBezTo>
                      <a:pt x="8025" y="2"/>
                      <a:pt x="7956" y="1"/>
                      <a:pt x="7886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7" name="Google Shape;867;p50"/>
              <p:cNvSpPr/>
              <p:nvPr/>
            </p:nvSpPr>
            <p:spPr>
              <a:xfrm>
                <a:off x="-4552175" y="1689163"/>
                <a:ext cx="164900" cy="49875"/>
              </a:xfrm>
              <a:custGeom>
                <a:avLst/>
                <a:gdLst/>
                <a:ahLst/>
                <a:cxnLst/>
                <a:rect l="l" t="t" r="r" b="b"/>
                <a:pathLst>
                  <a:path w="6596" h="1995" extrusionOk="0">
                    <a:moveTo>
                      <a:pt x="5179" y="1"/>
                    </a:moveTo>
                    <a:cubicBezTo>
                      <a:pt x="4472" y="1"/>
                      <a:pt x="3766" y="111"/>
                      <a:pt x="3089" y="332"/>
                    </a:cubicBezTo>
                    <a:cubicBezTo>
                      <a:pt x="1930" y="601"/>
                      <a:pt x="864" y="1175"/>
                      <a:pt x="1" y="1994"/>
                    </a:cubicBezTo>
                    <a:cubicBezTo>
                      <a:pt x="1015" y="1443"/>
                      <a:pt x="2075" y="983"/>
                      <a:pt x="3171" y="622"/>
                    </a:cubicBezTo>
                    <a:cubicBezTo>
                      <a:pt x="4296" y="364"/>
                      <a:pt x="5441" y="207"/>
                      <a:pt x="6596" y="150"/>
                    </a:cubicBezTo>
                    <a:cubicBezTo>
                      <a:pt x="6128" y="50"/>
                      <a:pt x="5653" y="1"/>
                      <a:pt x="5179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8" name="Google Shape;868;p50"/>
              <p:cNvSpPr/>
              <p:nvPr/>
            </p:nvSpPr>
            <p:spPr>
              <a:xfrm>
                <a:off x="-4420575" y="1132513"/>
                <a:ext cx="410500" cy="153325"/>
              </a:xfrm>
              <a:custGeom>
                <a:avLst/>
                <a:gdLst/>
                <a:ahLst/>
                <a:cxnLst/>
                <a:rect l="l" t="t" r="r" b="b"/>
                <a:pathLst>
                  <a:path w="16420" h="6133" extrusionOk="0">
                    <a:moveTo>
                      <a:pt x="16419" y="1"/>
                    </a:moveTo>
                    <a:cubicBezTo>
                      <a:pt x="16186" y="19"/>
                      <a:pt x="15956" y="68"/>
                      <a:pt x="15735" y="147"/>
                    </a:cubicBezTo>
                    <a:cubicBezTo>
                      <a:pt x="15097" y="383"/>
                      <a:pt x="14497" y="709"/>
                      <a:pt x="13949" y="1112"/>
                    </a:cubicBezTo>
                    <a:cubicBezTo>
                      <a:pt x="13156" y="1717"/>
                      <a:pt x="12398" y="2370"/>
                      <a:pt x="11682" y="3066"/>
                    </a:cubicBezTo>
                    <a:cubicBezTo>
                      <a:pt x="10830" y="3918"/>
                      <a:pt x="9860" y="4647"/>
                      <a:pt x="8804" y="5228"/>
                    </a:cubicBezTo>
                    <a:cubicBezTo>
                      <a:pt x="8000" y="5626"/>
                      <a:pt x="7118" y="5830"/>
                      <a:pt x="6228" y="5830"/>
                    </a:cubicBezTo>
                    <a:cubicBezTo>
                      <a:pt x="5924" y="5830"/>
                      <a:pt x="5618" y="5806"/>
                      <a:pt x="5315" y="5758"/>
                    </a:cubicBezTo>
                    <a:cubicBezTo>
                      <a:pt x="4344" y="5611"/>
                      <a:pt x="3397" y="5339"/>
                      <a:pt x="2495" y="4949"/>
                    </a:cubicBezTo>
                    <a:cubicBezTo>
                      <a:pt x="1013" y="4294"/>
                      <a:pt x="114" y="3783"/>
                      <a:pt x="10" y="3783"/>
                    </a:cubicBezTo>
                    <a:cubicBezTo>
                      <a:pt x="5" y="3783"/>
                      <a:pt x="2" y="3784"/>
                      <a:pt x="1" y="3786"/>
                    </a:cubicBezTo>
                    <a:cubicBezTo>
                      <a:pt x="192" y="3944"/>
                      <a:pt x="401" y="4082"/>
                      <a:pt x="623" y="4193"/>
                    </a:cubicBezTo>
                    <a:cubicBezTo>
                      <a:pt x="1030" y="4432"/>
                      <a:pt x="1628" y="4775"/>
                      <a:pt x="2407" y="5135"/>
                    </a:cubicBezTo>
                    <a:cubicBezTo>
                      <a:pt x="3317" y="5567"/>
                      <a:pt x="4281" y="5875"/>
                      <a:pt x="5274" y="6048"/>
                    </a:cubicBezTo>
                    <a:cubicBezTo>
                      <a:pt x="5607" y="6105"/>
                      <a:pt x="5942" y="6133"/>
                      <a:pt x="6277" y="6133"/>
                    </a:cubicBezTo>
                    <a:cubicBezTo>
                      <a:pt x="7189" y="6133"/>
                      <a:pt x="8094" y="5925"/>
                      <a:pt x="8920" y="5519"/>
                    </a:cubicBezTo>
                    <a:cubicBezTo>
                      <a:pt x="9994" y="4924"/>
                      <a:pt x="10974" y="4171"/>
                      <a:pt x="11827" y="3287"/>
                    </a:cubicBezTo>
                    <a:cubicBezTo>
                      <a:pt x="12640" y="2513"/>
                      <a:pt x="13367" y="1815"/>
                      <a:pt x="14036" y="1303"/>
                    </a:cubicBezTo>
                    <a:cubicBezTo>
                      <a:pt x="14559" y="894"/>
                      <a:pt x="15129" y="548"/>
                      <a:pt x="15734" y="274"/>
                    </a:cubicBezTo>
                    <a:cubicBezTo>
                      <a:pt x="15969" y="201"/>
                      <a:pt x="16198" y="109"/>
                      <a:pt x="16419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69" name="Google Shape;869;p50"/>
              <p:cNvSpPr/>
              <p:nvPr/>
            </p:nvSpPr>
            <p:spPr>
              <a:xfrm>
                <a:off x="-3930000" y="1187663"/>
                <a:ext cx="231175" cy="37575"/>
              </a:xfrm>
              <a:custGeom>
                <a:avLst/>
                <a:gdLst/>
                <a:ahLst/>
                <a:cxnLst/>
                <a:rect l="l" t="t" r="r" b="b"/>
                <a:pathLst>
                  <a:path w="9247" h="1503" extrusionOk="0">
                    <a:moveTo>
                      <a:pt x="8110" y="0"/>
                    </a:moveTo>
                    <a:cubicBezTo>
                      <a:pt x="8035" y="0"/>
                      <a:pt x="7960" y="2"/>
                      <a:pt x="7885" y="5"/>
                    </a:cubicBezTo>
                    <a:cubicBezTo>
                      <a:pt x="7827" y="5"/>
                      <a:pt x="7769" y="4"/>
                      <a:pt x="7711" y="4"/>
                    </a:cubicBezTo>
                    <a:cubicBezTo>
                      <a:pt x="6653" y="4"/>
                      <a:pt x="5596" y="81"/>
                      <a:pt x="4547" y="232"/>
                    </a:cubicBezTo>
                    <a:cubicBezTo>
                      <a:pt x="3442" y="396"/>
                      <a:pt x="2352" y="647"/>
                      <a:pt x="1286" y="982"/>
                    </a:cubicBezTo>
                    <a:cubicBezTo>
                      <a:pt x="837" y="1096"/>
                      <a:pt x="405" y="1268"/>
                      <a:pt x="0" y="1493"/>
                    </a:cubicBezTo>
                    <a:cubicBezTo>
                      <a:pt x="2" y="1499"/>
                      <a:pt x="13" y="1502"/>
                      <a:pt x="32" y="1502"/>
                    </a:cubicBezTo>
                    <a:cubicBezTo>
                      <a:pt x="299" y="1502"/>
                      <a:pt x="2226" y="915"/>
                      <a:pt x="4594" y="533"/>
                    </a:cubicBezTo>
                    <a:cubicBezTo>
                      <a:pt x="7129" y="127"/>
                      <a:pt x="9246" y="219"/>
                      <a:pt x="9246" y="127"/>
                    </a:cubicBezTo>
                    <a:cubicBezTo>
                      <a:pt x="8873" y="42"/>
                      <a:pt x="8491" y="0"/>
                      <a:pt x="8110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0" name="Google Shape;870;p50"/>
              <p:cNvSpPr/>
              <p:nvPr/>
            </p:nvSpPr>
            <p:spPr>
              <a:xfrm>
                <a:off x="-3951925" y="932638"/>
                <a:ext cx="214700" cy="62975"/>
              </a:xfrm>
              <a:custGeom>
                <a:avLst/>
                <a:gdLst/>
                <a:ahLst/>
                <a:cxnLst/>
                <a:rect l="l" t="t" r="r" b="b"/>
                <a:pathLst>
                  <a:path w="8588" h="251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97" y="192"/>
                      <a:pt x="814" y="339"/>
                      <a:pt x="1244" y="437"/>
                    </a:cubicBezTo>
                    <a:lnTo>
                      <a:pt x="4274" y="1332"/>
                    </a:lnTo>
                    <a:lnTo>
                      <a:pt x="7308" y="2216"/>
                    </a:lnTo>
                    <a:cubicBezTo>
                      <a:pt x="7722" y="2365"/>
                      <a:pt x="8151" y="2467"/>
                      <a:pt x="8587" y="2519"/>
                    </a:cubicBezTo>
                    <a:cubicBezTo>
                      <a:pt x="8205" y="2302"/>
                      <a:pt x="7797" y="2132"/>
                      <a:pt x="7374" y="2013"/>
                    </a:cubicBezTo>
                    <a:cubicBezTo>
                      <a:pt x="6612" y="1740"/>
                      <a:pt x="5553" y="1390"/>
                      <a:pt x="4361" y="1041"/>
                    </a:cubicBezTo>
                    <a:cubicBezTo>
                      <a:pt x="3169" y="693"/>
                      <a:pt x="2088" y="414"/>
                      <a:pt x="1297" y="227"/>
                    </a:cubicBezTo>
                    <a:cubicBezTo>
                      <a:pt x="875" y="100"/>
                      <a:pt x="439" y="24"/>
                      <a:pt x="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1" name="Google Shape;871;p50"/>
              <p:cNvSpPr/>
              <p:nvPr/>
            </p:nvSpPr>
            <p:spPr>
              <a:xfrm>
                <a:off x="-3712825" y="1025963"/>
                <a:ext cx="85000" cy="59300"/>
              </a:xfrm>
              <a:custGeom>
                <a:avLst/>
                <a:gdLst/>
                <a:ahLst/>
                <a:cxnLst/>
                <a:rect l="l" t="t" r="r" b="b"/>
                <a:pathLst>
                  <a:path w="3400" h="2372" extrusionOk="0">
                    <a:moveTo>
                      <a:pt x="3373" y="1"/>
                    </a:moveTo>
                    <a:cubicBezTo>
                      <a:pt x="3373" y="1"/>
                      <a:pt x="3373" y="2"/>
                      <a:pt x="3373" y="2"/>
                    </a:cubicBezTo>
                    <a:lnTo>
                      <a:pt x="3373" y="2"/>
                    </a:lnTo>
                    <a:cubicBezTo>
                      <a:pt x="3375" y="2"/>
                      <a:pt x="3377" y="1"/>
                      <a:pt x="3379" y="1"/>
                    </a:cubicBezTo>
                    <a:close/>
                    <a:moveTo>
                      <a:pt x="3373" y="2"/>
                    </a:moveTo>
                    <a:cubicBezTo>
                      <a:pt x="1981" y="315"/>
                      <a:pt x="769" y="1165"/>
                      <a:pt x="1" y="2368"/>
                    </a:cubicBezTo>
                    <a:cubicBezTo>
                      <a:pt x="4" y="2370"/>
                      <a:pt x="7" y="2371"/>
                      <a:pt x="12" y="2371"/>
                    </a:cubicBezTo>
                    <a:cubicBezTo>
                      <a:pt x="123" y="2371"/>
                      <a:pt x="748" y="1730"/>
                      <a:pt x="1629" y="1100"/>
                    </a:cubicBezTo>
                    <a:cubicBezTo>
                      <a:pt x="2543" y="447"/>
                      <a:pt x="3399" y="92"/>
                      <a:pt x="3373" y="2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2" name="Google Shape;872;p50"/>
              <p:cNvSpPr/>
              <p:nvPr/>
            </p:nvSpPr>
            <p:spPr>
              <a:xfrm>
                <a:off x="-3720675" y="1290938"/>
                <a:ext cx="222000" cy="1724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6899" extrusionOk="0">
                    <a:moveTo>
                      <a:pt x="8874" y="0"/>
                    </a:moveTo>
                    <a:cubicBezTo>
                      <a:pt x="8817" y="0"/>
                      <a:pt x="8646" y="613"/>
                      <a:pt x="8089" y="1519"/>
                    </a:cubicBezTo>
                    <a:cubicBezTo>
                      <a:pt x="7351" y="2663"/>
                      <a:pt x="6375" y="3635"/>
                      <a:pt x="5228" y="4368"/>
                    </a:cubicBezTo>
                    <a:cubicBezTo>
                      <a:pt x="4069" y="5099"/>
                      <a:pt x="2843" y="5715"/>
                      <a:pt x="1565" y="6207"/>
                    </a:cubicBezTo>
                    <a:cubicBezTo>
                      <a:pt x="1026" y="6395"/>
                      <a:pt x="503" y="6626"/>
                      <a:pt x="1" y="6899"/>
                    </a:cubicBezTo>
                    <a:cubicBezTo>
                      <a:pt x="564" y="6787"/>
                      <a:pt x="1114" y="6624"/>
                      <a:pt x="1646" y="6410"/>
                    </a:cubicBezTo>
                    <a:cubicBezTo>
                      <a:pt x="2963" y="5966"/>
                      <a:pt x="4222" y="5366"/>
                      <a:pt x="5397" y="4625"/>
                    </a:cubicBezTo>
                    <a:cubicBezTo>
                      <a:pt x="6592" y="3873"/>
                      <a:pt x="7589" y="2843"/>
                      <a:pt x="8304" y="1624"/>
                    </a:cubicBezTo>
                    <a:cubicBezTo>
                      <a:pt x="8510" y="1257"/>
                      <a:pt x="8674" y="867"/>
                      <a:pt x="8792" y="461"/>
                    </a:cubicBezTo>
                    <a:cubicBezTo>
                      <a:pt x="8849" y="315"/>
                      <a:pt x="8878" y="159"/>
                      <a:pt x="8880" y="2"/>
                    </a:cubicBezTo>
                    <a:cubicBezTo>
                      <a:pt x="8878" y="1"/>
                      <a:pt x="8876" y="0"/>
                      <a:pt x="8874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3" name="Google Shape;873;p50"/>
              <p:cNvSpPr/>
              <p:nvPr/>
            </p:nvSpPr>
            <p:spPr>
              <a:xfrm>
                <a:off x="-3476175" y="1378788"/>
                <a:ext cx="18700" cy="327225"/>
              </a:xfrm>
              <a:custGeom>
                <a:avLst/>
                <a:gdLst/>
                <a:ahLst/>
                <a:cxnLst/>
                <a:rect l="l" t="t" r="r" b="b"/>
                <a:pathLst>
                  <a:path w="748" h="13089" extrusionOk="0">
                    <a:moveTo>
                      <a:pt x="147" y="1"/>
                    </a:moveTo>
                    <a:cubicBezTo>
                      <a:pt x="50" y="635"/>
                      <a:pt x="12" y="1277"/>
                      <a:pt x="29" y="1919"/>
                    </a:cubicBezTo>
                    <a:cubicBezTo>
                      <a:pt x="1" y="3123"/>
                      <a:pt x="13" y="4762"/>
                      <a:pt x="93" y="6571"/>
                    </a:cubicBezTo>
                    <a:cubicBezTo>
                      <a:pt x="175" y="8379"/>
                      <a:pt x="309" y="10025"/>
                      <a:pt x="443" y="11188"/>
                    </a:cubicBezTo>
                    <a:cubicBezTo>
                      <a:pt x="482" y="11828"/>
                      <a:pt x="577" y="12465"/>
                      <a:pt x="728" y="13088"/>
                    </a:cubicBezTo>
                    <a:cubicBezTo>
                      <a:pt x="748" y="12443"/>
                      <a:pt x="723" y="11795"/>
                      <a:pt x="652" y="11152"/>
                    </a:cubicBezTo>
                    <a:cubicBezTo>
                      <a:pt x="575" y="9972"/>
                      <a:pt x="477" y="8338"/>
                      <a:pt x="396" y="6536"/>
                    </a:cubicBezTo>
                    <a:cubicBezTo>
                      <a:pt x="315" y="4733"/>
                      <a:pt x="274" y="3082"/>
                      <a:pt x="239" y="1919"/>
                    </a:cubicBezTo>
                    <a:cubicBezTo>
                      <a:pt x="252" y="1277"/>
                      <a:pt x="221" y="636"/>
                      <a:pt x="147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4" name="Google Shape;874;p50"/>
              <p:cNvSpPr/>
              <p:nvPr/>
            </p:nvSpPr>
            <p:spPr>
              <a:xfrm>
                <a:off x="-3425425" y="1222138"/>
                <a:ext cx="220975" cy="59550"/>
              </a:xfrm>
              <a:custGeom>
                <a:avLst/>
                <a:gdLst/>
                <a:ahLst/>
                <a:cxnLst/>
                <a:rect l="l" t="t" r="r" b="b"/>
                <a:pathLst>
                  <a:path w="8839" h="2382" extrusionOk="0">
                    <a:moveTo>
                      <a:pt x="1834" y="1"/>
                    </a:moveTo>
                    <a:cubicBezTo>
                      <a:pt x="1676" y="1"/>
                      <a:pt x="1519" y="4"/>
                      <a:pt x="1361" y="10"/>
                    </a:cubicBezTo>
                    <a:cubicBezTo>
                      <a:pt x="1344" y="10"/>
                      <a:pt x="1326" y="10"/>
                      <a:pt x="1309" y="10"/>
                    </a:cubicBezTo>
                    <a:cubicBezTo>
                      <a:pt x="866" y="10"/>
                      <a:pt x="425" y="77"/>
                      <a:pt x="0" y="207"/>
                    </a:cubicBezTo>
                    <a:cubicBezTo>
                      <a:pt x="132" y="204"/>
                      <a:pt x="264" y="203"/>
                      <a:pt x="395" y="203"/>
                    </a:cubicBezTo>
                    <a:cubicBezTo>
                      <a:pt x="1802" y="203"/>
                      <a:pt x="3205" y="349"/>
                      <a:pt x="4582" y="637"/>
                    </a:cubicBezTo>
                    <a:cubicBezTo>
                      <a:pt x="6063" y="1054"/>
                      <a:pt x="7491" y="1639"/>
                      <a:pt x="8838" y="2382"/>
                    </a:cubicBezTo>
                    <a:cubicBezTo>
                      <a:pt x="8513" y="2057"/>
                      <a:pt x="8138" y="1786"/>
                      <a:pt x="7728" y="1580"/>
                    </a:cubicBezTo>
                    <a:cubicBezTo>
                      <a:pt x="6768" y="1025"/>
                      <a:pt x="5734" y="608"/>
                      <a:pt x="4658" y="342"/>
                    </a:cubicBezTo>
                    <a:cubicBezTo>
                      <a:pt x="3733" y="115"/>
                      <a:pt x="2785" y="1"/>
                      <a:pt x="1834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5" name="Google Shape;875;p50"/>
              <p:cNvSpPr/>
              <p:nvPr/>
            </p:nvSpPr>
            <p:spPr>
              <a:xfrm>
                <a:off x="-3170325" y="990963"/>
                <a:ext cx="53825" cy="999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998" extrusionOk="0">
                    <a:moveTo>
                      <a:pt x="158" y="0"/>
                    </a:moveTo>
                    <a:cubicBezTo>
                      <a:pt x="381" y="855"/>
                      <a:pt x="413" y="1748"/>
                      <a:pt x="251" y="2616"/>
                    </a:cubicBezTo>
                    <a:cubicBezTo>
                      <a:pt x="205" y="2796"/>
                      <a:pt x="149" y="2973"/>
                      <a:pt x="83" y="3146"/>
                    </a:cubicBezTo>
                    <a:lnTo>
                      <a:pt x="1" y="3361"/>
                    </a:lnTo>
                    <a:lnTo>
                      <a:pt x="227" y="3361"/>
                    </a:lnTo>
                    <a:cubicBezTo>
                      <a:pt x="280" y="3358"/>
                      <a:pt x="333" y="3356"/>
                      <a:pt x="386" y="3356"/>
                    </a:cubicBezTo>
                    <a:cubicBezTo>
                      <a:pt x="816" y="3356"/>
                      <a:pt x="1241" y="3468"/>
                      <a:pt x="1617" y="3681"/>
                    </a:cubicBezTo>
                    <a:cubicBezTo>
                      <a:pt x="1912" y="3847"/>
                      <a:pt x="2098" y="3998"/>
                      <a:pt x="2126" y="3998"/>
                    </a:cubicBezTo>
                    <a:cubicBezTo>
                      <a:pt x="2128" y="3998"/>
                      <a:pt x="2129" y="3997"/>
                      <a:pt x="2129" y="3995"/>
                    </a:cubicBezTo>
                    <a:cubicBezTo>
                      <a:pt x="2152" y="3977"/>
                      <a:pt x="2036" y="3761"/>
                      <a:pt x="1699" y="3524"/>
                    </a:cubicBezTo>
                    <a:cubicBezTo>
                      <a:pt x="1322" y="3246"/>
                      <a:pt x="872" y="3088"/>
                      <a:pt x="408" y="3064"/>
                    </a:cubicBezTo>
                    <a:lnTo>
                      <a:pt x="408" y="3064"/>
                    </a:lnTo>
                    <a:cubicBezTo>
                      <a:pt x="451" y="2940"/>
                      <a:pt x="487" y="2814"/>
                      <a:pt x="518" y="2686"/>
                    </a:cubicBezTo>
                    <a:cubicBezTo>
                      <a:pt x="687" y="2043"/>
                      <a:pt x="687" y="1369"/>
                      <a:pt x="518" y="727"/>
                    </a:cubicBezTo>
                    <a:cubicBezTo>
                      <a:pt x="373" y="238"/>
                      <a:pt x="193" y="0"/>
                      <a:pt x="158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6" name="Google Shape;876;p50"/>
              <p:cNvSpPr/>
              <p:nvPr/>
            </p:nvSpPr>
            <p:spPr>
              <a:xfrm>
                <a:off x="-4600700" y="1578638"/>
                <a:ext cx="925425" cy="2139800"/>
              </a:xfrm>
              <a:custGeom>
                <a:avLst/>
                <a:gdLst/>
                <a:ahLst/>
                <a:cxnLst/>
                <a:rect l="l" t="t" r="r" b="b"/>
                <a:pathLst>
                  <a:path w="37017" h="85592" extrusionOk="0">
                    <a:moveTo>
                      <a:pt x="12339" y="1"/>
                    </a:moveTo>
                    <a:lnTo>
                      <a:pt x="12251" y="868"/>
                    </a:lnTo>
                    <a:cubicBezTo>
                      <a:pt x="12251" y="868"/>
                      <a:pt x="1571" y="13782"/>
                      <a:pt x="709" y="22655"/>
                    </a:cubicBezTo>
                    <a:cubicBezTo>
                      <a:pt x="1" y="29980"/>
                      <a:pt x="1942" y="85592"/>
                      <a:pt x="1942" y="85592"/>
                    </a:cubicBezTo>
                    <a:lnTo>
                      <a:pt x="37016" y="81667"/>
                    </a:lnTo>
                    <a:lnTo>
                      <a:pt x="35446" y="844"/>
                    </a:lnTo>
                    <a:lnTo>
                      <a:pt x="1233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7" name="Google Shape;877;p50"/>
              <p:cNvSpPr/>
              <p:nvPr/>
            </p:nvSpPr>
            <p:spPr>
              <a:xfrm>
                <a:off x="-4033850" y="1883788"/>
                <a:ext cx="121775" cy="1770550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70822" extrusionOk="0">
                    <a:moveTo>
                      <a:pt x="4864" y="0"/>
                    </a:moveTo>
                    <a:cubicBezTo>
                      <a:pt x="4856" y="53"/>
                      <a:pt x="4856" y="109"/>
                      <a:pt x="4864" y="163"/>
                    </a:cubicBezTo>
                    <a:cubicBezTo>
                      <a:pt x="4853" y="302"/>
                      <a:pt x="4824" y="477"/>
                      <a:pt x="4824" y="698"/>
                    </a:cubicBezTo>
                    <a:cubicBezTo>
                      <a:pt x="4794" y="1192"/>
                      <a:pt x="4755" y="1884"/>
                      <a:pt x="4701" y="2762"/>
                    </a:cubicBezTo>
                    <a:cubicBezTo>
                      <a:pt x="4598" y="4582"/>
                      <a:pt x="4452" y="7169"/>
                      <a:pt x="4271" y="10362"/>
                    </a:cubicBezTo>
                    <a:cubicBezTo>
                      <a:pt x="3888" y="16775"/>
                      <a:pt x="3334" y="25643"/>
                      <a:pt x="2613" y="35412"/>
                    </a:cubicBezTo>
                    <a:cubicBezTo>
                      <a:pt x="1892" y="45180"/>
                      <a:pt x="1241" y="54053"/>
                      <a:pt x="765" y="60449"/>
                    </a:cubicBezTo>
                    <a:cubicBezTo>
                      <a:pt x="508" y="63641"/>
                      <a:pt x="317" y="66229"/>
                      <a:pt x="183" y="68037"/>
                    </a:cubicBezTo>
                    <a:cubicBezTo>
                      <a:pt x="119" y="68939"/>
                      <a:pt x="72" y="69613"/>
                      <a:pt x="37" y="70101"/>
                    </a:cubicBezTo>
                    <a:lnTo>
                      <a:pt x="8" y="70642"/>
                    </a:lnTo>
                    <a:cubicBezTo>
                      <a:pt x="1" y="70701"/>
                      <a:pt x="1" y="70762"/>
                      <a:pt x="8" y="70822"/>
                    </a:cubicBezTo>
                    <a:cubicBezTo>
                      <a:pt x="27" y="70763"/>
                      <a:pt x="39" y="70703"/>
                      <a:pt x="43" y="70642"/>
                    </a:cubicBezTo>
                    <a:lnTo>
                      <a:pt x="101" y="70108"/>
                    </a:lnTo>
                    <a:cubicBezTo>
                      <a:pt x="148" y="69618"/>
                      <a:pt x="217" y="68926"/>
                      <a:pt x="299" y="68048"/>
                    </a:cubicBezTo>
                    <a:cubicBezTo>
                      <a:pt x="456" y="66262"/>
                      <a:pt x="684" y="63675"/>
                      <a:pt x="962" y="60489"/>
                    </a:cubicBezTo>
                    <a:cubicBezTo>
                      <a:pt x="1498" y="54064"/>
                      <a:pt x="2201" y="45237"/>
                      <a:pt x="2898" y="35457"/>
                    </a:cubicBezTo>
                    <a:cubicBezTo>
                      <a:pt x="3596" y="25677"/>
                      <a:pt x="4137" y="16793"/>
                      <a:pt x="4468" y="10396"/>
                    </a:cubicBezTo>
                    <a:cubicBezTo>
                      <a:pt x="4620" y="7186"/>
                      <a:pt x="4748" y="4587"/>
                      <a:pt x="4800" y="2791"/>
                    </a:cubicBezTo>
                    <a:cubicBezTo>
                      <a:pt x="4830" y="1890"/>
                      <a:pt x="4864" y="1221"/>
                      <a:pt x="4864" y="727"/>
                    </a:cubicBezTo>
                    <a:lnTo>
                      <a:pt x="4864" y="186"/>
                    </a:lnTo>
                    <a:cubicBezTo>
                      <a:pt x="4871" y="124"/>
                      <a:pt x="4871" y="61"/>
                      <a:pt x="4864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8" name="Google Shape;878;p50"/>
              <p:cNvSpPr/>
              <p:nvPr/>
            </p:nvSpPr>
            <p:spPr>
              <a:xfrm>
                <a:off x="-4057250" y="2273063"/>
                <a:ext cx="6075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2430" h="2259" extrusionOk="0">
                    <a:moveTo>
                      <a:pt x="1283" y="0"/>
                    </a:moveTo>
                    <a:cubicBezTo>
                      <a:pt x="1114" y="0"/>
                      <a:pt x="1032" y="64"/>
                      <a:pt x="1032" y="64"/>
                    </a:cubicBezTo>
                    <a:cubicBezTo>
                      <a:pt x="1315" y="106"/>
                      <a:pt x="1578" y="232"/>
                      <a:pt x="1788" y="425"/>
                    </a:cubicBezTo>
                    <a:cubicBezTo>
                      <a:pt x="1998" y="630"/>
                      <a:pt x="2109" y="917"/>
                      <a:pt x="2091" y="1210"/>
                    </a:cubicBezTo>
                    <a:cubicBezTo>
                      <a:pt x="2019" y="1549"/>
                      <a:pt x="1766" y="1821"/>
                      <a:pt x="1433" y="1918"/>
                    </a:cubicBezTo>
                    <a:cubicBezTo>
                      <a:pt x="1346" y="1944"/>
                      <a:pt x="1257" y="1956"/>
                      <a:pt x="1169" y="1956"/>
                    </a:cubicBezTo>
                    <a:cubicBezTo>
                      <a:pt x="920" y="1956"/>
                      <a:pt x="677" y="1857"/>
                      <a:pt x="498" y="1675"/>
                    </a:cubicBezTo>
                    <a:cubicBezTo>
                      <a:pt x="323" y="1437"/>
                      <a:pt x="262" y="1136"/>
                      <a:pt x="329" y="849"/>
                    </a:cubicBezTo>
                    <a:cubicBezTo>
                      <a:pt x="403" y="573"/>
                      <a:pt x="559" y="325"/>
                      <a:pt x="776" y="139"/>
                    </a:cubicBezTo>
                    <a:cubicBezTo>
                      <a:pt x="775" y="135"/>
                      <a:pt x="766" y="132"/>
                      <a:pt x="751" y="132"/>
                    </a:cubicBezTo>
                    <a:cubicBezTo>
                      <a:pt x="711" y="132"/>
                      <a:pt x="629" y="152"/>
                      <a:pt x="532" y="215"/>
                    </a:cubicBezTo>
                    <a:cubicBezTo>
                      <a:pt x="330" y="354"/>
                      <a:pt x="183" y="560"/>
                      <a:pt x="120" y="796"/>
                    </a:cubicBezTo>
                    <a:cubicBezTo>
                      <a:pt x="0" y="1150"/>
                      <a:pt x="59" y="1539"/>
                      <a:pt x="277" y="1843"/>
                    </a:cubicBezTo>
                    <a:cubicBezTo>
                      <a:pt x="504" y="2118"/>
                      <a:pt x="831" y="2258"/>
                      <a:pt x="1160" y="2258"/>
                    </a:cubicBezTo>
                    <a:cubicBezTo>
                      <a:pt x="1442" y="2258"/>
                      <a:pt x="1726" y="2154"/>
                      <a:pt x="1948" y="1943"/>
                    </a:cubicBezTo>
                    <a:cubicBezTo>
                      <a:pt x="2429" y="1485"/>
                      <a:pt x="2423" y="717"/>
                      <a:pt x="1934" y="268"/>
                    </a:cubicBezTo>
                    <a:cubicBezTo>
                      <a:pt x="1754" y="106"/>
                      <a:pt x="1524" y="12"/>
                      <a:pt x="1283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79" name="Google Shape;879;p50"/>
              <p:cNvSpPr/>
              <p:nvPr/>
            </p:nvSpPr>
            <p:spPr>
              <a:xfrm>
                <a:off x="-4083575" y="2595763"/>
                <a:ext cx="59600" cy="56750"/>
              </a:xfrm>
              <a:custGeom>
                <a:avLst/>
                <a:gdLst/>
                <a:ahLst/>
                <a:cxnLst/>
                <a:rect l="l" t="t" r="r" b="b"/>
                <a:pathLst>
                  <a:path w="2384" h="2270" extrusionOk="0">
                    <a:moveTo>
                      <a:pt x="1283" y="1"/>
                    </a:moveTo>
                    <a:cubicBezTo>
                      <a:pt x="1114" y="1"/>
                      <a:pt x="1032" y="65"/>
                      <a:pt x="1032" y="65"/>
                    </a:cubicBezTo>
                    <a:cubicBezTo>
                      <a:pt x="1315" y="107"/>
                      <a:pt x="1578" y="232"/>
                      <a:pt x="1788" y="425"/>
                    </a:cubicBezTo>
                    <a:cubicBezTo>
                      <a:pt x="1998" y="631"/>
                      <a:pt x="2109" y="917"/>
                      <a:pt x="2091" y="1210"/>
                    </a:cubicBezTo>
                    <a:cubicBezTo>
                      <a:pt x="2034" y="1558"/>
                      <a:pt x="1776" y="1839"/>
                      <a:pt x="1434" y="1925"/>
                    </a:cubicBezTo>
                    <a:cubicBezTo>
                      <a:pt x="1341" y="1957"/>
                      <a:pt x="1245" y="1973"/>
                      <a:pt x="1151" y="1973"/>
                    </a:cubicBezTo>
                    <a:cubicBezTo>
                      <a:pt x="905" y="1973"/>
                      <a:pt x="665" y="1868"/>
                      <a:pt x="497" y="1676"/>
                    </a:cubicBezTo>
                    <a:cubicBezTo>
                      <a:pt x="325" y="1438"/>
                      <a:pt x="263" y="1136"/>
                      <a:pt x="329" y="850"/>
                    </a:cubicBezTo>
                    <a:cubicBezTo>
                      <a:pt x="403" y="573"/>
                      <a:pt x="559" y="326"/>
                      <a:pt x="777" y="140"/>
                    </a:cubicBezTo>
                    <a:cubicBezTo>
                      <a:pt x="771" y="140"/>
                      <a:pt x="672" y="140"/>
                      <a:pt x="532" y="216"/>
                    </a:cubicBezTo>
                    <a:cubicBezTo>
                      <a:pt x="330" y="354"/>
                      <a:pt x="183" y="560"/>
                      <a:pt x="120" y="797"/>
                    </a:cubicBezTo>
                    <a:cubicBezTo>
                      <a:pt x="1" y="1150"/>
                      <a:pt x="59" y="1541"/>
                      <a:pt x="277" y="1844"/>
                    </a:cubicBezTo>
                    <a:cubicBezTo>
                      <a:pt x="493" y="2118"/>
                      <a:pt x="818" y="2270"/>
                      <a:pt x="1154" y="2270"/>
                    </a:cubicBezTo>
                    <a:cubicBezTo>
                      <a:pt x="1275" y="2270"/>
                      <a:pt x="1397" y="2250"/>
                      <a:pt x="1515" y="2210"/>
                    </a:cubicBezTo>
                    <a:cubicBezTo>
                      <a:pt x="1977" y="2097"/>
                      <a:pt x="2320" y="1707"/>
                      <a:pt x="2370" y="1233"/>
                    </a:cubicBezTo>
                    <a:cubicBezTo>
                      <a:pt x="2383" y="861"/>
                      <a:pt x="2222" y="504"/>
                      <a:pt x="1934" y="268"/>
                    </a:cubicBezTo>
                    <a:cubicBezTo>
                      <a:pt x="1753" y="108"/>
                      <a:pt x="1524" y="14"/>
                      <a:pt x="1283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0" name="Google Shape;880;p50"/>
              <p:cNvSpPr/>
              <p:nvPr/>
            </p:nvSpPr>
            <p:spPr>
              <a:xfrm>
                <a:off x="-4116000" y="2907738"/>
                <a:ext cx="61475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2459" h="2330" extrusionOk="0">
                    <a:moveTo>
                      <a:pt x="1300" y="0"/>
                    </a:moveTo>
                    <a:cubicBezTo>
                      <a:pt x="1132" y="0"/>
                      <a:pt x="1050" y="63"/>
                      <a:pt x="1050" y="63"/>
                    </a:cubicBezTo>
                    <a:cubicBezTo>
                      <a:pt x="1334" y="100"/>
                      <a:pt x="1601" y="224"/>
                      <a:pt x="1812" y="418"/>
                    </a:cubicBezTo>
                    <a:cubicBezTo>
                      <a:pt x="2023" y="626"/>
                      <a:pt x="2134" y="915"/>
                      <a:pt x="2115" y="1210"/>
                    </a:cubicBezTo>
                    <a:cubicBezTo>
                      <a:pt x="2058" y="1557"/>
                      <a:pt x="1800" y="1837"/>
                      <a:pt x="1457" y="1918"/>
                    </a:cubicBezTo>
                    <a:cubicBezTo>
                      <a:pt x="1364" y="1950"/>
                      <a:pt x="1268" y="1966"/>
                      <a:pt x="1172" y="1966"/>
                    </a:cubicBezTo>
                    <a:cubicBezTo>
                      <a:pt x="927" y="1966"/>
                      <a:pt x="686" y="1863"/>
                      <a:pt x="515" y="1674"/>
                    </a:cubicBezTo>
                    <a:cubicBezTo>
                      <a:pt x="347" y="1434"/>
                      <a:pt x="287" y="1135"/>
                      <a:pt x="352" y="848"/>
                    </a:cubicBezTo>
                    <a:cubicBezTo>
                      <a:pt x="463" y="325"/>
                      <a:pt x="830" y="180"/>
                      <a:pt x="795" y="133"/>
                    </a:cubicBezTo>
                    <a:cubicBezTo>
                      <a:pt x="793" y="130"/>
                      <a:pt x="787" y="129"/>
                      <a:pt x="776" y="129"/>
                    </a:cubicBezTo>
                    <a:cubicBezTo>
                      <a:pt x="740" y="129"/>
                      <a:pt x="657" y="147"/>
                      <a:pt x="550" y="209"/>
                    </a:cubicBezTo>
                    <a:cubicBezTo>
                      <a:pt x="351" y="350"/>
                      <a:pt x="208" y="555"/>
                      <a:pt x="144" y="791"/>
                    </a:cubicBezTo>
                    <a:cubicBezTo>
                      <a:pt x="1" y="1200"/>
                      <a:pt x="99" y="1655"/>
                      <a:pt x="398" y="1969"/>
                    </a:cubicBezTo>
                    <a:cubicBezTo>
                      <a:pt x="620" y="2203"/>
                      <a:pt x="925" y="2330"/>
                      <a:pt x="1239" y="2330"/>
                    </a:cubicBezTo>
                    <a:cubicBezTo>
                      <a:pt x="1347" y="2330"/>
                      <a:pt x="1456" y="2314"/>
                      <a:pt x="1563" y="2283"/>
                    </a:cubicBezTo>
                    <a:cubicBezTo>
                      <a:pt x="1979" y="2162"/>
                      <a:pt x="2293" y="1818"/>
                      <a:pt x="2376" y="1392"/>
                    </a:cubicBezTo>
                    <a:cubicBezTo>
                      <a:pt x="2459" y="966"/>
                      <a:pt x="2297" y="531"/>
                      <a:pt x="1958" y="261"/>
                    </a:cubicBezTo>
                    <a:cubicBezTo>
                      <a:pt x="1773" y="104"/>
                      <a:pt x="1542" y="12"/>
                      <a:pt x="1300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1" name="Google Shape;881;p50"/>
              <p:cNvSpPr/>
              <p:nvPr/>
            </p:nvSpPr>
            <p:spPr>
              <a:xfrm>
                <a:off x="-4140950" y="3264588"/>
                <a:ext cx="59375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261" extrusionOk="0">
                    <a:moveTo>
                      <a:pt x="1275" y="0"/>
                    </a:moveTo>
                    <a:cubicBezTo>
                      <a:pt x="1106" y="0"/>
                      <a:pt x="1025" y="64"/>
                      <a:pt x="1025" y="64"/>
                    </a:cubicBezTo>
                    <a:cubicBezTo>
                      <a:pt x="1307" y="102"/>
                      <a:pt x="1572" y="226"/>
                      <a:pt x="1781" y="419"/>
                    </a:cubicBezTo>
                    <a:cubicBezTo>
                      <a:pt x="1994" y="625"/>
                      <a:pt x="2104" y="914"/>
                      <a:pt x="2083" y="1210"/>
                    </a:cubicBezTo>
                    <a:cubicBezTo>
                      <a:pt x="2031" y="1559"/>
                      <a:pt x="1771" y="1841"/>
                      <a:pt x="1427" y="1919"/>
                    </a:cubicBezTo>
                    <a:cubicBezTo>
                      <a:pt x="1334" y="1951"/>
                      <a:pt x="1239" y="1966"/>
                      <a:pt x="1144" y="1966"/>
                    </a:cubicBezTo>
                    <a:cubicBezTo>
                      <a:pt x="899" y="1966"/>
                      <a:pt x="660" y="1863"/>
                      <a:pt x="490" y="1675"/>
                    </a:cubicBezTo>
                    <a:cubicBezTo>
                      <a:pt x="317" y="1437"/>
                      <a:pt x="255" y="1136"/>
                      <a:pt x="321" y="849"/>
                    </a:cubicBezTo>
                    <a:cubicBezTo>
                      <a:pt x="432" y="326"/>
                      <a:pt x="799" y="180"/>
                      <a:pt x="769" y="134"/>
                    </a:cubicBezTo>
                    <a:cubicBezTo>
                      <a:pt x="763" y="134"/>
                      <a:pt x="665" y="134"/>
                      <a:pt x="525" y="210"/>
                    </a:cubicBezTo>
                    <a:cubicBezTo>
                      <a:pt x="326" y="352"/>
                      <a:pt x="181" y="556"/>
                      <a:pt x="112" y="792"/>
                    </a:cubicBezTo>
                    <a:cubicBezTo>
                      <a:pt x="1" y="1148"/>
                      <a:pt x="59" y="1536"/>
                      <a:pt x="269" y="1844"/>
                    </a:cubicBezTo>
                    <a:cubicBezTo>
                      <a:pt x="500" y="2112"/>
                      <a:pt x="834" y="2260"/>
                      <a:pt x="1177" y="2260"/>
                    </a:cubicBezTo>
                    <a:cubicBezTo>
                      <a:pt x="1289" y="2260"/>
                      <a:pt x="1402" y="2245"/>
                      <a:pt x="1512" y="2212"/>
                    </a:cubicBezTo>
                    <a:cubicBezTo>
                      <a:pt x="1963" y="2081"/>
                      <a:pt x="2296" y="1698"/>
                      <a:pt x="2362" y="1233"/>
                    </a:cubicBezTo>
                    <a:cubicBezTo>
                      <a:pt x="2374" y="859"/>
                      <a:pt x="2213" y="502"/>
                      <a:pt x="1926" y="262"/>
                    </a:cubicBezTo>
                    <a:cubicBezTo>
                      <a:pt x="1745" y="104"/>
                      <a:pt x="1515" y="12"/>
                      <a:pt x="1275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2" name="Google Shape;882;p50"/>
              <p:cNvSpPr/>
              <p:nvPr/>
            </p:nvSpPr>
            <p:spPr>
              <a:xfrm>
                <a:off x="-3888750" y="251238"/>
                <a:ext cx="138450" cy="238675"/>
              </a:xfrm>
              <a:custGeom>
                <a:avLst/>
                <a:gdLst/>
                <a:ahLst/>
                <a:cxnLst/>
                <a:rect l="l" t="t" r="r" b="b"/>
                <a:pathLst>
                  <a:path w="5538" h="9547" extrusionOk="0">
                    <a:moveTo>
                      <a:pt x="3426" y="1"/>
                    </a:moveTo>
                    <a:cubicBezTo>
                      <a:pt x="3207" y="1"/>
                      <a:pt x="2686" y="522"/>
                      <a:pt x="2049" y="1435"/>
                    </a:cubicBezTo>
                    <a:cubicBezTo>
                      <a:pt x="1646" y="2021"/>
                      <a:pt x="1277" y="2630"/>
                      <a:pt x="945" y="3260"/>
                    </a:cubicBezTo>
                    <a:cubicBezTo>
                      <a:pt x="452" y="4081"/>
                      <a:pt x="147" y="5000"/>
                      <a:pt x="49" y="5952"/>
                    </a:cubicBezTo>
                    <a:cubicBezTo>
                      <a:pt x="1" y="7042"/>
                      <a:pt x="466" y="8093"/>
                      <a:pt x="1305" y="8790"/>
                    </a:cubicBezTo>
                    <a:cubicBezTo>
                      <a:pt x="1881" y="9280"/>
                      <a:pt x="2611" y="9546"/>
                      <a:pt x="3361" y="9546"/>
                    </a:cubicBezTo>
                    <a:cubicBezTo>
                      <a:pt x="3472" y="9546"/>
                      <a:pt x="3584" y="9541"/>
                      <a:pt x="3696" y="9529"/>
                    </a:cubicBezTo>
                    <a:cubicBezTo>
                      <a:pt x="4244" y="9479"/>
                      <a:pt x="4764" y="9262"/>
                      <a:pt x="5184" y="8906"/>
                    </a:cubicBezTo>
                    <a:cubicBezTo>
                      <a:pt x="5474" y="8651"/>
                      <a:pt x="5538" y="8441"/>
                      <a:pt x="5474" y="8366"/>
                    </a:cubicBezTo>
                    <a:cubicBezTo>
                      <a:pt x="5448" y="8331"/>
                      <a:pt x="5403" y="8317"/>
                      <a:pt x="5339" y="8317"/>
                    </a:cubicBezTo>
                    <a:cubicBezTo>
                      <a:pt x="5113" y="8317"/>
                      <a:pt x="4657" y="8489"/>
                      <a:pt x="4028" y="8489"/>
                    </a:cubicBezTo>
                    <a:cubicBezTo>
                      <a:pt x="3916" y="8489"/>
                      <a:pt x="3800" y="8483"/>
                      <a:pt x="3678" y="8471"/>
                    </a:cubicBezTo>
                    <a:cubicBezTo>
                      <a:pt x="3132" y="8408"/>
                      <a:pt x="2624" y="8160"/>
                      <a:pt x="2241" y="7766"/>
                    </a:cubicBezTo>
                    <a:cubicBezTo>
                      <a:pt x="1780" y="7305"/>
                      <a:pt x="1533" y="6673"/>
                      <a:pt x="1562" y="6022"/>
                    </a:cubicBezTo>
                    <a:cubicBezTo>
                      <a:pt x="1659" y="5269"/>
                      <a:pt x="1877" y="4537"/>
                      <a:pt x="2206" y="3853"/>
                    </a:cubicBezTo>
                    <a:cubicBezTo>
                      <a:pt x="2492" y="3155"/>
                      <a:pt x="2759" y="2522"/>
                      <a:pt x="2991" y="1940"/>
                    </a:cubicBezTo>
                    <a:cubicBezTo>
                      <a:pt x="3428" y="847"/>
                      <a:pt x="3655" y="126"/>
                      <a:pt x="3480" y="15"/>
                    </a:cubicBezTo>
                    <a:cubicBezTo>
                      <a:pt x="3465" y="6"/>
                      <a:pt x="3447" y="1"/>
                      <a:pt x="342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3" name="Google Shape;883;p50"/>
              <p:cNvSpPr/>
              <p:nvPr/>
            </p:nvSpPr>
            <p:spPr>
              <a:xfrm>
                <a:off x="-4482950" y="-110062"/>
                <a:ext cx="291550" cy="262600"/>
              </a:xfrm>
              <a:custGeom>
                <a:avLst/>
                <a:gdLst/>
                <a:ahLst/>
                <a:cxnLst/>
                <a:rect l="l" t="t" r="r" b="b"/>
                <a:pathLst>
                  <a:path w="11662" h="10504" extrusionOk="0">
                    <a:moveTo>
                      <a:pt x="6545" y="0"/>
                    </a:moveTo>
                    <a:cubicBezTo>
                      <a:pt x="5537" y="0"/>
                      <a:pt x="4534" y="248"/>
                      <a:pt x="3629" y="734"/>
                    </a:cubicBezTo>
                    <a:cubicBezTo>
                      <a:pt x="2232" y="1422"/>
                      <a:pt x="1141" y="2602"/>
                      <a:pt x="564" y="4049"/>
                    </a:cubicBezTo>
                    <a:cubicBezTo>
                      <a:pt x="0" y="5510"/>
                      <a:pt x="166" y="7153"/>
                      <a:pt x="1012" y="8473"/>
                    </a:cubicBezTo>
                    <a:cubicBezTo>
                      <a:pt x="1992" y="9770"/>
                      <a:pt x="3512" y="10504"/>
                      <a:pt x="5092" y="10504"/>
                    </a:cubicBezTo>
                    <a:cubicBezTo>
                      <a:pt x="5489" y="10504"/>
                      <a:pt x="5889" y="10458"/>
                      <a:pt x="6285" y="10362"/>
                    </a:cubicBezTo>
                    <a:cubicBezTo>
                      <a:pt x="8227" y="9848"/>
                      <a:pt x="9866" y="8548"/>
                      <a:pt x="10809" y="6775"/>
                    </a:cubicBezTo>
                    <a:lnTo>
                      <a:pt x="10809" y="6775"/>
                    </a:lnTo>
                    <a:lnTo>
                      <a:pt x="10535" y="6962"/>
                    </a:lnTo>
                    <a:lnTo>
                      <a:pt x="10535" y="6962"/>
                    </a:lnTo>
                    <a:cubicBezTo>
                      <a:pt x="11281" y="6165"/>
                      <a:pt x="11661" y="5057"/>
                      <a:pt x="11513" y="3920"/>
                    </a:cubicBezTo>
                    <a:cubicBezTo>
                      <a:pt x="11230" y="2248"/>
                      <a:pt x="10058" y="861"/>
                      <a:pt x="8455" y="304"/>
                    </a:cubicBezTo>
                    <a:cubicBezTo>
                      <a:pt x="7832" y="101"/>
                      <a:pt x="7188" y="0"/>
                      <a:pt x="654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4" name="Google Shape;884;p50"/>
              <p:cNvSpPr/>
              <p:nvPr/>
            </p:nvSpPr>
            <p:spPr>
              <a:xfrm>
                <a:off x="-4391225" y="-91787"/>
                <a:ext cx="118400" cy="147175"/>
              </a:xfrm>
              <a:custGeom>
                <a:avLst/>
                <a:gdLst/>
                <a:ahLst/>
                <a:cxnLst/>
                <a:rect l="l" t="t" r="r" b="b"/>
                <a:pathLst>
                  <a:path w="4736" h="5887" extrusionOk="0">
                    <a:moveTo>
                      <a:pt x="515" y="1"/>
                    </a:moveTo>
                    <a:cubicBezTo>
                      <a:pt x="342" y="1"/>
                      <a:pt x="169" y="25"/>
                      <a:pt x="1" y="73"/>
                    </a:cubicBezTo>
                    <a:cubicBezTo>
                      <a:pt x="384" y="124"/>
                      <a:pt x="764" y="205"/>
                      <a:pt x="1134" y="317"/>
                    </a:cubicBezTo>
                    <a:cubicBezTo>
                      <a:pt x="2008" y="675"/>
                      <a:pt x="2749" y="1300"/>
                      <a:pt x="3251" y="2102"/>
                    </a:cubicBezTo>
                    <a:cubicBezTo>
                      <a:pt x="3737" y="2920"/>
                      <a:pt x="4106" y="3803"/>
                      <a:pt x="4343" y="4725"/>
                    </a:cubicBezTo>
                    <a:cubicBezTo>
                      <a:pt x="4427" y="5124"/>
                      <a:pt x="4553" y="5514"/>
                      <a:pt x="4721" y="5887"/>
                    </a:cubicBezTo>
                    <a:cubicBezTo>
                      <a:pt x="4736" y="5486"/>
                      <a:pt x="4692" y="5084"/>
                      <a:pt x="4588" y="4695"/>
                    </a:cubicBezTo>
                    <a:cubicBezTo>
                      <a:pt x="4399" y="3729"/>
                      <a:pt x="4045" y="2802"/>
                      <a:pt x="3541" y="1957"/>
                    </a:cubicBezTo>
                    <a:cubicBezTo>
                      <a:pt x="3003" y="1096"/>
                      <a:pt x="2180" y="452"/>
                      <a:pt x="1216" y="137"/>
                    </a:cubicBezTo>
                    <a:cubicBezTo>
                      <a:pt x="991" y="46"/>
                      <a:pt x="753" y="1"/>
                      <a:pt x="515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5" name="Google Shape;885;p50"/>
              <p:cNvSpPr/>
              <p:nvPr/>
            </p:nvSpPr>
            <p:spPr>
              <a:xfrm>
                <a:off x="-4267525" y="-107737"/>
                <a:ext cx="25350" cy="153975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6159" extrusionOk="0">
                    <a:moveTo>
                      <a:pt x="0" y="1"/>
                    </a:moveTo>
                    <a:cubicBezTo>
                      <a:pt x="377" y="982"/>
                      <a:pt x="609" y="2012"/>
                      <a:pt x="687" y="3060"/>
                    </a:cubicBezTo>
                    <a:cubicBezTo>
                      <a:pt x="673" y="4112"/>
                      <a:pt x="502" y="5157"/>
                      <a:pt x="180" y="6159"/>
                    </a:cubicBezTo>
                    <a:cubicBezTo>
                      <a:pt x="395" y="5920"/>
                      <a:pt x="551" y="5633"/>
                      <a:pt x="634" y="5322"/>
                    </a:cubicBezTo>
                    <a:cubicBezTo>
                      <a:pt x="893" y="4596"/>
                      <a:pt x="1014" y="3826"/>
                      <a:pt x="988" y="3054"/>
                    </a:cubicBezTo>
                    <a:cubicBezTo>
                      <a:pt x="971" y="2282"/>
                      <a:pt x="805" y="1520"/>
                      <a:pt x="501" y="809"/>
                    </a:cubicBezTo>
                    <a:cubicBezTo>
                      <a:pt x="398" y="505"/>
                      <a:pt x="227" y="229"/>
                      <a:pt x="0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6" name="Google Shape;886;p50"/>
              <p:cNvSpPr/>
              <p:nvPr/>
            </p:nvSpPr>
            <p:spPr>
              <a:xfrm>
                <a:off x="-4475000" y="8438"/>
                <a:ext cx="166650" cy="92575"/>
              </a:xfrm>
              <a:custGeom>
                <a:avLst/>
                <a:gdLst/>
                <a:ahLst/>
                <a:cxnLst/>
                <a:rect l="l" t="t" r="r" b="b"/>
                <a:pathLst>
                  <a:path w="6666" h="3703" extrusionOk="0">
                    <a:moveTo>
                      <a:pt x="2" y="1"/>
                    </a:moveTo>
                    <a:cubicBezTo>
                      <a:pt x="1" y="418"/>
                      <a:pt x="107" y="831"/>
                      <a:pt x="310" y="1198"/>
                    </a:cubicBezTo>
                    <a:cubicBezTo>
                      <a:pt x="1102" y="2761"/>
                      <a:pt x="2695" y="3703"/>
                      <a:pt x="4385" y="3703"/>
                    </a:cubicBezTo>
                    <a:cubicBezTo>
                      <a:pt x="4755" y="3703"/>
                      <a:pt x="5130" y="3658"/>
                      <a:pt x="5502" y="3564"/>
                    </a:cubicBezTo>
                    <a:cubicBezTo>
                      <a:pt x="5929" y="3496"/>
                      <a:pt x="6329" y="3317"/>
                      <a:pt x="6665" y="3046"/>
                    </a:cubicBezTo>
                    <a:cubicBezTo>
                      <a:pt x="6665" y="3042"/>
                      <a:pt x="6661" y="3040"/>
                      <a:pt x="6654" y="3040"/>
                    </a:cubicBezTo>
                    <a:cubicBezTo>
                      <a:pt x="6584" y="3040"/>
                      <a:pt x="6172" y="3233"/>
                      <a:pt x="5502" y="3355"/>
                    </a:cubicBezTo>
                    <a:cubicBezTo>
                      <a:pt x="5205" y="3412"/>
                      <a:pt x="4907" y="3440"/>
                      <a:pt x="4611" y="3440"/>
                    </a:cubicBezTo>
                    <a:cubicBezTo>
                      <a:pt x="2958" y="3440"/>
                      <a:pt x="1396" y="2566"/>
                      <a:pt x="542" y="1100"/>
                    </a:cubicBezTo>
                    <a:cubicBezTo>
                      <a:pt x="159" y="454"/>
                      <a:pt x="54" y="1"/>
                      <a:pt x="2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7" name="Google Shape;887;p50"/>
              <p:cNvSpPr/>
              <p:nvPr/>
            </p:nvSpPr>
            <p:spPr>
              <a:xfrm>
                <a:off x="-4247175" y="-94987"/>
                <a:ext cx="66950" cy="99075"/>
              </a:xfrm>
              <a:custGeom>
                <a:avLst/>
                <a:gdLst/>
                <a:ahLst/>
                <a:cxnLst/>
                <a:rect l="l" t="t" r="r" b="b"/>
                <a:pathLst>
                  <a:path w="2678" h="3963" extrusionOk="0">
                    <a:moveTo>
                      <a:pt x="755" y="1"/>
                    </a:moveTo>
                    <a:cubicBezTo>
                      <a:pt x="562" y="1"/>
                      <a:pt x="372" y="45"/>
                      <a:pt x="198" y="131"/>
                    </a:cubicBezTo>
                    <a:cubicBezTo>
                      <a:pt x="125" y="164"/>
                      <a:pt x="58" y="208"/>
                      <a:pt x="1" y="265"/>
                    </a:cubicBezTo>
                    <a:cubicBezTo>
                      <a:pt x="240" y="146"/>
                      <a:pt x="503" y="84"/>
                      <a:pt x="769" y="84"/>
                    </a:cubicBezTo>
                    <a:cubicBezTo>
                      <a:pt x="779" y="84"/>
                      <a:pt x="788" y="84"/>
                      <a:pt x="797" y="85"/>
                    </a:cubicBezTo>
                    <a:cubicBezTo>
                      <a:pt x="1104" y="109"/>
                      <a:pt x="1397" y="217"/>
                      <a:pt x="1646" y="399"/>
                    </a:cubicBezTo>
                    <a:cubicBezTo>
                      <a:pt x="1947" y="625"/>
                      <a:pt x="2173" y="937"/>
                      <a:pt x="2297" y="1294"/>
                    </a:cubicBezTo>
                    <a:cubicBezTo>
                      <a:pt x="2538" y="1944"/>
                      <a:pt x="2538" y="2661"/>
                      <a:pt x="2297" y="3312"/>
                    </a:cubicBezTo>
                    <a:cubicBezTo>
                      <a:pt x="2185" y="3574"/>
                      <a:pt x="2002" y="3799"/>
                      <a:pt x="1769" y="3963"/>
                    </a:cubicBezTo>
                    <a:cubicBezTo>
                      <a:pt x="1846" y="3943"/>
                      <a:pt x="1918" y="3904"/>
                      <a:pt x="1978" y="3852"/>
                    </a:cubicBezTo>
                    <a:cubicBezTo>
                      <a:pt x="2151" y="3720"/>
                      <a:pt x="2289" y="3545"/>
                      <a:pt x="2379" y="3346"/>
                    </a:cubicBezTo>
                    <a:cubicBezTo>
                      <a:pt x="2658" y="2679"/>
                      <a:pt x="2677" y="1933"/>
                      <a:pt x="2436" y="1253"/>
                    </a:cubicBezTo>
                    <a:cubicBezTo>
                      <a:pt x="2310" y="871"/>
                      <a:pt x="2066" y="539"/>
                      <a:pt x="1739" y="305"/>
                    </a:cubicBezTo>
                    <a:cubicBezTo>
                      <a:pt x="1470" y="118"/>
                      <a:pt x="1153" y="13"/>
                      <a:pt x="826" y="3"/>
                    </a:cubicBezTo>
                    <a:cubicBezTo>
                      <a:pt x="802" y="1"/>
                      <a:pt x="779" y="1"/>
                      <a:pt x="75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8" name="Google Shape;888;p50"/>
              <p:cNvSpPr/>
              <p:nvPr/>
            </p:nvSpPr>
            <p:spPr>
              <a:xfrm>
                <a:off x="-4358025" y="-36787"/>
                <a:ext cx="533150" cy="624825"/>
              </a:xfrm>
              <a:custGeom>
                <a:avLst/>
                <a:gdLst/>
                <a:ahLst/>
                <a:cxnLst/>
                <a:rect l="l" t="t" r="r" b="b"/>
                <a:pathLst>
                  <a:path w="21326" h="24993" extrusionOk="0">
                    <a:moveTo>
                      <a:pt x="11871" y="1"/>
                    </a:moveTo>
                    <a:cubicBezTo>
                      <a:pt x="10841" y="1"/>
                      <a:pt x="9808" y="141"/>
                      <a:pt x="8802" y="425"/>
                    </a:cubicBezTo>
                    <a:cubicBezTo>
                      <a:pt x="5609" y="1257"/>
                      <a:pt x="2638" y="3379"/>
                      <a:pt x="1242" y="6397"/>
                    </a:cubicBezTo>
                    <a:cubicBezTo>
                      <a:pt x="126" y="9037"/>
                      <a:pt x="0" y="11992"/>
                      <a:pt x="887" y="14717"/>
                    </a:cubicBezTo>
                    <a:cubicBezTo>
                      <a:pt x="1695" y="17439"/>
                      <a:pt x="4105" y="22741"/>
                      <a:pt x="5850" y="24992"/>
                    </a:cubicBezTo>
                    <a:lnTo>
                      <a:pt x="21326" y="7972"/>
                    </a:lnTo>
                    <a:cubicBezTo>
                      <a:pt x="21165" y="5115"/>
                      <a:pt x="19517" y="2553"/>
                      <a:pt x="16983" y="1221"/>
                    </a:cubicBezTo>
                    <a:cubicBezTo>
                      <a:pt x="15386" y="413"/>
                      <a:pt x="13633" y="1"/>
                      <a:pt x="1187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89" name="Google Shape;889;p50"/>
              <p:cNvSpPr/>
              <p:nvPr/>
            </p:nvSpPr>
            <p:spPr>
              <a:xfrm>
                <a:off x="-3985100" y="9338"/>
                <a:ext cx="221900" cy="437975"/>
              </a:xfrm>
              <a:custGeom>
                <a:avLst/>
                <a:gdLst/>
                <a:ahLst/>
                <a:cxnLst/>
                <a:rect l="l" t="t" r="r" b="b"/>
                <a:pathLst>
                  <a:path w="8876" h="17519" extrusionOk="0">
                    <a:moveTo>
                      <a:pt x="102" y="0"/>
                    </a:moveTo>
                    <a:cubicBezTo>
                      <a:pt x="64" y="0"/>
                      <a:pt x="30" y="2"/>
                      <a:pt x="1" y="4"/>
                    </a:cubicBezTo>
                    <a:lnTo>
                      <a:pt x="3455" y="17519"/>
                    </a:lnTo>
                    <a:cubicBezTo>
                      <a:pt x="4582" y="15965"/>
                      <a:pt x="5602" y="14337"/>
                      <a:pt x="6507" y="12645"/>
                    </a:cubicBezTo>
                    <a:cubicBezTo>
                      <a:pt x="7072" y="11587"/>
                      <a:pt x="8478" y="9727"/>
                      <a:pt x="8642" y="8360"/>
                    </a:cubicBezTo>
                    <a:cubicBezTo>
                      <a:pt x="8875" y="5841"/>
                      <a:pt x="7741" y="3389"/>
                      <a:pt x="5670" y="1936"/>
                    </a:cubicBezTo>
                    <a:cubicBezTo>
                      <a:pt x="3981" y="748"/>
                      <a:pt x="970" y="0"/>
                      <a:pt x="10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0" name="Google Shape;890;p50"/>
              <p:cNvSpPr/>
              <p:nvPr/>
            </p:nvSpPr>
            <p:spPr>
              <a:xfrm>
                <a:off x="-4229575" y="61663"/>
                <a:ext cx="394225" cy="816225"/>
              </a:xfrm>
              <a:custGeom>
                <a:avLst/>
                <a:gdLst/>
                <a:ahLst/>
                <a:cxnLst/>
                <a:rect l="l" t="t" r="r" b="b"/>
                <a:pathLst>
                  <a:path w="15769" h="32649" extrusionOk="0">
                    <a:moveTo>
                      <a:pt x="7856" y="0"/>
                    </a:moveTo>
                    <a:cubicBezTo>
                      <a:pt x="3589" y="0"/>
                      <a:pt x="86" y="3417"/>
                      <a:pt x="0" y="7703"/>
                    </a:cubicBezTo>
                    <a:lnTo>
                      <a:pt x="1884" y="10435"/>
                    </a:lnTo>
                    <a:lnTo>
                      <a:pt x="64" y="26927"/>
                    </a:lnTo>
                    <a:cubicBezTo>
                      <a:pt x="87" y="30003"/>
                      <a:pt x="2116" y="32648"/>
                      <a:pt x="5175" y="32648"/>
                    </a:cubicBezTo>
                    <a:cubicBezTo>
                      <a:pt x="8233" y="32648"/>
                      <a:pt x="10297" y="30218"/>
                      <a:pt x="10338" y="27154"/>
                    </a:cubicBezTo>
                    <a:lnTo>
                      <a:pt x="10146" y="22414"/>
                    </a:lnTo>
                    <a:lnTo>
                      <a:pt x="10066" y="22296"/>
                    </a:lnTo>
                    <a:lnTo>
                      <a:pt x="10066" y="22296"/>
                    </a:lnTo>
                    <a:lnTo>
                      <a:pt x="10147" y="22414"/>
                    </a:lnTo>
                    <a:cubicBezTo>
                      <a:pt x="10152" y="22414"/>
                      <a:pt x="10158" y="22414"/>
                      <a:pt x="10163" y="22414"/>
                    </a:cubicBezTo>
                    <a:cubicBezTo>
                      <a:pt x="10522" y="22414"/>
                      <a:pt x="10882" y="22378"/>
                      <a:pt x="11234" y="22303"/>
                    </a:cubicBezTo>
                    <a:cubicBezTo>
                      <a:pt x="12245" y="21978"/>
                      <a:pt x="14809" y="20763"/>
                      <a:pt x="15444" y="16780"/>
                    </a:cubicBezTo>
                    <a:cubicBezTo>
                      <a:pt x="15682" y="13879"/>
                      <a:pt x="15769" y="10968"/>
                      <a:pt x="15699" y="8058"/>
                    </a:cubicBezTo>
                    <a:cubicBezTo>
                      <a:pt x="15722" y="3837"/>
                      <a:pt x="12472" y="319"/>
                      <a:pt x="8262" y="11"/>
                    </a:cubicBezTo>
                    <a:cubicBezTo>
                      <a:pt x="8181" y="6"/>
                      <a:pt x="8099" y="4"/>
                      <a:pt x="8018" y="2"/>
                    </a:cubicBezTo>
                    <a:cubicBezTo>
                      <a:pt x="7964" y="1"/>
                      <a:pt x="7910" y="0"/>
                      <a:pt x="7856" y="0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1" name="Google Shape;891;p50"/>
              <p:cNvSpPr/>
              <p:nvPr/>
            </p:nvSpPr>
            <p:spPr>
              <a:xfrm>
                <a:off x="-3915100" y="292738"/>
                <a:ext cx="3215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31" extrusionOk="0">
                    <a:moveTo>
                      <a:pt x="669" y="1"/>
                    </a:moveTo>
                    <a:cubicBezTo>
                      <a:pt x="653" y="1"/>
                      <a:pt x="637" y="1"/>
                      <a:pt x="620" y="3"/>
                    </a:cubicBezTo>
                    <a:cubicBezTo>
                      <a:pt x="273" y="15"/>
                      <a:pt x="0" y="301"/>
                      <a:pt x="3" y="648"/>
                    </a:cubicBezTo>
                    <a:cubicBezTo>
                      <a:pt x="3" y="653"/>
                      <a:pt x="5" y="657"/>
                      <a:pt x="5" y="662"/>
                    </a:cubicBezTo>
                    <a:cubicBezTo>
                      <a:pt x="30" y="985"/>
                      <a:pt x="300" y="1230"/>
                      <a:pt x="620" y="1230"/>
                    </a:cubicBezTo>
                    <a:cubicBezTo>
                      <a:pt x="635" y="1230"/>
                      <a:pt x="651" y="1230"/>
                      <a:pt x="667" y="1229"/>
                    </a:cubicBezTo>
                    <a:cubicBezTo>
                      <a:pt x="1014" y="1212"/>
                      <a:pt x="1286" y="925"/>
                      <a:pt x="1283" y="578"/>
                    </a:cubicBezTo>
                    <a:cubicBezTo>
                      <a:pt x="1283" y="574"/>
                      <a:pt x="1283" y="571"/>
                      <a:pt x="1283" y="569"/>
                    </a:cubicBezTo>
                    <a:cubicBezTo>
                      <a:pt x="1257" y="246"/>
                      <a:pt x="988" y="1"/>
                      <a:pt x="66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2" name="Google Shape;892;p50"/>
              <p:cNvSpPr/>
              <p:nvPr/>
            </p:nvSpPr>
            <p:spPr>
              <a:xfrm>
                <a:off x="-3928400" y="269938"/>
                <a:ext cx="65875" cy="1720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688" extrusionOk="0">
                    <a:moveTo>
                      <a:pt x="1333" y="0"/>
                    </a:moveTo>
                    <a:cubicBezTo>
                      <a:pt x="975" y="0"/>
                      <a:pt x="626" y="110"/>
                      <a:pt x="332" y="314"/>
                    </a:cubicBezTo>
                    <a:cubicBezTo>
                      <a:pt x="111" y="471"/>
                      <a:pt x="0" y="582"/>
                      <a:pt x="70" y="664"/>
                    </a:cubicBezTo>
                    <a:cubicBezTo>
                      <a:pt x="78" y="673"/>
                      <a:pt x="91" y="676"/>
                      <a:pt x="108" y="676"/>
                    </a:cubicBezTo>
                    <a:cubicBezTo>
                      <a:pt x="255" y="676"/>
                      <a:pt x="736" y="407"/>
                      <a:pt x="1338" y="402"/>
                    </a:cubicBezTo>
                    <a:cubicBezTo>
                      <a:pt x="1343" y="402"/>
                      <a:pt x="1348" y="402"/>
                      <a:pt x="1353" y="402"/>
                    </a:cubicBezTo>
                    <a:cubicBezTo>
                      <a:pt x="1952" y="402"/>
                      <a:pt x="2411" y="688"/>
                      <a:pt x="2557" y="688"/>
                    </a:cubicBezTo>
                    <a:cubicBezTo>
                      <a:pt x="2573" y="688"/>
                      <a:pt x="2586" y="684"/>
                      <a:pt x="2594" y="676"/>
                    </a:cubicBezTo>
                    <a:cubicBezTo>
                      <a:pt x="2635" y="634"/>
                      <a:pt x="2559" y="483"/>
                      <a:pt x="2350" y="321"/>
                    </a:cubicBezTo>
                    <a:cubicBezTo>
                      <a:pt x="2063" y="113"/>
                      <a:pt x="1718" y="0"/>
                      <a:pt x="1365" y="0"/>
                    </a:cubicBezTo>
                    <a:cubicBezTo>
                      <a:pt x="1359" y="0"/>
                      <a:pt x="1354" y="0"/>
                      <a:pt x="1349" y="0"/>
                    </a:cubicBezTo>
                    <a:cubicBezTo>
                      <a:pt x="1344" y="0"/>
                      <a:pt x="1338" y="0"/>
                      <a:pt x="133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3" name="Google Shape;893;p50"/>
              <p:cNvSpPr/>
              <p:nvPr/>
            </p:nvSpPr>
            <p:spPr>
              <a:xfrm>
                <a:off x="-4080825" y="292738"/>
                <a:ext cx="32200" cy="30775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231" extrusionOk="0">
                    <a:moveTo>
                      <a:pt x="675" y="1"/>
                    </a:moveTo>
                    <a:cubicBezTo>
                      <a:pt x="659" y="1"/>
                      <a:pt x="642" y="1"/>
                      <a:pt x="626" y="3"/>
                    </a:cubicBezTo>
                    <a:cubicBezTo>
                      <a:pt x="278" y="13"/>
                      <a:pt x="0" y="299"/>
                      <a:pt x="5" y="648"/>
                    </a:cubicBezTo>
                    <a:cubicBezTo>
                      <a:pt x="5" y="653"/>
                      <a:pt x="5" y="657"/>
                      <a:pt x="5" y="662"/>
                    </a:cubicBezTo>
                    <a:cubicBezTo>
                      <a:pt x="30" y="985"/>
                      <a:pt x="301" y="1230"/>
                      <a:pt x="620" y="1230"/>
                    </a:cubicBezTo>
                    <a:cubicBezTo>
                      <a:pt x="635" y="1230"/>
                      <a:pt x="651" y="1230"/>
                      <a:pt x="667" y="1229"/>
                    </a:cubicBezTo>
                    <a:cubicBezTo>
                      <a:pt x="1014" y="1212"/>
                      <a:pt x="1287" y="925"/>
                      <a:pt x="1284" y="578"/>
                    </a:cubicBezTo>
                    <a:cubicBezTo>
                      <a:pt x="1283" y="572"/>
                      <a:pt x="1283" y="568"/>
                      <a:pt x="1282" y="564"/>
                    </a:cubicBezTo>
                    <a:cubicBezTo>
                      <a:pt x="1257" y="243"/>
                      <a:pt x="990" y="1"/>
                      <a:pt x="6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4" name="Google Shape;894;p50"/>
              <p:cNvSpPr/>
              <p:nvPr/>
            </p:nvSpPr>
            <p:spPr>
              <a:xfrm>
                <a:off x="-4098200" y="273138"/>
                <a:ext cx="66025" cy="17200"/>
              </a:xfrm>
              <a:custGeom>
                <a:avLst/>
                <a:gdLst/>
                <a:ahLst/>
                <a:cxnLst/>
                <a:rect l="l" t="t" r="r" b="b"/>
                <a:pathLst>
                  <a:path w="2641" h="688" extrusionOk="0">
                    <a:moveTo>
                      <a:pt x="1340" y="1"/>
                    </a:moveTo>
                    <a:cubicBezTo>
                      <a:pt x="984" y="1"/>
                      <a:pt x="637" y="111"/>
                      <a:pt x="345" y="315"/>
                    </a:cubicBezTo>
                    <a:cubicBezTo>
                      <a:pt x="118" y="477"/>
                      <a:pt x="1" y="582"/>
                      <a:pt x="77" y="663"/>
                    </a:cubicBezTo>
                    <a:cubicBezTo>
                      <a:pt x="85" y="672"/>
                      <a:pt x="99" y="676"/>
                      <a:pt x="117" y="676"/>
                    </a:cubicBezTo>
                    <a:cubicBezTo>
                      <a:pt x="268" y="676"/>
                      <a:pt x="754" y="407"/>
                      <a:pt x="1351" y="402"/>
                    </a:cubicBezTo>
                    <a:cubicBezTo>
                      <a:pt x="1356" y="402"/>
                      <a:pt x="1361" y="402"/>
                      <a:pt x="1366" y="402"/>
                    </a:cubicBezTo>
                    <a:cubicBezTo>
                      <a:pt x="1958" y="402"/>
                      <a:pt x="2421" y="687"/>
                      <a:pt x="2564" y="687"/>
                    </a:cubicBezTo>
                    <a:cubicBezTo>
                      <a:pt x="2580" y="687"/>
                      <a:pt x="2592" y="683"/>
                      <a:pt x="2600" y="675"/>
                    </a:cubicBezTo>
                    <a:cubicBezTo>
                      <a:pt x="2641" y="634"/>
                      <a:pt x="2571" y="483"/>
                      <a:pt x="2356" y="320"/>
                    </a:cubicBezTo>
                    <a:cubicBezTo>
                      <a:pt x="2068" y="113"/>
                      <a:pt x="1721" y="1"/>
                      <a:pt x="1367" y="1"/>
                    </a:cubicBezTo>
                    <a:cubicBezTo>
                      <a:pt x="1363" y="1"/>
                      <a:pt x="1360" y="1"/>
                      <a:pt x="1356" y="1"/>
                    </a:cubicBezTo>
                    <a:cubicBezTo>
                      <a:pt x="1351" y="1"/>
                      <a:pt x="1346" y="1"/>
                      <a:pt x="134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5" name="Google Shape;895;p50"/>
              <p:cNvSpPr/>
              <p:nvPr/>
            </p:nvSpPr>
            <p:spPr>
              <a:xfrm>
                <a:off x="-3978275" y="274738"/>
                <a:ext cx="52325" cy="144425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5777" extrusionOk="0">
                    <a:moveTo>
                      <a:pt x="1" y="1"/>
                    </a:moveTo>
                    <a:cubicBezTo>
                      <a:pt x="297" y="1191"/>
                      <a:pt x="686" y="2358"/>
                      <a:pt x="1164" y="3489"/>
                    </a:cubicBezTo>
                    <a:lnTo>
                      <a:pt x="1687" y="4832"/>
                    </a:lnTo>
                    <a:cubicBezTo>
                      <a:pt x="1776" y="4990"/>
                      <a:pt x="1816" y="5169"/>
                      <a:pt x="1804" y="5349"/>
                    </a:cubicBezTo>
                    <a:cubicBezTo>
                      <a:pt x="1774" y="5472"/>
                      <a:pt x="1606" y="5524"/>
                      <a:pt x="1432" y="5524"/>
                    </a:cubicBezTo>
                    <a:cubicBezTo>
                      <a:pt x="1051" y="5546"/>
                      <a:pt x="674" y="5615"/>
                      <a:pt x="309" y="5728"/>
                    </a:cubicBezTo>
                    <a:cubicBezTo>
                      <a:pt x="529" y="5760"/>
                      <a:pt x="751" y="5777"/>
                      <a:pt x="973" y="5777"/>
                    </a:cubicBezTo>
                    <a:cubicBezTo>
                      <a:pt x="1134" y="5777"/>
                      <a:pt x="1295" y="5768"/>
                      <a:pt x="1456" y="5751"/>
                    </a:cubicBezTo>
                    <a:cubicBezTo>
                      <a:pt x="1555" y="5751"/>
                      <a:pt x="1655" y="5736"/>
                      <a:pt x="1752" y="5710"/>
                    </a:cubicBezTo>
                    <a:cubicBezTo>
                      <a:pt x="1883" y="5670"/>
                      <a:pt x="1989" y="5575"/>
                      <a:pt x="2042" y="5449"/>
                    </a:cubicBezTo>
                    <a:cubicBezTo>
                      <a:pt x="2093" y="5215"/>
                      <a:pt x="2061" y="4969"/>
                      <a:pt x="1949" y="4757"/>
                    </a:cubicBezTo>
                    <a:cubicBezTo>
                      <a:pt x="1792" y="4327"/>
                      <a:pt x="1624" y="3879"/>
                      <a:pt x="1449" y="3408"/>
                    </a:cubicBezTo>
                    <a:cubicBezTo>
                      <a:pt x="1058" y="2235"/>
                      <a:pt x="574" y="1096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6" name="Google Shape;896;p50"/>
              <p:cNvSpPr/>
              <p:nvPr/>
            </p:nvSpPr>
            <p:spPr>
              <a:xfrm>
                <a:off x="-4126075" y="577663"/>
                <a:ext cx="151475" cy="77425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3097" extrusionOk="0">
                    <a:moveTo>
                      <a:pt x="0" y="1"/>
                    </a:moveTo>
                    <a:cubicBezTo>
                      <a:pt x="0" y="1"/>
                      <a:pt x="925" y="3097"/>
                      <a:pt x="5162" y="3097"/>
                    </a:cubicBezTo>
                    <a:cubicBezTo>
                      <a:pt x="5446" y="3097"/>
                      <a:pt x="5745" y="3083"/>
                      <a:pt x="6059" y="3053"/>
                    </a:cubicBezTo>
                    <a:lnTo>
                      <a:pt x="6000" y="1786"/>
                    </a:lnTo>
                    <a:cubicBezTo>
                      <a:pt x="6000" y="1786"/>
                      <a:pt x="5913" y="1793"/>
                      <a:pt x="5751" y="1793"/>
                    </a:cubicBezTo>
                    <a:cubicBezTo>
                      <a:pt x="5016" y="1793"/>
                      <a:pt x="2734" y="1645"/>
                      <a:pt x="0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7" name="Google Shape;897;p50"/>
              <p:cNvSpPr/>
              <p:nvPr/>
            </p:nvSpPr>
            <p:spPr>
              <a:xfrm>
                <a:off x="-4030525" y="447813"/>
                <a:ext cx="54775" cy="38225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1529" extrusionOk="0">
                    <a:moveTo>
                      <a:pt x="1134" y="0"/>
                    </a:moveTo>
                    <a:cubicBezTo>
                      <a:pt x="1087" y="0"/>
                      <a:pt x="1039" y="3"/>
                      <a:pt x="992" y="9"/>
                    </a:cubicBezTo>
                    <a:cubicBezTo>
                      <a:pt x="686" y="38"/>
                      <a:pt x="403" y="189"/>
                      <a:pt x="207" y="428"/>
                    </a:cubicBezTo>
                    <a:cubicBezTo>
                      <a:pt x="20" y="663"/>
                      <a:pt x="0" y="989"/>
                      <a:pt x="155" y="1247"/>
                    </a:cubicBezTo>
                    <a:cubicBezTo>
                      <a:pt x="317" y="1429"/>
                      <a:pt x="547" y="1528"/>
                      <a:pt x="782" y="1528"/>
                    </a:cubicBezTo>
                    <a:cubicBezTo>
                      <a:pt x="876" y="1528"/>
                      <a:pt x="970" y="1512"/>
                      <a:pt x="1062" y="1480"/>
                    </a:cubicBezTo>
                    <a:cubicBezTo>
                      <a:pt x="1387" y="1363"/>
                      <a:pt x="1685" y="1183"/>
                      <a:pt x="1941" y="950"/>
                    </a:cubicBezTo>
                    <a:cubicBezTo>
                      <a:pt x="2019" y="896"/>
                      <a:pt x="2085" y="827"/>
                      <a:pt x="2137" y="747"/>
                    </a:cubicBezTo>
                    <a:cubicBezTo>
                      <a:pt x="2190" y="670"/>
                      <a:pt x="2190" y="568"/>
                      <a:pt x="2137" y="491"/>
                    </a:cubicBezTo>
                    <a:lnTo>
                      <a:pt x="2109" y="467"/>
                    </a:lnTo>
                    <a:cubicBezTo>
                      <a:pt x="1870" y="171"/>
                      <a:pt x="1511" y="0"/>
                      <a:pt x="1134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8" name="Google Shape;898;p50"/>
              <p:cNvSpPr/>
              <p:nvPr/>
            </p:nvSpPr>
            <p:spPr>
              <a:xfrm>
                <a:off x="-4024600" y="429838"/>
                <a:ext cx="58450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2338" h="2007" extrusionOk="0">
                    <a:moveTo>
                      <a:pt x="131" y="1"/>
                    </a:moveTo>
                    <a:cubicBezTo>
                      <a:pt x="78" y="1"/>
                      <a:pt x="0" y="186"/>
                      <a:pt x="29" y="519"/>
                    </a:cubicBezTo>
                    <a:cubicBezTo>
                      <a:pt x="76" y="936"/>
                      <a:pt x="284" y="1321"/>
                      <a:pt x="610" y="1588"/>
                    </a:cubicBezTo>
                    <a:cubicBezTo>
                      <a:pt x="944" y="1859"/>
                      <a:pt x="1361" y="2007"/>
                      <a:pt x="1791" y="2007"/>
                    </a:cubicBezTo>
                    <a:cubicBezTo>
                      <a:pt x="1801" y="2007"/>
                      <a:pt x="1810" y="2007"/>
                      <a:pt x="1820" y="2007"/>
                    </a:cubicBezTo>
                    <a:cubicBezTo>
                      <a:pt x="2157" y="2001"/>
                      <a:pt x="2337" y="1983"/>
                      <a:pt x="2332" y="1855"/>
                    </a:cubicBezTo>
                    <a:cubicBezTo>
                      <a:pt x="2325" y="1728"/>
                      <a:pt x="1534" y="1803"/>
                      <a:pt x="889" y="1274"/>
                    </a:cubicBezTo>
                    <a:cubicBezTo>
                      <a:pt x="244" y="745"/>
                      <a:pt x="244" y="1"/>
                      <a:pt x="134" y="1"/>
                    </a:cubicBezTo>
                    <a:cubicBezTo>
                      <a:pt x="133" y="1"/>
                      <a:pt x="132" y="1"/>
                      <a:pt x="1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899" name="Google Shape;899;p50"/>
              <p:cNvSpPr/>
              <p:nvPr/>
            </p:nvSpPr>
            <p:spPr>
              <a:xfrm>
                <a:off x="-4105025" y="246838"/>
                <a:ext cx="80425" cy="23225"/>
              </a:xfrm>
              <a:custGeom>
                <a:avLst/>
                <a:gdLst/>
                <a:ahLst/>
                <a:cxnLst/>
                <a:rect l="l" t="t" r="r" b="b"/>
                <a:pathLst>
                  <a:path w="3217" h="929" extrusionOk="0">
                    <a:moveTo>
                      <a:pt x="1842" y="1"/>
                    </a:moveTo>
                    <a:cubicBezTo>
                      <a:pt x="1331" y="1"/>
                      <a:pt x="823" y="144"/>
                      <a:pt x="379" y="425"/>
                    </a:cubicBezTo>
                    <a:cubicBezTo>
                      <a:pt x="111" y="605"/>
                      <a:pt x="1" y="785"/>
                      <a:pt x="47" y="867"/>
                    </a:cubicBezTo>
                    <a:cubicBezTo>
                      <a:pt x="76" y="911"/>
                      <a:pt x="141" y="928"/>
                      <a:pt x="236" y="928"/>
                    </a:cubicBezTo>
                    <a:cubicBezTo>
                      <a:pt x="506" y="928"/>
                      <a:pt x="1015" y="788"/>
                      <a:pt x="1617" y="715"/>
                    </a:cubicBezTo>
                    <a:cubicBezTo>
                      <a:pt x="2432" y="616"/>
                      <a:pt x="3117" y="703"/>
                      <a:pt x="3187" y="517"/>
                    </a:cubicBezTo>
                    <a:cubicBezTo>
                      <a:pt x="3217" y="430"/>
                      <a:pt x="3065" y="279"/>
                      <a:pt x="2769" y="163"/>
                    </a:cubicBezTo>
                    <a:cubicBezTo>
                      <a:pt x="2468" y="54"/>
                      <a:pt x="2155" y="1"/>
                      <a:pt x="184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0" name="Google Shape;900;p50"/>
              <p:cNvSpPr/>
              <p:nvPr/>
            </p:nvSpPr>
            <p:spPr>
              <a:xfrm>
                <a:off x="-3930875" y="233863"/>
                <a:ext cx="62400" cy="19375"/>
              </a:xfrm>
              <a:custGeom>
                <a:avLst/>
                <a:gdLst/>
                <a:ahLst/>
                <a:cxnLst/>
                <a:rect l="l" t="t" r="r" b="b"/>
                <a:pathLst>
                  <a:path w="2496" h="775" extrusionOk="0">
                    <a:moveTo>
                      <a:pt x="1229" y="0"/>
                    </a:moveTo>
                    <a:cubicBezTo>
                      <a:pt x="917" y="0"/>
                      <a:pt x="611" y="92"/>
                      <a:pt x="349" y="263"/>
                    </a:cubicBezTo>
                    <a:cubicBezTo>
                      <a:pt x="112" y="409"/>
                      <a:pt x="1" y="484"/>
                      <a:pt x="112" y="647"/>
                    </a:cubicBezTo>
                    <a:cubicBezTo>
                      <a:pt x="160" y="718"/>
                      <a:pt x="277" y="738"/>
                      <a:pt x="441" y="738"/>
                    </a:cubicBezTo>
                    <a:cubicBezTo>
                      <a:pt x="654" y="738"/>
                      <a:pt x="947" y="705"/>
                      <a:pt x="1275" y="705"/>
                    </a:cubicBezTo>
                    <a:cubicBezTo>
                      <a:pt x="1662" y="705"/>
                      <a:pt x="1998" y="775"/>
                      <a:pt x="2213" y="775"/>
                    </a:cubicBezTo>
                    <a:cubicBezTo>
                      <a:pt x="2321" y="775"/>
                      <a:pt x="2399" y="757"/>
                      <a:pt x="2438" y="705"/>
                    </a:cubicBezTo>
                    <a:cubicBezTo>
                      <a:pt x="2495" y="630"/>
                      <a:pt x="2425" y="467"/>
                      <a:pt x="2228" y="321"/>
                    </a:cubicBezTo>
                    <a:cubicBezTo>
                      <a:pt x="1958" y="121"/>
                      <a:pt x="1633" y="9"/>
                      <a:pt x="1298" y="2"/>
                    </a:cubicBezTo>
                    <a:cubicBezTo>
                      <a:pt x="1275" y="1"/>
                      <a:pt x="1252" y="0"/>
                      <a:pt x="122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1" name="Google Shape;901;p50"/>
              <p:cNvSpPr/>
              <p:nvPr/>
            </p:nvSpPr>
            <p:spPr>
              <a:xfrm>
                <a:off x="-4274050" y="4738"/>
                <a:ext cx="315750" cy="316975"/>
              </a:xfrm>
              <a:custGeom>
                <a:avLst/>
                <a:gdLst/>
                <a:ahLst/>
                <a:cxnLst/>
                <a:rect l="l" t="t" r="r" b="b"/>
                <a:pathLst>
                  <a:path w="12630" h="12679" extrusionOk="0">
                    <a:moveTo>
                      <a:pt x="10828" y="1"/>
                    </a:moveTo>
                    <a:cubicBezTo>
                      <a:pt x="10518" y="1"/>
                      <a:pt x="10281" y="70"/>
                      <a:pt x="9873" y="188"/>
                    </a:cubicBezTo>
                    <a:cubicBezTo>
                      <a:pt x="7547" y="834"/>
                      <a:pt x="3256" y="1253"/>
                      <a:pt x="1779" y="3305"/>
                    </a:cubicBezTo>
                    <a:cubicBezTo>
                      <a:pt x="302" y="5358"/>
                      <a:pt x="0" y="8701"/>
                      <a:pt x="0" y="11313"/>
                    </a:cubicBezTo>
                    <a:lnTo>
                      <a:pt x="953" y="12492"/>
                    </a:lnTo>
                    <a:cubicBezTo>
                      <a:pt x="1467" y="12619"/>
                      <a:pt x="1980" y="12678"/>
                      <a:pt x="2490" y="12678"/>
                    </a:cubicBezTo>
                    <a:cubicBezTo>
                      <a:pt x="4729" y="12678"/>
                      <a:pt x="6894" y="11539"/>
                      <a:pt x="8727" y="10056"/>
                    </a:cubicBezTo>
                    <a:cubicBezTo>
                      <a:pt x="11036" y="8113"/>
                      <a:pt x="12421" y="5291"/>
                      <a:pt x="12547" y="2276"/>
                    </a:cubicBezTo>
                    <a:cubicBezTo>
                      <a:pt x="12547" y="1665"/>
                      <a:pt x="12629" y="317"/>
                      <a:pt x="12042" y="188"/>
                    </a:cubicBezTo>
                    <a:cubicBezTo>
                      <a:pt x="11454" y="58"/>
                      <a:pt x="11111" y="1"/>
                      <a:pt x="1082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2" name="Google Shape;902;p50"/>
              <p:cNvSpPr/>
              <p:nvPr/>
            </p:nvSpPr>
            <p:spPr>
              <a:xfrm>
                <a:off x="-3918225" y="25588"/>
                <a:ext cx="151800" cy="214600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858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9" y="24"/>
                      <a:pt x="80" y="44"/>
                      <a:pt x="123" y="59"/>
                    </a:cubicBezTo>
                    <a:lnTo>
                      <a:pt x="478" y="198"/>
                    </a:lnTo>
                    <a:cubicBezTo>
                      <a:pt x="785" y="320"/>
                      <a:pt x="1233" y="489"/>
                      <a:pt x="1768" y="728"/>
                    </a:cubicBezTo>
                    <a:cubicBezTo>
                      <a:pt x="2401" y="996"/>
                      <a:pt x="3007" y="1328"/>
                      <a:pt x="3577" y="1716"/>
                    </a:cubicBezTo>
                    <a:cubicBezTo>
                      <a:pt x="4279" y="2185"/>
                      <a:pt x="4872" y="2797"/>
                      <a:pt x="5321" y="3512"/>
                    </a:cubicBezTo>
                    <a:cubicBezTo>
                      <a:pt x="5758" y="4231"/>
                      <a:pt x="5961" y="5068"/>
                      <a:pt x="5903" y="5908"/>
                    </a:cubicBezTo>
                    <a:cubicBezTo>
                      <a:pt x="5855" y="6594"/>
                      <a:pt x="5567" y="7240"/>
                      <a:pt x="5088" y="7733"/>
                    </a:cubicBezTo>
                    <a:cubicBezTo>
                      <a:pt x="4771" y="8074"/>
                      <a:pt x="4370" y="8327"/>
                      <a:pt x="3926" y="8466"/>
                    </a:cubicBezTo>
                    <a:cubicBezTo>
                      <a:pt x="3761" y="8514"/>
                      <a:pt x="3594" y="8553"/>
                      <a:pt x="3425" y="8583"/>
                    </a:cubicBezTo>
                    <a:cubicBezTo>
                      <a:pt x="3439" y="8583"/>
                      <a:pt x="3453" y="8583"/>
                      <a:pt x="3467" y="8583"/>
                    </a:cubicBezTo>
                    <a:cubicBezTo>
                      <a:pt x="3626" y="8583"/>
                      <a:pt x="3785" y="8560"/>
                      <a:pt x="3938" y="8513"/>
                    </a:cubicBezTo>
                    <a:cubicBezTo>
                      <a:pt x="4395" y="8385"/>
                      <a:pt x="4809" y="8138"/>
                      <a:pt x="5141" y="7798"/>
                    </a:cubicBezTo>
                    <a:cubicBezTo>
                      <a:pt x="5641" y="7292"/>
                      <a:pt x="5945" y="6627"/>
                      <a:pt x="6002" y="5919"/>
                    </a:cubicBezTo>
                    <a:cubicBezTo>
                      <a:pt x="6072" y="5055"/>
                      <a:pt x="5869" y="4190"/>
                      <a:pt x="5421" y="3448"/>
                    </a:cubicBezTo>
                    <a:cubicBezTo>
                      <a:pt x="4965" y="2720"/>
                      <a:pt x="4358" y="2096"/>
                      <a:pt x="3641" y="1622"/>
                    </a:cubicBezTo>
                    <a:cubicBezTo>
                      <a:pt x="3063" y="1236"/>
                      <a:pt x="2447" y="909"/>
                      <a:pt x="1803" y="646"/>
                    </a:cubicBezTo>
                    <a:cubicBezTo>
                      <a:pt x="1256" y="419"/>
                      <a:pt x="803" y="262"/>
                      <a:pt x="495" y="152"/>
                    </a:cubicBezTo>
                    <a:lnTo>
                      <a:pt x="128" y="35"/>
                    </a:lnTo>
                    <a:cubicBezTo>
                      <a:pt x="89" y="16"/>
                      <a:pt x="46" y="3"/>
                      <a:pt x="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3" name="Google Shape;903;p50"/>
              <p:cNvSpPr/>
              <p:nvPr/>
            </p:nvSpPr>
            <p:spPr>
              <a:xfrm>
                <a:off x="-4340650" y="-30537"/>
                <a:ext cx="341900" cy="23012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9205" extrusionOk="0">
                    <a:moveTo>
                      <a:pt x="13665" y="1"/>
                    </a:moveTo>
                    <a:lnTo>
                      <a:pt x="13665" y="1"/>
                    </a:lnTo>
                    <a:cubicBezTo>
                      <a:pt x="13262" y="1791"/>
                      <a:pt x="12320" y="3415"/>
                      <a:pt x="10967" y="4653"/>
                    </a:cubicBezTo>
                    <a:cubicBezTo>
                      <a:pt x="10113" y="5448"/>
                      <a:pt x="9184" y="6159"/>
                      <a:pt x="8193" y="6775"/>
                    </a:cubicBezTo>
                    <a:cubicBezTo>
                      <a:pt x="7228" y="7430"/>
                      <a:pt x="6204" y="7995"/>
                      <a:pt x="5135" y="8461"/>
                    </a:cubicBezTo>
                    <a:cubicBezTo>
                      <a:pt x="4402" y="8779"/>
                      <a:pt x="3613" y="8943"/>
                      <a:pt x="2819" y="8943"/>
                    </a:cubicBezTo>
                    <a:cubicBezTo>
                      <a:pt x="2672" y="8943"/>
                      <a:pt x="2525" y="8937"/>
                      <a:pt x="2379" y="8926"/>
                    </a:cubicBezTo>
                    <a:cubicBezTo>
                      <a:pt x="1744" y="8873"/>
                      <a:pt x="1132" y="8674"/>
                      <a:pt x="588" y="8344"/>
                    </a:cubicBezTo>
                    <a:cubicBezTo>
                      <a:pt x="204" y="8107"/>
                      <a:pt x="6" y="7938"/>
                      <a:pt x="6" y="7938"/>
                    </a:cubicBezTo>
                    <a:lnTo>
                      <a:pt x="6" y="7938"/>
                    </a:lnTo>
                    <a:cubicBezTo>
                      <a:pt x="1" y="7943"/>
                      <a:pt x="35" y="7996"/>
                      <a:pt x="105" y="8130"/>
                    </a:cubicBezTo>
                    <a:cubicBezTo>
                      <a:pt x="229" y="8259"/>
                      <a:pt x="362" y="8378"/>
                      <a:pt x="506" y="8485"/>
                    </a:cubicBezTo>
                    <a:cubicBezTo>
                      <a:pt x="1052" y="8861"/>
                      <a:pt x="1684" y="9096"/>
                      <a:pt x="2344" y="9170"/>
                    </a:cubicBezTo>
                    <a:cubicBezTo>
                      <a:pt x="2556" y="9193"/>
                      <a:pt x="2769" y="9205"/>
                      <a:pt x="2982" y="9205"/>
                    </a:cubicBezTo>
                    <a:cubicBezTo>
                      <a:pt x="3759" y="9205"/>
                      <a:pt x="4530" y="9052"/>
                      <a:pt x="5251" y="8752"/>
                    </a:cubicBezTo>
                    <a:cubicBezTo>
                      <a:pt x="6341" y="8289"/>
                      <a:pt x="7385" y="7723"/>
                      <a:pt x="8368" y="7061"/>
                    </a:cubicBezTo>
                    <a:cubicBezTo>
                      <a:pt x="9374" y="6432"/>
                      <a:pt x="10314" y="5702"/>
                      <a:pt x="11170" y="4880"/>
                    </a:cubicBezTo>
                    <a:cubicBezTo>
                      <a:pt x="11868" y="4200"/>
                      <a:pt x="12456" y="3415"/>
                      <a:pt x="12915" y="2555"/>
                    </a:cubicBezTo>
                    <a:cubicBezTo>
                      <a:pt x="13226" y="1976"/>
                      <a:pt x="13452" y="1357"/>
                      <a:pt x="13589" y="716"/>
                    </a:cubicBezTo>
                    <a:cubicBezTo>
                      <a:pt x="13650" y="483"/>
                      <a:pt x="13676" y="242"/>
                      <a:pt x="13665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4" name="Google Shape;904;p50"/>
              <p:cNvSpPr/>
              <p:nvPr/>
            </p:nvSpPr>
            <p:spPr>
              <a:xfrm>
                <a:off x="-4328150" y="2463"/>
                <a:ext cx="142200" cy="126075"/>
              </a:xfrm>
              <a:custGeom>
                <a:avLst/>
                <a:gdLst/>
                <a:ahLst/>
                <a:cxnLst/>
                <a:rect l="l" t="t" r="r" b="b"/>
                <a:pathLst>
                  <a:path w="5688" h="5043" extrusionOk="0">
                    <a:moveTo>
                      <a:pt x="5688" y="1"/>
                    </a:moveTo>
                    <a:lnTo>
                      <a:pt x="5688" y="1"/>
                    </a:lnTo>
                    <a:cubicBezTo>
                      <a:pt x="5305" y="69"/>
                      <a:pt x="4938" y="208"/>
                      <a:pt x="4605" y="408"/>
                    </a:cubicBezTo>
                    <a:cubicBezTo>
                      <a:pt x="2966" y="1253"/>
                      <a:pt x="1565" y="2499"/>
                      <a:pt x="536" y="4031"/>
                    </a:cubicBezTo>
                    <a:cubicBezTo>
                      <a:pt x="301" y="4336"/>
                      <a:pt x="121" y="4677"/>
                      <a:pt x="1" y="5042"/>
                    </a:cubicBezTo>
                    <a:cubicBezTo>
                      <a:pt x="774" y="4026"/>
                      <a:pt x="1626" y="3072"/>
                      <a:pt x="2548" y="2188"/>
                    </a:cubicBezTo>
                    <a:cubicBezTo>
                      <a:pt x="3536" y="1378"/>
                      <a:pt x="4585" y="648"/>
                      <a:pt x="5688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5" name="Google Shape;905;p50"/>
              <p:cNvSpPr/>
              <p:nvPr/>
            </p:nvSpPr>
            <p:spPr>
              <a:xfrm>
                <a:off x="-4233500" y="321613"/>
                <a:ext cx="76750" cy="111800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4472" extrusionOk="0">
                    <a:moveTo>
                      <a:pt x="2141" y="1"/>
                    </a:moveTo>
                    <a:cubicBezTo>
                      <a:pt x="1634" y="1"/>
                      <a:pt x="1133" y="180"/>
                      <a:pt x="734" y="525"/>
                    </a:cubicBezTo>
                    <a:cubicBezTo>
                      <a:pt x="242" y="1004"/>
                      <a:pt x="0" y="1683"/>
                      <a:pt x="79" y="2366"/>
                    </a:cubicBezTo>
                    <a:cubicBezTo>
                      <a:pt x="157" y="3047"/>
                      <a:pt x="547" y="3654"/>
                      <a:pt x="1134" y="4008"/>
                    </a:cubicBezTo>
                    <a:cubicBezTo>
                      <a:pt x="1479" y="4308"/>
                      <a:pt x="1919" y="4471"/>
                      <a:pt x="2371" y="4471"/>
                    </a:cubicBezTo>
                    <a:cubicBezTo>
                      <a:pt x="2435" y="4471"/>
                      <a:pt x="2499" y="4468"/>
                      <a:pt x="2563" y="4462"/>
                    </a:cubicBezTo>
                    <a:lnTo>
                      <a:pt x="3069" y="212"/>
                    </a:lnTo>
                    <a:cubicBezTo>
                      <a:pt x="2773" y="70"/>
                      <a:pt x="2456" y="1"/>
                      <a:pt x="214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6" name="Google Shape;906;p50"/>
              <p:cNvSpPr/>
              <p:nvPr/>
            </p:nvSpPr>
            <p:spPr>
              <a:xfrm>
                <a:off x="-4210875" y="349588"/>
                <a:ext cx="35925" cy="521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2084" extrusionOk="0">
                    <a:moveTo>
                      <a:pt x="1017" y="0"/>
                    </a:moveTo>
                    <a:cubicBezTo>
                      <a:pt x="938" y="0"/>
                      <a:pt x="844" y="12"/>
                      <a:pt x="737" y="46"/>
                    </a:cubicBezTo>
                    <a:cubicBezTo>
                      <a:pt x="537" y="110"/>
                      <a:pt x="362" y="233"/>
                      <a:pt x="236" y="400"/>
                    </a:cubicBezTo>
                    <a:cubicBezTo>
                      <a:pt x="76" y="612"/>
                      <a:pt x="0" y="876"/>
                      <a:pt x="23" y="1140"/>
                    </a:cubicBezTo>
                    <a:cubicBezTo>
                      <a:pt x="48" y="1396"/>
                      <a:pt x="167" y="1634"/>
                      <a:pt x="356" y="1808"/>
                    </a:cubicBezTo>
                    <a:cubicBezTo>
                      <a:pt x="509" y="1952"/>
                      <a:pt x="703" y="2045"/>
                      <a:pt x="910" y="2075"/>
                    </a:cubicBezTo>
                    <a:cubicBezTo>
                      <a:pt x="960" y="2081"/>
                      <a:pt x="1006" y="2084"/>
                      <a:pt x="1048" y="2084"/>
                    </a:cubicBezTo>
                    <a:cubicBezTo>
                      <a:pt x="1308" y="2084"/>
                      <a:pt x="1437" y="1976"/>
                      <a:pt x="1437" y="1941"/>
                    </a:cubicBezTo>
                    <a:cubicBezTo>
                      <a:pt x="1423" y="1894"/>
                      <a:pt x="1230" y="1928"/>
                      <a:pt x="963" y="1861"/>
                    </a:cubicBezTo>
                    <a:cubicBezTo>
                      <a:pt x="633" y="1755"/>
                      <a:pt x="398" y="1460"/>
                      <a:pt x="370" y="1114"/>
                    </a:cubicBezTo>
                    <a:cubicBezTo>
                      <a:pt x="342" y="767"/>
                      <a:pt x="522" y="436"/>
                      <a:pt x="830" y="273"/>
                    </a:cubicBezTo>
                    <a:cubicBezTo>
                      <a:pt x="1076" y="133"/>
                      <a:pt x="1264" y="127"/>
                      <a:pt x="1277" y="86"/>
                    </a:cubicBezTo>
                    <a:cubicBezTo>
                      <a:pt x="1287" y="58"/>
                      <a:pt x="1189" y="0"/>
                      <a:pt x="1017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7" name="Google Shape;907;p50"/>
              <p:cNvSpPr/>
              <p:nvPr/>
            </p:nvSpPr>
            <p:spPr>
              <a:xfrm>
                <a:off x="-4366300" y="7988"/>
                <a:ext cx="396425" cy="545325"/>
              </a:xfrm>
              <a:custGeom>
                <a:avLst/>
                <a:gdLst/>
                <a:ahLst/>
                <a:cxnLst/>
                <a:rect l="l" t="t" r="r" b="b"/>
                <a:pathLst>
                  <a:path w="15857" h="21813" extrusionOk="0">
                    <a:moveTo>
                      <a:pt x="15399" y="1"/>
                    </a:moveTo>
                    <a:cubicBezTo>
                      <a:pt x="15398" y="1"/>
                      <a:pt x="15396" y="1"/>
                      <a:pt x="15395" y="1"/>
                    </a:cubicBezTo>
                    <a:cubicBezTo>
                      <a:pt x="15284" y="13"/>
                      <a:pt x="15261" y="479"/>
                      <a:pt x="15168" y="1287"/>
                    </a:cubicBezTo>
                    <a:cubicBezTo>
                      <a:pt x="15041" y="2407"/>
                      <a:pt x="14754" y="3503"/>
                      <a:pt x="14312" y="4541"/>
                    </a:cubicBezTo>
                    <a:cubicBezTo>
                      <a:pt x="13272" y="6946"/>
                      <a:pt x="11309" y="8831"/>
                      <a:pt x="8865" y="9775"/>
                    </a:cubicBezTo>
                    <a:cubicBezTo>
                      <a:pt x="7865" y="10123"/>
                      <a:pt x="6832" y="10371"/>
                      <a:pt x="5783" y="10514"/>
                    </a:cubicBezTo>
                    <a:cubicBezTo>
                      <a:pt x="4572" y="10672"/>
                      <a:pt x="3417" y="11114"/>
                      <a:pt x="2411" y="11804"/>
                    </a:cubicBezTo>
                    <a:cubicBezTo>
                      <a:pt x="1472" y="12523"/>
                      <a:pt x="774" y="13508"/>
                      <a:pt x="406" y="14630"/>
                    </a:cubicBezTo>
                    <a:cubicBezTo>
                      <a:pt x="58" y="15630"/>
                      <a:pt x="1" y="16709"/>
                      <a:pt x="242" y="17741"/>
                    </a:cubicBezTo>
                    <a:cubicBezTo>
                      <a:pt x="460" y="18630"/>
                      <a:pt x="907" y="19446"/>
                      <a:pt x="1539" y="20108"/>
                    </a:cubicBezTo>
                    <a:cubicBezTo>
                      <a:pt x="2413" y="21049"/>
                      <a:pt x="3594" y="21648"/>
                      <a:pt x="4870" y="21799"/>
                    </a:cubicBezTo>
                    <a:cubicBezTo>
                      <a:pt x="4997" y="21808"/>
                      <a:pt x="5115" y="21813"/>
                      <a:pt x="5224" y="21813"/>
                    </a:cubicBezTo>
                    <a:cubicBezTo>
                      <a:pt x="5880" y="21813"/>
                      <a:pt x="6213" y="21665"/>
                      <a:pt x="6213" y="21590"/>
                    </a:cubicBezTo>
                    <a:cubicBezTo>
                      <a:pt x="6208" y="21474"/>
                      <a:pt x="5737" y="21451"/>
                      <a:pt x="4986" y="21230"/>
                    </a:cubicBezTo>
                    <a:cubicBezTo>
                      <a:pt x="3947" y="20903"/>
                      <a:pt x="3028" y="20273"/>
                      <a:pt x="2347" y="19421"/>
                    </a:cubicBezTo>
                    <a:cubicBezTo>
                      <a:pt x="1902" y="18859"/>
                      <a:pt x="1601" y="18196"/>
                      <a:pt x="1469" y="17491"/>
                    </a:cubicBezTo>
                    <a:cubicBezTo>
                      <a:pt x="1334" y="16688"/>
                      <a:pt x="1422" y="15865"/>
                      <a:pt x="1719" y="15107"/>
                    </a:cubicBezTo>
                    <a:cubicBezTo>
                      <a:pt x="2027" y="14268"/>
                      <a:pt x="2576" y="13539"/>
                      <a:pt x="3294" y="13008"/>
                    </a:cubicBezTo>
                    <a:cubicBezTo>
                      <a:pt x="4132" y="12471"/>
                      <a:pt x="5080" y="12129"/>
                      <a:pt x="6068" y="12008"/>
                    </a:cubicBezTo>
                    <a:cubicBezTo>
                      <a:pt x="7210" y="11851"/>
                      <a:pt x="8331" y="11568"/>
                      <a:pt x="9411" y="11165"/>
                    </a:cubicBezTo>
                    <a:cubicBezTo>
                      <a:pt x="10435" y="10750"/>
                      <a:pt x="11387" y="10175"/>
                      <a:pt x="12231" y="9461"/>
                    </a:cubicBezTo>
                    <a:cubicBezTo>
                      <a:pt x="13662" y="8264"/>
                      <a:pt x="14729" y="6692"/>
                      <a:pt x="15313" y="4920"/>
                    </a:cubicBezTo>
                    <a:cubicBezTo>
                      <a:pt x="15704" y="3753"/>
                      <a:pt x="15857" y="2519"/>
                      <a:pt x="15761" y="1292"/>
                    </a:cubicBezTo>
                    <a:cubicBezTo>
                      <a:pt x="15675" y="442"/>
                      <a:pt x="15510" y="1"/>
                      <a:pt x="15399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8" name="Google Shape;908;p50"/>
              <p:cNvSpPr/>
              <p:nvPr/>
            </p:nvSpPr>
            <p:spPr>
              <a:xfrm>
                <a:off x="-4356925" y="-5237"/>
                <a:ext cx="377875" cy="260550"/>
              </a:xfrm>
              <a:custGeom>
                <a:avLst/>
                <a:gdLst/>
                <a:ahLst/>
                <a:cxnLst/>
                <a:rect l="l" t="t" r="r" b="b"/>
                <a:pathLst>
                  <a:path w="15115" h="10422" extrusionOk="0">
                    <a:moveTo>
                      <a:pt x="14549" y="0"/>
                    </a:moveTo>
                    <a:cubicBezTo>
                      <a:pt x="14316" y="41"/>
                      <a:pt x="14502" y="1187"/>
                      <a:pt x="13921" y="2803"/>
                    </a:cubicBezTo>
                    <a:cubicBezTo>
                      <a:pt x="13587" y="3738"/>
                      <a:pt x="13082" y="4604"/>
                      <a:pt x="12432" y="5356"/>
                    </a:cubicBezTo>
                    <a:cubicBezTo>
                      <a:pt x="11622" y="6268"/>
                      <a:pt x="10647" y="7020"/>
                      <a:pt x="9559" y="7571"/>
                    </a:cubicBezTo>
                    <a:cubicBezTo>
                      <a:pt x="7217" y="8734"/>
                      <a:pt x="4734" y="9089"/>
                      <a:pt x="2948" y="9316"/>
                    </a:cubicBezTo>
                    <a:cubicBezTo>
                      <a:pt x="1164" y="9542"/>
                      <a:pt x="1" y="9682"/>
                      <a:pt x="1" y="9897"/>
                    </a:cubicBezTo>
                    <a:cubicBezTo>
                      <a:pt x="1" y="10101"/>
                      <a:pt x="1128" y="10338"/>
                      <a:pt x="2995" y="10415"/>
                    </a:cubicBezTo>
                    <a:cubicBezTo>
                      <a:pt x="3161" y="10419"/>
                      <a:pt x="3328" y="10422"/>
                      <a:pt x="3495" y="10422"/>
                    </a:cubicBezTo>
                    <a:cubicBezTo>
                      <a:pt x="4436" y="10422"/>
                      <a:pt x="5375" y="10348"/>
                      <a:pt x="6304" y="10199"/>
                    </a:cubicBezTo>
                    <a:cubicBezTo>
                      <a:pt x="7678" y="9985"/>
                      <a:pt x="9010" y="9555"/>
                      <a:pt x="10251" y="8926"/>
                    </a:cubicBezTo>
                    <a:cubicBezTo>
                      <a:pt x="11522" y="8282"/>
                      <a:pt x="12636" y="7367"/>
                      <a:pt x="13513" y="6245"/>
                    </a:cubicBezTo>
                    <a:cubicBezTo>
                      <a:pt x="14220" y="5315"/>
                      <a:pt x="14711" y="4238"/>
                      <a:pt x="14949" y="3094"/>
                    </a:cubicBezTo>
                    <a:cubicBezTo>
                      <a:pt x="15115" y="2328"/>
                      <a:pt x="15115" y="1535"/>
                      <a:pt x="14949" y="768"/>
                    </a:cubicBezTo>
                    <a:cubicBezTo>
                      <a:pt x="14822" y="239"/>
                      <a:pt x="14642" y="0"/>
                      <a:pt x="14549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09" name="Google Shape;909;p50"/>
              <p:cNvSpPr/>
              <p:nvPr/>
            </p:nvSpPr>
            <p:spPr>
              <a:xfrm>
                <a:off x="-4253900" y="1309438"/>
                <a:ext cx="506200" cy="576850"/>
              </a:xfrm>
              <a:custGeom>
                <a:avLst/>
                <a:gdLst/>
                <a:ahLst/>
                <a:cxnLst/>
                <a:rect l="l" t="t" r="r" b="b"/>
                <a:pathLst>
                  <a:path w="20248" h="23074" extrusionOk="0">
                    <a:moveTo>
                      <a:pt x="3200" y="1"/>
                    </a:moveTo>
                    <a:cubicBezTo>
                      <a:pt x="2407" y="2"/>
                      <a:pt x="1746" y="611"/>
                      <a:pt x="1683" y="1401"/>
                    </a:cubicBezTo>
                    <a:lnTo>
                      <a:pt x="72" y="21422"/>
                    </a:lnTo>
                    <a:cubicBezTo>
                      <a:pt x="0" y="22260"/>
                      <a:pt x="623" y="22998"/>
                      <a:pt x="1461" y="23068"/>
                    </a:cubicBezTo>
                    <a:cubicBezTo>
                      <a:pt x="1503" y="23072"/>
                      <a:pt x="1546" y="23074"/>
                      <a:pt x="1589" y="23074"/>
                    </a:cubicBezTo>
                    <a:cubicBezTo>
                      <a:pt x="1604" y="23074"/>
                      <a:pt x="1620" y="23073"/>
                      <a:pt x="1635" y="23073"/>
                    </a:cubicBezTo>
                    <a:lnTo>
                      <a:pt x="16626" y="22666"/>
                    </a:lnTo>
                    <a:cubicBezTo>
                      <a:pt x="17394" y="22646"/>
                      <a:pt x="18026" y="22058"/>
                      <a:pt x="18103" y="21293"/>
                    </a:cubicBezTo>
                    <a:lnTo>
                      <a:pt x="20161" y="1688"/>
                    </a:lnTo>
                    <a:cubicBezTo>
                      <a:pt x="20247" y="848"/>
                      <a:pt x="19637" y="96"/>
                      <a:pt x="18797" y="10"/>
                    </a:cubicBezTo>
                    <a:cubicBezTo>
                      <a:pt x="18746" y="4"/>
                      <a:pt x="18694" y="1"/>
                      <a:pt x="18643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10" name="Google Shape;910;p50"/>
              <p:cNvSpPr/>
              <p:nvPr/>
            </p:nvSpPr>
            <p:spPr>
              <a:xfrm>
                <a:off x="-4000625" y="1365838"/>
                <a:ext cx="44775" cy="44800"/>
              </a:xfrm>
              <a:custGeom>
                <a:avLst/>
                <a:gdLst/>
                <a:ahLst/>
                <a:cxnLst/>
                <a:rect l="l" t="t" r="r" b="b"/>
                <a:pathLst>
                  <a:path w="1791" h="1792" extrusionOk="0">
                    <a:moveTo>
                      <a:pt x="895" y="0"/>
                    </a:moveTo>
                    <a:cubicBezTo>
                      <a:pt x="894" y="0"/>
                      <a:pt x="893" y="0"/>
                      <a:pt x="893" y="0"/>
                    </a:cubicBezTo>
                    <a:cubicBezTo>
                      <a:pt x="400" y="2"/>
                      <a:pt x="1" y="402"/>
                      <a:pt x="1" y="896"/>
                    </a:cubicBezTo>
                    <a:cubicBezTo>
                      <a:pt x="1" y="1390"/>
                      <a:pt x="400" y="1790"/>
                      <a:pt x="893" y="1791"/>
                    </a:cubicBezTo>
                    <a:cubicBezTo>
                      <a:pt x="894" y="1791"/>
                      <a:pt x="895" y="1791"/>
                      <a:pt x="897" y="1791"/>
                    </a:cubicBezTo>
                    <a:cubicBezTo>
                      <a:pt x="1388" y="1791"/>
                      <a:pt x="1787" y="1394"/>
                      <a:pt x="1790" y="902"/>
                    </a:cubicBezTo>
                    <a:lnTo>
                      <a:pt x="1790" y="890"/>
                    </a:lnTo>
                    <a:cubicBezTo>
                      <a:pt x="1787" y="398"/>
                      <a:pt x="1387" y="0"/>
                      <a:pt x="89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911" name="Google Shape;911;p50"/>
              <p:cNvSpPr/>
              <p:nvPr/>
            </p:nvSpPr>
            <p:spPr>
              <a:xfrm>
                <a:off x="-4413025" y="1534763"/>
                <a:ext cx="486675" cy="234200"/>
              </a:xfrm>
              <a:custGeom>
                <a:avLst/>
                <a:gdLst/>
                <a:ahLst/>
                <a:cxnLst/>
                <a:rect l="l" t="t" r="r" b="b"/>
                <a:pathLst>
                  <a:path w="19467" h="9368" extrusionOk="0">
                    <a:moveTo>
                      <a:pt x="7820" y="0"/>
                    </a:moveTo>
                    <a:cubicBezTo>
                      <a:pt x="7820" y="0"/>
                      <a:pt x="5768" y="582"/>
                      <a:pt x="5408" y="989"/>
                    </a:cubicBezTo>
                    <a:cubicBezTo>
                      <a:pt x="4876" y="1394"/>
                      <a:pt x="4303" y="1744"/>
                      <a:pt x="3699" y="2030"/>
                    </a:cubicBezTo>
                    <a:lnTo>
                      <a:pt x="2157" y="2442"/>
                    </a:lnTo>
                    <a:lnTo>
                      <a:pt x="0" y="8950"/>
                    </a:lnTo>
                    <a:lnTo>
                      <a:pt x="13077" y="9368"/>
                    </a:lnTo>
                    <a:cubicBezTo>
                      <a:pt x="13077" y="9368"/>
                      <a:pt x="16682" y="6809"/>
                      <a:pt x="16228" y="6531"/>
                    </a:cubicBezTo>
                    <a:cubicBezTo>
                      <a:pt x="16100" y="6452"/>
                      <a:pt x="15898" y="6414"/>
                      <a:pt x="15660" y="6414"/>
                    </a:cubicBezTo>
                    <a:cubicBezTo>
                      <a:pt x="15053" y="6414"/>
                      <a:pt x="14214" y="6661"/>
                      <a:pt x="13780" y="7112"/>
                    </a:cubicBezTo>
                    <a:cubicBezTo>
                      <a:pt x="13529" y="7370"/>
                      <a:pt x="13238" y="7465"/>
                      <a:pt x="12943" y="7465"/>
                    </a:cubicBezTo>
                    <a:cubicBezTo>
                      <a:pt x="12118" y="7465"/>
                      <a:pt x="11274" y="6717"/>
                      <a:pt x="11274" y="6717"/>
                    </a:cubicBezTo>
                    <a:cubicBezTo>
                      <a:pt x="11274" y="6717"/>
                      <a:pt x="17762" y="5391"/>
                      <a:pt x="18303" y="4728"/>
                    </a:cubicBezTo>
                    <a:cubicBezTo>
                      <a:pt x="18845" y="4065"/>
                      <a:pt x="19466" y="3973"/>
                      <a:pt x="19118" y="3309"/>
                    </a:cubicBezTo>
                    <a:cubicBezTo>
                      <a:pt x="18959" y="3007"/>
                      <a:pt x="18309" y="2924"/>
                      <a:pt x="17562" y="2924"/>
                    </a:cubicBezTo>
                    <a:cubicBezTo>
                      <a:pt x="16671" y="2924"/>
                      <a:pt x="15643" y="3042"/>
                      <a:pt x="15147" y="3042"/>
                    </a:cubicBezTo>
                    <a:cubicBezTo>
                      <a:pt x="14149" y="3108"/>
                      <a:pt x="13157" y="3234"/>
                      <a:pt x="12175" y="3420"/>
                    </a:cubicBezTo>
                    <a:cubicBezTo>
                      <a:pt x="12175" y="3420"/>
                      <a:pt x="16247" y="1989"/>
                      <a:pt x="16536" y="1820"/>
                    </a:cubicBezTo>
                    <a:cubicBezTo>
                      <a:pt x="17249" y="1433"/>
                      <a:pt x="16687" y="697"/>
                      <a:pt x="15797" y="697"/>
                    </a:cubicBezTo>
                    <a:cubicBezTo>
                      <a:pt x="15671" y="697"/>
                      <a:pt x="15539" y="712"/>
                      <a:pt x="15403" y="744"/>
                    </a:cubicBezTo>
                    <a:cubicBezTo>
                      <a:pt x="14454" y="969"/>
                      <a:pt x="10999" y="2197"/>
                      <a:pt x="10177" y="2197"/>
                    </a:cubicBezTo>
                    <a:cubicBezTo>
                      <a:pt x="10148" y="2197"/>
                      <a:pt x="10122" y="2196"/>
                      <a:pt x="10100" y="2193"/>
                    </a:cubicBezTo>
                    <a:cubicBezTo>
                      <a:pt x="9449" y="2100"/>
                      <a:pt x="7775" y="1907"/>
                      <a:pt x="7775" y="1907"/>
                    </a:cubicBezTo>
                    <a:lnTo>
                      <a:pt x="7820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</p:grpSp>
      <p:sp>
        <p:nvSpPr>
          <p:cNvPr id="128" name="Google Shape;616;p47"/>
          <p:cNvSpPr txBox="1">
            <a:spLocks noGrp="1"/>
          </p:cNvSpPr>
          <p:nvPr>
            <p:ph type="title"/>
          </p:nvPr>
        </p:nvSpPr>
        <p:spPr>
          <a:xfrm>
            <a:off x="1534712" y="1614375"/>
            <a:ext cx="11117821" cy="801498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pPr algn="r"/>
            <a:r>
              <a:rPr lang="en-US" sz="6000" dirty="0">
                <a:latin typeface="Californian FB" panose="0207040306080B030204" pitchFamily="18" charset="0"/>
              </a:rPr>
              <a:t>Highlights</a:t>
            </a:r>
            <a:endParaRPr sz="6000" dirty="0">
              <a:latin typeface="Californian FB" panose="0207040306080B030204" pitchFamily="18" charset="0"/>
            </a:endParaRPr>
          </a:p>
        </p:txBody>
      </p:sp>
      <p:sp>
        <p:nvSpPr>
          <p:cNvPr id="129" name="Google Shape;788;p50"/>
          <p:cNvSpPr txBox="1">
            <a:spLocks noGrp="1"/>
          </p:cNvSpPr>
          <p:nvPr>
            <p:ph type="subTitle" idx="1"/>
          </p:nvPr>
        </p:nvSpPr>
        <p:spPr>
          <a:xfrm>
            <a:off x="8327026" y="5486442"/>
            <a:ext cx="8100144" cy="960223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indent="0"/>
            <a:r>
              <a:rPr lang="en-US" altLang="zh-CN" sz="3600" dirty="0">
                <a:latin typeface="Gill Sans Nova" panose="020B0602020104020203" pitchFamily="34" charset="0"/>
              </a:rPr>
              <a:t>Advanced writing/oral skill acquired</a:t>
            </a:r>
          </a:p>
        </p:txBody>
      </p:sp>
      <p:sp>
        <p:nvSpPr>
          <p:cNvPr id="131" name="Google Shape;788;p50"/>
          <p:cNvSpPr txBox="1">
            <a:spLocks noGrp="1"/>
          </p:cNvSpPr>
          <p:nvPr>
            <p:ph type="subTitle" idx="1"/>
          </p:nvPr>
        </p:nvSpPr>
        <p:spPr>
          <a:xfrm>
            <a:off x="8327026" y="4513450"/>
            <a:ext cx="6461844" cy="960223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marL="0" indent="0"/>
            <a:r>
              <a:rPr lang="en-US" altLang="zh-CN" sz="3600" dirty="0">
                <a:latin typeface="Gill Sans Nova" panose="020B0602020104020203" pitchFamily="34" charset="0"/>
              </a:rPr>
              <a:t>Innovative activities arranged</a:t>
            </a:r>
          </a:p>
        </p:txBody>
      </p:sp>
      <p:sp>
        <p:nvSpPr>
          <p:cNvPr id="130" name="Google Shape;276;p43"/>
          <p:cNvSpPr/>
          <p:nvPr/>
        </p:nvSpPr>
        <p:spPr>
          <a:xfrm>
            <a:off x="8277856" y="3779364"/>
            <a:ext cx="2305682" cy="598515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3" name="矩形 2"/>
          <p:cNvSpPr/>
          <p:nvPr/>
        </p:nvSpPr>
        <p:spPr>
          <a:xfrm>
            <a:off x="8302240" y="3768285"/>
            <a:ext cx="23214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Challenging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133" name="Google Shape;276;p43"/>
          <p:cNvSpPr/>
          <p:nvPr/>
        </p:nvSpPr>
        <p:spPr>
          <a:xfrm>
            <a:off x="8327026" y="5673918"/>
            <a:ext cx="1999632" cy="598515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4" name="矩形 133"/>
          <p:cNvSpPr/>
          <p:nvPr/>
        </p:nvSpPr>
        <p:spPr>
          <a:xfrm>
            <a:off x="8334852" y="5643387"/>
            <a:ext cx="21419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Advanced </a:t>
            </a:r>
            <a:endParaRPr lang="zh-CN" altLang="en-US" sz="3200" dirty="0"/>
          </a:p>
        </p:txBody>
      </p:sp>
      <p:sp>
        <p:nvSpPr>
          <p:cNvPr id="137" name="Google Shape;276;p43"/>
          <p:cNvSpPr/>
          <p:nvPr/>
        </p:nvSpPr>
        <p:spPr>
          <a:xfrm>
            <a:off x="8361455" y="4723194"/>
            <a:ext cx="2009321" cy="598515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5" name="矩形 4"/>
          <p:cNvSpPr/>
          <p:nvPr/>
        </p:nvSpPr>
        <p:spPr>
          <a:xfrm>
            <a:off x="8333745" y="4674469"/>
            <a:ext cx="22220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Innovative 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4717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3" grpId="0" animBg="1"/>
      <p:bldP spid="134" grpId="0"/>
      <p:bldP spid="1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>
            <a:spLocks noGrp="1"/>
          </p:cNvSpPr>
          <p:nvPr>
            <p:ph type="title"/>
          </p:nvPr>
        </p:nvSpPr>
        <p:spPr>
          <a:xfrm>
            <a:off x="6622356" y="1275267"/>
            <a:ext cx="6857092" cy="1142253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r>
              <a:rPr lang="en-GB" altLang="zh-CN" sz="6600" dirty="0">
                <a:solidFill>
                  <a:schemeClr val="bg1"/>
                </a:solidFill>
                <a:latin typeface="Californian FB" panose="0207040306080B030204" pitchFamily="18" charset="0"/>
              </a:rPr>
              <a:t>Introduction</a:t>
            </a:r>
          </a:p>
        </p:txBody>
      </p:sp>
      <p:sp>
        <p:nvSpPr>
          <p:cNvPr id="266" name="Google Shape;266;p43"/>
          <p:cNvSpPr txBox="1">
            <a:spLocks noGrp="1"/>
          </p:cNvSpPr>
          <p:nvPr>
            <p:ph type="title" idx="2"/>
          </p:nvPr>
        </p:nvSpPr>
        <p:spPr>
          <a:xfrm>
            <a:off x="5875235" y="1479874"/>
            <a:ext cx="2338044" cy="769060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r>
              <a:rPr lang="en" sz="6600" dirty="0">
                <a:latin typeface="Californian FB" panose="0207040306080B030204" pitchFamily="18" charset="0"/>
              </a:rPr>
              <a:t>01</a:t>
            </a:r>
            <a:endParaRPr sz="8000" dirty="0">
              <a:latin typeface="Californian FB" panose="0207040306080B030204" pitchFamily="18" charset="0"/>
            </a:endParaRPr>
          </a:p>
        </p:txBody>
      </p:sp>
      <p:sp>
        <p:nvSpPr>
          <p:cNvPr id="271" name="Google Shape;271;p43"/>
          <p:cNvSpPr txBox="1">
            <a:spLocks noGrp="1"/>
          </p:cNvSpPr>
          <p:nvPr>
            <p:ph type="title" idx="7"/>
          </p:nvPr>
        </p:nvSpPr>
        <p:spPr>
          <a:xfrm>
            <a:off x="7450889" y="3334500"/>
            <a:ext cx="6028559" cy="1142253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Californian FB" panose="0207040306080B030204" pitchFamily="18" charset="0"/>
              </a:rPr>
              <a:t>Demonstration</a:t>
            </a:r>
            <a:endParaRPr sz="66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272" name="Google Shape;272;p43"/>
          <p:cNvSpPr txBox="1">
            <a:spLocks noGrp="1"/>
          </p:cNvSpPr>
          <p:nvPr>
            <p:ph type="title" idx="8"/>
          </p:nvPr>
        </p:nvSpPr>
        <p:spPr>
          <a:xfrm>
            <a:off x="5967556" y="3543062"/>
            <a:ext cx="2338044" cy="769060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r>
              <a:rPr lang="en" sz="6600" dirty="0">
                <a:solidFill>
                  <a:schemeClr val="bg1"/>
                </a:solidFill>
                <a:latin typeface="Californian FB" panose="0207040306080B030204" pitchFamily="18" charset="0"/>
              </a:rPr>
              <a:t>02</a:t>
            </a:r>
            <a:endParaRPr sz="6600" dirty="0">
              <a:solidFill>
                <a:schemeClr val="bg1"/>
              </a:solidFill>
              <a:latin typeface="Californian FB" panose="0207040306080B030204" pitchFamily="18" charset="0"/>
            </a:endParaRPr>
          </a:p>
        </p:txBody>
      </p:sp>
      <p:sp>
        <p:nvSpPr>
          <p:cNvPr id="276" name="Google Shape;276;p43"/>
          <p:cNvSpPr/>
          <p:nvPr/>
        </p:nvSpPr>
        <p:spPr>
          <a:xfrm>
            <a:off x="6231489" y="3080456"/>
            <a:ext cx="7441988" cy="1854626"/>
          </a:xfrm>
          <a:prstGeom prst="roundRect">
            <a:avLst>
              <a:gd name="adj" fmla="val 16667"/>
            </a:avLst>
          </a:prstGeom>
          <a:solidFill>
            <a:srgbClr val="99B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77" name="Google Shape;277;p43"/>
          <p:cNvSpPr txBox="1">
            <a:spLocks noGrp="1"/>
          </p:cNvSpPr>
          <p:nvPr>
            <p:ph type="title"/>
          </p:nvPr>
        </p:nvSpPr>
        <p:spPr>
          <a:xfrm>
            <a:off x="7594342" y="3334499"/>
            <a:ext cx="5741652" cy="1142253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r>
              <a:rPr lang="en" sz="6600" dirty="0">
                <a:solidFill>
                  <a:schemeClr val="dk1"/>
                </a:solidFill>
                <a:latin typeface="Californian FB" panose="0207040306080B030204" pitchFamily="18" charset="0"/>
              </a:rPr>
              <a:t>Demonstration</a:t>
            </a:r>
            <a:endParaRPr sz="6600" dirty="0">
              <a:solidFill>
                <a:schemeClr val="dk1"/>
              </a:solidFill>
              <a:latin typeface="Californian FB" panose="0207040306080B030204" pitchFamily="18" charset="0"/>
            </a:endParaRPr>
          </a:p>
        </p:txBody>
      </p:sp>
      <p:sp>
        <p:nvSpPr>
          <p:cNvPr id="278" name="Google Shape;278;p43"/>
          <p:cNvSpPr txBox="1">
            <a:spLocks noGrp="1"/>
          </p:cNvSpPr>
          <p:nvPr>
            <p:ph type="title" idx="2"/>
          </p:nvPr>
        </p:nvSpPr>
        <p:spPr>
          <a:xfrm>
            <a:off x="5969105" y="3539078"/>
            <a:ext cx="2338044" cy="769060"/>
          </a:xfrm>
          <a:prstGeom prst="rect">
            <a:avLst/>
          </a:prstGeom>
        </p:spPr>
        <p:txBody>
          <a:bodyPr spcFirstLastPara="1" wrap="square" lIns="95975" tIns="95975" rIns="95975" bIns="95975" anchor="ctr" anchorCtr="0">
            <a:noAutofit/>
          </a:bodyPr>
          <a:lstStyle/>
          <a:p>
            <a:r>
              <a:rPr lang="en" sz="6600" dirty="0">
                <a:solidFill>
                  <a:schemeClr val="dk1"/>
                </a:solidFill>
                <a:latin typeface="Californian FB" panose="0207040306080B030204" pitchFamily="18" charset="0"/>
              </a:rPr>
              <a:t>02</a:t>
            </a:r>
            <a:endParaRPr sz="6600" dirty="0">
              <a:solidFill>
                <a:schemeClr val="dk1"/>
              </a:solidFill>
              <a:latin typeface="Californian FB" panose="0207040306080B030204" pitchFamily="18" charset="0"/>
            </a:endParaRPr>
          </a:p>
        </p:txBody>
      </p:sp>
      <p:grpSp>
        <p:nvGrpSpPr>
          <p:cNvPr id="279" name="Google Shape;279;p43"/>
          <p:cNvGrpSpPr/>
          <p:nvPr/>
        </p:nvGrpSpPr>
        <p:grpSpPr>
          <a:xfrm>
            <a:off x="3824134" y="3632945"/>
            <a:ext cx="2274245" cy="4328694"/>
            <a:chOff x="872875" y="1353250"/>
            <a:chExt cx="2166425" cy="4123475"/>
          </a:xfrm>
        </p:grpSpPr>
        <p:sp>
          <p:nvSpPr>
            <p:cNvPr id="280" name="Google Shape;280;p43"/>
            <p:cNvSpPr/>
            <p:nvPr/>
          </p:nvSpPr>
          <p:spPr>
            <a:xfrm>
              <a:off x="1416025" y="5334975"/>
              <a:ext cx="197000" cy="141750"/>
            </a:xfrm>
            <a:custGeom>
              <a:avLst/>
              <a:gdLst/>
              <a:ahLst/>
              <a:cxnLst/>
              <a:rect l="l" t="t" r="r" b="b"/>
              <a:pathLst>
                <a:path w="7880" h="5670" extrusionOk="0">
                  <a:moveTo>
                    <a:pt x="876" y="1"/>
                  </a:moveTo>
                  <a:lnTo>
                    <a:pt x="0" y="5094"/>
                  </a:lnTo>
                  <a:lnTo>
                    <a:pt x="7853" y="5670"/>
                  </a:lnTo>
                  <a:lnTo>
                    <a:pt x="7880" y="662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9B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1" name="Google Shape;281;p43"/>
            <p:cNvSpPr/>
            <p:nvPr/>
          </p:nvSpPr>
          <p:spPr>
            <a:xfrm>
              <a:off x="1512225" y="5336700"/>
              <a:ext cx="14225" cy="115700"/>
            </a:xfrm>
            <a:custGeom>
              <a:avLst/>
              <a:gdLst/>
              <a:ahLst/>
              <a:cxnLst/>
              <a:rect l="l" t="t" r="r" b="b"/>
              <a:pathLst>
                <a:path w="569" h="4628" extrusionOk="0">
                  <a:moveTo>
                    <a:pt x="569" y="1"/>
                  </a:moveTo>
                  <a:lnTo>
                    <a:pt x="569" y="1"/>
                  </a:lnTo>
                  <a:cubicBezTo>
                    <a:pt x="359" y="752"/>
                    <a:pt x="226" y="1521"/>
                    <a:pt x="171" y="2299"/>
                  </a:cubicBezTo>
                  <a:cubicBezTo>
                    <a:pt x="47" y="3068"/>
                    <a:pt x="0" y="3848"/>
                    <a:pt x="30" y="4627"/>
                  </a:cubicBezTo>
                  <a:cubicBezTo>
                    <a:pt x="367" y="3108"/>
                    <a:pt x="547" y="1557"/>
                    <a:pt x="56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2" name="Google Shape;282;p43"/>
            <p:cNvSpPr/>
            <p:nvPr/>
          </p:nvSpPr>
          <p:spPr>
            <a:xfrm>
              <a:off x="1419775" y="5437625"/>
              <a:ext cx="192575" cy="25275"/>
            </a:xfrm>
            <a:custGeom>
              <a:avLst/>
              <a:gdLst/>
              <a:ahLst/>
              <a:cxnLst/>
              <a:rect l="l" t="t" r="r" b="b"/>
              <a:pathLst>
                <a:path w="7703" h="1011" extrusionOk="0">
                  <a:moveTo>
                    <a:pt x="190" y="0"/>
                  </a:moveTo>
                  <a:cubicBezTo>
                    <a:pt x="127" y="0"/>
                    <a:pt x="64" y="1"/>
                    <a:pt x="0" y="4"/>
                  </a:cubicBezTo>
                  <a:cubicBezTo>
                    <a:pt x="362" y="125"/>
                    <a:pt x="735" y="208"/>
                    <a:pt x="1114" y="252"/>
                  </a:cubicBezTo>
                  <a:cubicBezTo>
                    <a:pt x="1808" y="369"/>
                    <a:pt x="2766" y="498"/>
                    <a:pt x="3841" y="622"/>
                  </a:cubicBezTo>
                  <a:lnTo>
                    <a:pt x="6568" y="923"/>
                  </a:lnTo>
                  <a:cubicBezTo>
                    <a:pt x="6911" y="981"/>
                    <a:pt x="7258" y="1011"/>
                    <a:pt x="7605" y="1011"/>
                  </a:cubicBezTo>
                  <a:cubicBezTo>
                    <a:pt x="7638" y="1011"/>
                    <a:pt x="7670" y="1010"/>
                    <a:pt x="7703" y="1010"/>
                  </a:cubicBezTo>
                  <a:cubicBezTo>
                    <a:pt x="7341" y="889"/>
                    <a:pt x="6969" y="806"/>
                    <a:pt x="6589" y="762"/>
                  </a:cubicBezTo>
                  <a:cubicBezTo>
                    <a:pt x="5896" y="643"/>
                    <a:pt x="4944" y="509"/>
                    <a:pt x="3867" y="391"/>
                  </a:cubicBezTo>
                  <a:lnTo>
                    <a:pt x="1135" y="85"/>
                  </a:lnTo>
                  <a:cubicBezTo>
                    <a:pt x="823" y="28"/>
                    <a:pt x="507" y="0"/>
                    <a:pt x="19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3" name="Google Shape;283;p43"/>
            <p:cNvSpPr/>
            <p:nvPr/>
          </p:nvSpPr>
          <p:spPr>
            <a:xfrm>
              <a:off x="1930525" y="5288175"/>
              <a:ext cx="397525" cy="176900"/>
            </a:xfrm>
            <a:custGeom>
              <a:avLst/>
              <a:gdLst/>
              <a:ahLst/>
              <a:cxnLst/>
              <a:rect l="l" t="t" r="r" b="b"/>
              <a:pathLst>
                <a:path w="15901" h="7076" extrusionOk="0">
                  <a:moveTo>
                    <a:pt x="91" y="0"/>
                  </a:moveTo>
                  <a:lnTo>
                    <a:pt x="0" y="6686"/>
                  </a:lnTo>
                  <a:lnTo>
                    <a:pt x="538" y="6724"/>
                  </a:lnTo>
                  <a:cubicBezTo>
                    <a:pt x="2150" y="6828"/>
                    <a:pt x="7160" y="7076"/>
                    <a:pt x="10680" y="7076"/>
                  </a:cubicBezTo>
                  <a:cubicBezTo>
                    <a:pt x="12316" y="7076"/>
                    <a:pt x="13630" y="7022"/>
                    <a:pt x="14132" y="6875"/>
                  </a:cubicBezTo>
                  <a:cubicBezTo>
                    <a:pt x="15900" y="6358"/>
                    <a:pt x="8644" y="4653"/>
                    <a:pt x="8644" y="4653"/>
                  </a:cubicBezTo>
                  <a:lnTo>
                    <a:pt x="8644" y="8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99B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4" name="Google Shape;284;p43"/>
            <p:cNvSpPr/>
            <p:nvPr/>
          </p:nvSpPr>
          <p:spPr>
            <a:xfrm>
              <a:off x="1931575" y="5392250"/>
              <a:ext cx="76825" cy="62150"/>
            </a:xfrm>
            <a:custGeom>
              <a:avLst/>
              <a:gdLst/>
              <a:ahLst/>
              <a:cxnLst/>
              <a:rect l="l" t="t" r="r" b="b"/>
              <a:pathLst>
                <a:path w="3073" h="2486" extrusionOk="0">
                  <a:moveTo>
                    <a:pt x="166" y="1"/>
                  </a:moveTo>
                  <a:cubicBezTo>
                    <a:pt x="111" y="1"/>
                    <a:pt x="56" y="2"/>
                    <a:pt x="1" y="5"/>
                  </a:cubicBezTo>
                  <a:lnTo>
                    <a:pt x="1" y="2399"/>
                  </a:lnTo>
                  <a:lnTo>
                    <a:pt x="3073" y="2485"/>
                  </a:lnTo>
                  <a:cubicBezTo>
                    <a:pt x="2952" y="1763"/>
                    <a:pt x="2568" y="1110"/>
                    <a:pt x="1996" y="651"/>
                  </a:cubicBezTo>
                  <a:cubicBezTo>
                    <a:pt x="1478" y="229"/>
                    <a:pt x="832" y="1"/>
                    <a:pt x="1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5" name="Google Shape;285;p43"/>
            <p:cNvSpPr/>
            <p:nvPr/>
          </p:nvSpPr>
          <p:spPr>
            <a:xfrm>
              <a:off x="1930675" y="5428425"/>
              <a:ext cx="367900" cy="36175"/>
            </a:xfrm>
            <a:custGeom>
              <a:avLst/>
              <a:gdLst/>
              <a:ahLst/>
              <a:cxnLst/>
              <a:rect l="l" t="t" r="r" b="b"/>
              <a:pathLst>
                <a:path w="14716" h="1447" extrusionOk="0">
                  <a:moveTo>
                    <a:pt x="12177" y="0"/>
                  </a:moveTo>
                  <a:cubicBezTo>
                    <a:pt x="11682" y="44"/>
                    <a:pt x="11392" y="1093"/>
                    <a:pt x="11392" y="1093"/>
                  </a:cubicBezTo>
                  <a:lnTo>
                    <a:pt x="0" y="883"/>
                  </a:lnTo>
                  <a:lnTo>
                    <a:pt x="0" y="1076"/>
                  </a:lnTo>
                  <a:cubicBezTo>
                    <a:pt x="2409" y="1311"/>
                    <a:pt x="6532" y="1447"/>
                    <a:pt x="9751" y="1447"/>
                  </a:cubicBezTo>
                  <a:cubicBezTo>
                    <a:pt x="12281" y="1447"/>
                    <a:pt x="14252" y="1363"/>
                    <a:pt x="14394" y="1178"/>
                  </a:cubicBezTo>
                  <a:cubicBezTo>
                    <a:pt x="14716" y="759"/>
                    <a:pt x="12177" y="0"/>
                    <a:pt x="121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6" name="Google Shape;286;p43"/>
            <p:cNvSpPr/>
            <p:nvPr/>
          </p:nvSpPr>
          <p:spPr>
            <a:xfrm>
              <a:off x="1927825" y="5450350"/>
              <a:ext cx="362950" cy="6550"/>
            </a:xfrm>
            <a:custGeom>
              <a:avLst/>
              <a:gdLst/>
              <a:ahLst/>
              <a:cxnLst/>
              <a:rect l="l" t="t" r="r" b="b"/>
              <a:pathLst>
                <a:path w="14518" h="262" extrusionOk="0">
                  <a:moveTo>
                    <a:pt x="1" y="0"/>
                  </a:moveTo>
                  <a:lnTo>
                    <a:pt x="146" y="16"/>
                  </a:lnTo>
                  <a:lnTo>
                    <a:pt x="348" y="16"/>
                  </a:lnTo>
                  <a:lnTo>
                    <a:pt x="146" y="0"/>
                  </a:lnTo>
                  <a:close/>
                  <a:moveTo>
                    <a:pt x="14373" y="178"/>
                  </a:moveTo>
                  <a:cubicBezTo>
                    <a:pt x="14397" y="182"/>
                    <a:pt x="14421" y="183"/>
                    <a:pt x="14446" y="183"/>
                  </a:cubicBezTo>
                  <a:cubicBezTo>
                    <a:pt x="14470" y="183"/>
                    <a:pt x="14494" y="182"/>
                    <a:pt x="14518" y="178"/>
                  </a:cubicBezTo>
                  <a:close/>
                  <a:moveTo>
                    <a:pt x="348" y="16"/>
                  </a:moveTo>
                  <a:lnTo>
                    <a:pt x="565" y="33"/>
                  </a:lnTo>
                  <a:lnTo>
                    <a:pt x="2120" y="113"/>
                  </a:lnTo>
                  <a:cubicBezTo>
                    <a:pt x="3438" y="172"/>
                    <a:pt x="5250" y="231"/>
                    <a:pt x="7257" y="253"/>
                  </a:cubicBezTo>
                  <a:cubicBezTo>
                    <a:pt x="7832" y="259"/>
                    <a:pt x="8391" y="262"/>
                    <a:pt x="8926" y="262"/>
                  </a:cubicBezTo>
                  <a:cubicBezTo>
                    <a:pt x="10261" y="262"/>
                    <a:pt x="11453" y="245"/>
                    <a:pt x="12394" y="226"/>
                  </a:cubicBezTo>
                  <a:lnTo>
                    <a:pt x="13948" y="178"/>
                  </a:lnTo>
                  <a:lnTo>
                    <a:pt x="7257" y="178"/>
                  </a:lnTo>
                  <a:cubicBezTo>
                    <a:pt x="5250" y="178"/>
                    <a:pt x="3438" y="108"/>
                    <a:pt x="2126" y="64"/>
                  </a:cubicBezTo>
                  <a:lnTo>
                    <a:pt x="570" y="16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7" name="Google Shape;287;p43"/>
            <p:cNvSpPr/>
            <p:nvPr/>
          </p:nvSpPr>
          <p:spPr>
            <a:xfrm>
              <a:off x="2215200" y="5425875"/>
              <a:ext cx="21675" cy="33225"/>
            </a:xfrm>
            <a:custGeom>
              <a:avLst/>
              <a:gdLst/>
              <a:ahLst/>
              <a:cxnLst/>
              <a:rect l="l" t="t" r="r" b="b"/>
              <a:pathLst>
                <a:path w="867" h="1329" extrusionOk="0">
                  <a:moveTo>
                    <a:pt x="866" y="1"/>
                  </a:moveTo>
                  <a:cubicBezTo>
                    <a:pt x="600" y="99"/>
                    <a:pt x="379" y="290"/>
                    <a:pt x="242" y="538"/>
                  </a:cubicBezTo>
                  <a:cubicBezTo>
                    <a:pt x="76" y="766"/>
                    <a:pt x="0" y="1048"/>
                    <a:pt x="27" y="1329"/>
                  </a:cubicBezTo>
                  <a:cubicBezTo>
                    <a:pt x="99" y="1072"/>
                    <a:pt x="200" y="826"/>
                    <a:pt x="329" y="592"/>
                  </a:cubicBezTo>
                  <a:cubicBezTo>
                    <a:pt x="486" y="377"/>
                    <a:pt x="667" y="178"/>
                    <a:pt x="8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8" name="Google Shape;288;p43"/>
            <p:cNvSpPr/>
            <p:nvPr/>
          </p:nvSpPr>
          <p:spPr>
            <a:xfrm>
              <a:off x="2152525" y="5408800"/>
              <a:ext cx="12125" cy="17625"/>
            </a:xfrm>
            <a:custGeom>
              <a:avLst/>
              <a:gdLst/>
              <a:ahLst/>
              <a:cxnLst/>
              <a:rect l="l" t="t" r="r" b="b"/>
              <a:pathLst>
                <a:path w="485" h="705" extrusionOk="0">
                  <a:moveTo>
                    <a:pt x="485" y="0"/>
                  </a:moveTo>
                  <a:cubicBezTo>
                    <a:pt x="379" y="95"/>
                    <a:pt x="288" y="203"/>
                    <a:pt x="210" y="323"/>
                  </a:cubicBezTo>
                  <a:cubicBezTo>
                    <a:pt x="87" y="517"/>
                    <a:pt x="1" y="688"/>
                    <a:pt x="23" y="704"/>
                  </a:cubicBezTo>
                  <a:cubicBezTo>
                    <a:pt x="125" y="607"/>
                    <a:pt x="217" y="500"/>
                    <a:pt x="297" y="382"/>
                  </a:cubicBezTo>
                  <a:cubicBezTo>
                    <a:pt x="388" y="271"/>
                    <a:pt x="453" y="141"/>
                    <a:pt x="4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9" name="Google Shape;289;p43"/>
            <p:cNvSpPr/>
            <p:nvPr/>
          </p:nvSpPr>
          <p:spPr>
            <a:xfrm>
              <a:off x="2135450" y="5405200"/>
              <a:ext cx="14425" cy="11975"/>
            </a:xfrm>
            <a:custGeom>
              <a:avLst/>
              <a:gdLst/>
              <a:ahLst/>
              <a:cxnLst/>
              <a:rect l="l" t="t" r="r" b="b"/>
              <a:pathLst>
                <a:path w="577" h="479" extrusionOk="0">
                  <a:moveTo>
                    <a:pt x="545" y="1"/>
                  </a:moveTo>
                  <a:cubicBezTo>
                    <a:pt x="508" y="1"/>
                    <a:pt x="388" y="83"/>
                    <a:pt x="253" y="204"/>
                  </a:cubicBezTo>
                  <a:cubicBezTo>
                    <a:pt x="103" y="338"/>
                    <a:pt x="0" y="435"/>
                    <a:pt x="17" y="478"/>
                  </a:cubicBezTo>
                  <a:cubicBezTo>
                    <a:pt x="127" y="425"/>
                    <a:pt x="230" y="358"/>
                    <a:pt x="323" y="279"/>
                  </a:cubicBezTo>
                  <a:cubicBezTo>
                    <a:pt x="475" y="149"/>
                    <a:pt x="576" y="26"/>
                    <a:pt x="554" y="4"/>
                  </a:cubicBezTo>
                  <a:cubicBezTo>
                    <a:pt x="552" y="2"/>
                    <a:pt x="549" y="1"/>
                    <a:pt x="5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0" name="Google Shape;290;p43"/>
            <p:cNvSpPr/>
            <p:nvPr/>
          </p:nvSpPr>
          <p:spPr>
            <a:xfrm>
              <a:off x="2125100" y="5395150"/>
              <a:ext cx="22350" cy="2900"/>
            </a:xfrm>
            <a:custGeom>
              <a:avLst/>
              <a:gdLst/>
              <a:ahLst/>
              <a:cxnLst/>
              <a:rect l="l" t="t" r="r" b="b"/>
              <a:pathLst>
                <a:path w="894" h="116" extrusionOk="0">
                  <a:moveTo>
                    <a:pt x="375" y="0"/>
                  </a:moveTo>
                  <a:cubicBezTo>
                    <a:pt x="247" y="0"/>
                    <a:pt x="121" y="23"/>
                    <a:pt x="1" y="67"/>
                  </a:cubicBezTo>
                  <a:cubicBezTo>
                    <a:pt x="148" y="99"/>
                    <a:pt x="297" y="115"/>
                    <a:pt x="447" y="115"/>
                  </a:cubicBezTo>
                  <a:cubicBezTo>
                    <a:pt x="597" y="115"/>
                    <a:pt x="747" y="99"/>
                    <a:pt x="893" y="67"/>
                  </a:cubicBezTo>
                  <a:cubicBezTo>
                    <a:pt x="893" y="35"/>
                    <a:pt x="694" y="8"/>
                    <a:pt x="452" y="3"/>
                  </a:cubicBezTo>
                  <a:cubicBezTo>
                    <a:pt x="426" y="1"/>
                    <a:pt x="401" y="0"/>
                    <a:pt x="3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1" name="Google Shape;291;p43"/>
            <p:cNvSpPr/>
            <p:nvPr/>
          </p:nvSpPr>
          <p:spPr>
            <a:xfrm>
              <a:off x="2121475" y="5382575"/>
              <a:ext cx="25975" cy="4200"/>
            </a:xfrm>
            <a:custGeom>
              <a:avLst/>
              <a:gdLst/>
              <a:ahLst/>
              <a:cxnLst/>
              <a:rect l="l" t="t" r="r" b="b"/>
              <a:pathLst>
                <a:path w="1039" h="168" extrusionOk="0">
                  <a:moveTo>
                    <a:pt x="36" y="0"/>
                  </a:moveTo>
                  <a:cubicBezTo>
                    <a:pt x="24" y="0"/>
                    <a:pt x="12" y="0"/>
                    <a:pt x="1" y="1"/>
                  </a:cubicBezTo>
                  <a:cubicBezTo>
                    <a:pt x="148" y="99"/>
                    <a:pt x="322" y="151"/>
                    <a:pt x="500" y="152"/>
                  </a:cubicBezTo>
                  <a:cubicBezTo>
                    <a:pt x="556" y="162"/>
                    <a:pt x="612" y="168"/>
                    <a:pt x="667" y="168"/>
                  </a:cubicBezTo>
                  <a:cubicBezTo>
                    <a:pt x="795" y="168"/>
                    <a:pt x="922" y="140"/>
                    <a:pt x="1038" y="86"/>
                  </a:cubicBezTo>
                  <a:cubicBezTo>
                    <a:pt x="899" y="60"/>
                    <a:pt x="758" y="47"/>
                    <a:pt x="617" y="47"/>
                  </a:cubicBezTo>
                  <a:cubicBezTo>
                    <a:pt x="589" y="47"/>
                    <a:pt x="561" y="48"/>
                    <a:pt x="533" y="49"/>
                  </a:cubicBezTo>
                  <a:cubicBezTo>
                    <a:pt x="369" y="16"/>
                    <a:pt x="202" y="0"/>
                    <a:pt x="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2" name="Google Shape;292;p43"/>
            <p:cNvSpPr/>
            <p:nvPr/>
          </p:nvSpPr>
          <p:spPr>
            <a:xfrm>
              <a:off x="2160600" y="5388825"/>
              <a:ext cx="40375" cy="22675"/>
            </a:xfrm>
            <a:custGeom>
              <a:avLst/>
              <a:gdLst/>
              <a:ahLst/>
              <a:cxnLst/>
              <a:rect l="l" t="t" r="r" b="b"/>
              <a:pathLst>
                <a:path w="1615" h="907" extrusionOk="0">
                  <a:moveTo>
                    <a:pt x="1074" y="98"/>
                  </a:moveTo>
                  <a:cubicBezTo>
                    <a:pt x="1210" y="98"/>
                    <a:pt x="1346" y="130"/>
                    <a:pt x="1469" y="192"/>
                  </a:cubicBezTo>
                  <a:cubicBezTo>
                    <a:pt x="1555" y="256"/>
                    <a:pt x="1518" y="358"/>
                    <a:pt x="1421" y="418"/>
                  </a:cubicBezTo>
                  <a:cubicBezTo>
                    <a:pt x="1322" y="469"/>
                    <a:pt x="1219" y="511"/>
                    <a:pt x="1114" y="546"/>
                  </a:cubicBezTo>
                  <a:cubicBezTo>
                    <a:pt x="929" y="609"/>
                    <a:pt x="737" y="655"/>
                    <a:pt x="544" y="687"/>
                  </a:cubicBezTo>
                  <a:cubicBezTo>
                    <a:pt x="380" y="715"/>
                    <a:pt x="246" y="730"/>
                    <a:pt x="152" y="739"/>
                  </a:cubicBezTo>
                  <a:lnTo>
                    <a:pt x="152" y="739"/>
                  </a:lnTo>
                  <a:cubicBezTo>
                    <a:pt x="202" y="632"/>
                    <a:pt x="265" y="531"/>
                    <a:pt x="340" y="439"/>
                  </a:cubicBezTo>
                  <a:cubicBezTo>
                    <a:pt x="465" y="296"/>
                    <a:pt x="630" y="191"/>
                    <a:pt x="812" y="138"/>
                  </a:cubicBezTo>
                  <a:cubicBezTo>
                    <a:pt x="898" y="111"/>
                    <a:pt x="986" y="98"/>
                    <a:pt x="1074" y="98"/>
                  </a:cubicBezTo>
                  <a:close/>
                  <a:moveTo>
                    <a:pt x="1063" y="1"/>
                  </a:moveTo>
                  <a:cubicBezTo>
                    <a:pt x="760" y="1"/>
                    <a:pt x="463" y="140"/>
                    <a:pt x="269" y="395"/>
                  </a:cubicBezTo>
                  <a:cubicBezTo>
                    <a:pt x="183" y="497"/>
                    <a:pt x="121" y="616"/>
                    <a:pt x="89" y="745"/>
                  </a:cubicBezTo>
                  <a:lnTo>
                    <a:pt x="89" y="745"/>
                  </a:lnTo>
                  <a:cubicBezTo>
                    <a:pt x="32" y="751"/>
                    <a:pt x="1" y="755"/>
                    <a:pt x="1" y="762"/>
                  </a:cubicBezTo>
                  <a:cubicBezTo>
                    <a:pt x="29" y="766"/>
                    <a:pt x="58" y="770"/>
                    <a:pt x="87" y="773"/>
                  </a:cubicBezTo>
                  <a:lnTo>
                    <a:pt x="87" y="773"/>
                  </a:lnTo>
                  <a:lnTo>
                    <a:pt x="87" y="907"/>
                  </a:lnTo>
                  <a:cubicBezTo>
                    <a:pt x="101" y="863"/>
                    <a:pt x="117" y="820"/>
                    <a:pt x="135" y="777"/>
                  </a:cubicBezTo>
                  <a:lnTo>
                    <a:pt x="135" y="777"/>
                  </a:lnTo>
                  <a:cubicBezTo>
                    <a:pt x="180" y="781"/>
                    <a:pt x="225" y="783"/>
                    <a:pt x="269" y="783"/>
                  </a:cubicBezTo>
                  <a:cubicBezTo>
                    <a:pt x="359" y="783"/>
                    <a:pt x="449" y="776"/>
                    <a:pt x="538" y="762"/>
                  </a:cubicBezTo>
                  <a:cubicBezTo>
                    <a:pt x="736" y="736"/>
                    <a:pt x="933" y="695"/>
                    <a:pt x="1125" y="638"/>
                  </a:cubicBezTo>
                  <a:cubicBezTo>
                    <a:pt x="1241" y="606"/>
                    <a:pt x="1353" y="561"/>
                    <a:pt x="1458" y="503"/>
                  </a:cubicBezTo>
                  <a:cubicBezTo>
                    <a:pt x="1526" y="467"/>
                    <a:pt x="1577" y="405"/>
                    <a:pt x="1599" y="331"/>
                  </a:cubicBezTo>
                  <a:cubicBezTo>
                    <a:pt x="1614" y="249"/>
                    <a:pt x="1583" y="163"/>
                    <a:pt x="1518" y="111"/>
                  </a:cubicBezTo>
                  <a:cubicBezTo>
                    <a:pt x="1373" y="37"/>
                    <a:pt x="1217" y="1"/>
                    <a:pt x="106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3" name="Google Shape;293;p43"/>
            <p:cNvSpPr/>
            <p:nvPr/>
          </p:nvSpPr>
          <p:spPr>
            <a:xfrm>
              <a:off x="2145900" y="5381900"/>
              <a:ext cx="20500" cy="26650"/>
            </a:xfrm>
            <a:custGeom>
              <a:avLst/>
              <a:gdLst/>
              <a:ahLst/>
              <a:cxnLst/>
              <a:rect l="l" t="t" r="r" b="b"/>
              <a:pathLst>
                <a:path w="820" h="1066" extrusionOk="0">
                  <a:moveTo>
                    <a:pt x="196" y="1"/>
                  </a:moveTo>
                  <a:cubicBezTo>
                    <a:pt x="78" y="21"/>
                    <a:pt x="1" y="134"/>
                    <a:pt x="23" y="251"/>
                  </a:cubicBezTo>
                  <a:lnTo>
                    <a:pt x="23" y="253"/>
                  </a:lnTo>
                  <a:cubicBezTo>
                    <a:pt x="34" y="340"/>
                    <a:pt x="65" y="423"/>
                    <a:pt x="115" y="494"/>
                  </a:cubicBezTo>
                  <a:cubicBezTo>
                    <a:pt x="185" y="618"/>
                    <a:pt x="270" y="732"/>
                    <a:pt x="367" y="834"/>
                  </a:cubicBezTo>
                  <a:cubicBezTo>
                    <a:pt x="452" y="932"/>
                    <a:pt x="559" y="1010"/>
                    <a:pt x="678" y="1059"/>
                  </a:cubicBezTo>
                  <a:cubicBezTo>
                    <a:pt x="678" y="1059"/>
                    <a:pt x="572" y="958"/>
                    <a:pt x="421" y="786"/>
                  </a:cubicBezTo>
                  <a:cubicBezTo>
                    <a:pt x="337" y="680"/>
                    <a:pt x="262" y="568"/>
                    <a:pt x="195" y="452"/>
                  </a:cubicBezTo>
                  <a:cubicBezTo>
                    <a:pt x="120" y="334"/>
                    <a:pt x="71" y="124"/>
                    <a:pt x="195" y="103"/>
                  </a:cubicBezTo>
                  <a:cubicBezTo>
                    <a:pt x="203" y="101"/>
                    <a:pt x="211" y="100"/>
                    <a:pt x="220" y="100"/>
                  </a:cubicBezTo>
                  <a:cubicBezTo>
                    <a:pt x="338" y="100"/>
                    <a:pt x="475" y="234"/>
                    <a:pt x="555" y="338"/>
                  </a:cubicBezTo>
                  <a:cubicBezTo>
                    <a:pt x="631" y="446"/>
                    <a:pt x="683" y="569"/>
                    <a:pt x="706" y="699"/>
                  </a:cubicBezTo>
                  <a:cubicBezTo>
                    <a:pt x="726" y="821"/>
                    <a:pt x="733" y="943"/>
                    <a:pt x="728" y="1065"/>
                  </a:cubicBezTo>
                  <a:cubicBezTo>
                    <a:pt x="728" y="1065"/>
                    <a:pt x="820" y="936"/>
                    <a:pt x="798" y="689"/>
                  </a:cubicBezTo>
                  <a:cubicBezTo>
                    <a:pt x="780" y="544"/>
                    <a:pt x="728" y="406"/>
                    <a:pt x="647" y="285"/>
                  </a:cubicBezTo>
                  <a:cubicBezTo>
                    <a:pt x="557" y="117"/>
                    <a:pt x="386" y="8"/>
                    <a:pt x="1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4" name="Google Shape;294;p43"/>
            <p:cNvSpPr/>
            <p:nvPr/>
          </p:nvSpPr>
          <p:spPr>
            <a:xfrm>
              <a:off x="1932775" y="5390450"/>
              <a:ext cx="75450" cy="62600"/>
            </a:xfrm>
            <a:custGeom>
              <a:avLst/>
              <a:gdLst/>
              <a:ahLst/>
              <a:cxnLst/>
              <a:rect l="l" t="t" r="r" b="b"/>
              <a:pathLst>
                <a:path w="3018" h="2504" extrusionOk="0">
                  <a:moveTo>
                    <a:pt x="396" y="1"/>
                  </a:moveTo>
                  <a:cubicBezTo>
                    <a:pt x="318" y="1"/>
                    <a:pt x="240" y="5"/>
                    <a:pt x="162" y="13"/>
                  </a:cubicBezTo>
                  <a:cubicBezTo>
                    <a:pt x="106" y="18"/>
                    <a:pt x="52" y="33"/>
                    <a:pt x="1" y="57"/>
                  </a:cubicBezTo>
                  <a:cubicBezTo>
                    <a:pt x="1" y="57"/>
                    <a:pt x="243" y="57"/>
                    <a:pt x="631" y="83"/>
                  </a:cubicBezTo>
                  <a:cubicBezTo>
                    <a:pt x="1658" y="210"/>
                    <a:pt x="2522" y="916"/>
                    <a:pt x="2852" y="1895"/>
                  </a:cubicBezTo>
                  <a:cubicBezTo>
                    <a:pt x="2915" y="2096"/>
                    <a:pt x="2967" y="2298"/>
                    <a:pt x="3008" y="2504"/>
                  </a:cubicBezTo>
                  <a:cubicBezTo>
                    <a:pt x="3018" y="2447"/>
                    <a:pt x="3018" y="2389"/>
                    <a:pt x="3008" y="2332"/>
                  </a:cubicBezTo>
                  <a:cubicBezTo>
                    <a:pt x="2993" y="2175"/>
                    <a:pt x="2963" y="2020"/>
                    <a:pt x="2917" y="1869"/>
                  </a:cubicBezTo>
                  <a:cubicBezTo>
                    <a:pt x="2765" y="1367"/>
                    <a:pt x="2467" y="921"/>
                    <a:pt x="2062" y="589"/>
                  </a:cubicBezTo>
                  <a:cubicBezTo>
                    <a:pt x="1654" y="256"/>
                    <a:pt x="1155" y="56"/>
                    <a:pt x="631" y="13"/>
                  </a:cubicBezTo>
                  <a:cubicBezTo>
                    <a:pt x="553" y="5"/>
                    <a:pt x="475" y="1"/>
                    <a:pt x="3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5" name="Google Shape;295;p43"/>
            <p:cNvSpPr/>
            <p:nvPr/>
          </p:nvSpPr>
          <p:spPr>
            <a:xfrm>
              <a:off x="1952675" y="5303100"/>
              <a:ext cx="3975" cy="87850"/>
            </a:xfrm>
            <a:custGeom>
              <a:avLst/>
              <a:gdLst/>
              <a:ahLst/>
              <a:cxnLst/>
              <a:rect l="l" t="t" r="r" b="b"/>
              <a:pathLst>
                <a:path w="159" h="3514" extrusionOk="0">
                  <a:moveTo>
                    <a:pt x="125" y="1"/>
                  </a:moveTo>
                  <a:cubicBezTo>
                    <a:pt x="61" y="583"/>
                    <a:pt x="31" y="1168"/>
                    <a:pt x="33" y="1755"/>
                  </a:cubicBezTo>
                  <a:cubicBezTo>
                    <a:pt x="1" y="2340"/>
                    <a:pt x="1" y="2927"/>
                    <a:pt x="33" y="3513"/>
                  </a:cubicBezTo>
                  <a:cubicBezTo>
                    <a:pt x="98" y="2930"/>
                    <a:pt x="129" y="2345"/>
                    <a:pt x="125" y="1759"/>
                  </a:cubicBezTo>
                  <a:cubicBezTo>
                    <a:pt x="158" y="1173"/>
                    <a:pt x="158" y="586"/>
                    <a:pt x="1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6" name="Google Shape;296;p43"/>
            <p:cNvSpPr/>
            <p:nvPr/>
          </p:nvSpPr>
          <p:spPr>
            <a:xfrm>
              <a:off x="2035425" y="5433600"/>
              <a:ext cx="62525" cy="3825"/>
            </a:xfrm>
            <a:custGeom>
              <a:avLst/>
              <a:gdLst/>
              <a:ahLst/>
              <a:cxnLst/>
              <a:rect l="l" t="t" r="r" b="b"/>
              <a:pathLst>
                <a:path w="2501" h="153" extrusionOk="0">
                  <a:moveTo>
                    <a:pt x="46" y="1"/>
                  </a:moveTo>
                  <a:cubicBezTo>
                    <a:pt x="17" y="1"/>
                    <a:pt x="1" y="3"/>
                    <a:pt x="0" y="9"/>
                  </a:cubicBezTo>
                  <a:cubicBezTo>
                    <a:pt x="372" y="99"/>
                    <a:pt x="753" y="144"/>
                    <a:pt x="1135" y="144"/>
                  </a:cubicBezTo>
                  <a:cubicBezTo>
                    <a:pt x="1173" y="144"/>
                    <a:pt x="1210" y="144"/>
                    <a:pt x="1247" y="143"/>
                  </a:cubicBezTo>
                  <a:cubicBezTo>
                    <a:pt x="1348" y="149"/>
                    <a:pt x="1449" y="152"/>
                    <a:pt x="1549" y="152"/>
                  </a:cubicBezTo>
                  <a:cubicBezTo>
                    <a:pt x="1869" y="152"/>
                    <a:pt x="2188" y="120"/>
                    <a:pt x="2500" y="57"/>
                  </a:cubicBezTo>
                  <a:cubicBezTo>
                    <a:pt x="2500" y="46"/>
                    <a:pt x="2441" y="42"/>
                    <a:pt x="2335" y="42"/>
                  </a:cubicBezTo>
                  <a:cubicBezTo>
                    <a:pt x="2123" y="42"/>
                    <a:pt x="1727" y="57"/>
                    <a:pt x="1253" y="57"/>
                  </a:cubicBezTo>
                  <a:cubicBezTo>
                    <a:pt x="662" y="57"/>
                    <a:pt x="190" y="1"/>
                    <a:pt x="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7" name="Google Shape;297;p43"/>
            <p:cNvSpPr/>
            <p:nvPr/>
          </p:nvSpPr>
          <p:spPr>
            <a:xfrm>
              <a:off x="1993050" y="5433175"/>
              <a:ext cx="6475" cy="12350"/>
            </a:xfrm>
            <a:custGeom>
              <a:avLst/>
              <a:gdLst/>
              <a:ahLst/>
              <a:cxnLst/>
              <a:rect l="l" t="t" r="r" b="b"/>
              <a:pathLst>
                <a:path w="259" h="494" extrusionOk="0">
                  <a:moveTo>
                    <a:pt x="17" y="0"/>
                  </a:moveTo>
                  <a:cubicBezTo>
                    <a:pt x="10" y="0"/>
                    <a:pt x="5" y="1"/>
                    <a:pt x="1" y="4"/>
                  </a:cubicBezTo>
                  <a:cubicBezTo>
                    <a:pt x="1" y="4"/>
                    <a:pt x="43" y="122"/>
                    <a:pt x="97" y="252"/>
                  </a:cubicBezTo>
                  <a:cubicBezTo>
                    <a:pt x="151" y="380"/>
                    <a:pt x="183" y="494"/>
                    <a:pt x="216" y="494"/>
                  </a:cubicBezTo>
                  <a:cubicBezTo>
                    <a:pt x="247" y="494"/>
                    <a:pt x="258" y="358"/>
                    <a:pt x="216" y="208"/>
                  </a:cubicBezTo>
                  <a:cubicBezTo>
                    <a:pt x="177" y="74"/>
                    <a:pt x="67" y="0"/>
                    <a:pt x="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8" name="Google Shape;298;p43"/>
            <p:cNvSpPr/>
            <p:nvPr/>
          </p:nvSpPr>
          <p:spPr>
            <a:xfrm>
              <a:off x="1978000" y="5413400"/>
              <a:ext cx="8475" cy="8400"/>
            </a:xfrm>
            <a:custGeom>
              <a:avLst/>
              <a:gdLst/>
              <a:ahLst/>
              <a:cxnLst/>
              <a:rect l="l" t="t" r="r" b="b"/>
              <a:pathLst>
                <a:path w="339" h="336" extrusionOk="0">
                  <a:moveTo>
                    <a:pt x="12" y="0"/>
                  </a:moveTo>
                  <a:cubicBezTo>
                    <a:pt x="7" y="0"/>
                    <a:pt x="3" y="2"/>
                    <a:pt x="0" y="5"/>
                  </a:cubicBezTo>
                  <a:cubicBezTo>
                    <a:pt x="24" y="79"/>
                    <a:pt x="66" y="146"/>
                    <a:pt x="119" y="203"/>
                  </a:cubicBezTo>
                  <a:cubicBezTo>
                    <a:pt x="195" y="284"/>
                    <a:pt x="274" y="335"/>
                    <a:pt x="307" y="335"/>
                  </a:cubicBezTo>
                  <a:cubicBezTo>
                    <a:pt x="311" y="335"/>
                    <a:pt x="315" y="335"/>
                    <a:pt x="317" y="333"/>
                  </a:cubicBezTo>
                  <a:cubicBezTo>
                    <a:pt x="339" y="316"/>
                    <a:pt x="280" y="219"/>
                    <a:pt x="194" y="128"/>
                  </a:cubicBezTo>
                  <a:cubicBezTo>
                    <a:pt x="121" y="50"/>
                    <a:pt x="43" y="0"/>
                    <a:pt x="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9" name="Google Shape;299;p43"/>
            <p:cNvSpPr/>
            <p:nvPr/>
          </p:nvSpPr>
          <p:spPr>
            <a:xfrm>
              <a:off x="1955300" y="5403075"/>
              <a:ext cx="12775" cy="5450"/>
            </a:xfrm>
            <a:custGeom>
              <a:avLst/>
              <a:gdLst/>
              <a:ahLst/>
              <a:cxnLst/>
              <a:rect l="l" t="t" r="r" b="b"/>
              <a:pathLst>
                <a:path w="511" h="218" extrusionOk="0">
                  <a:moveTo>
                    <a:pt x="142" y="1"/>
                  </a:moveTo>
                  <a:cubicBezTo>
                    <a:pt x="57" y="1"/>
                    <a:pt x="1" y="28"/>
                    <a:pt x="5" y="47"/>
                  </a:cubicBezTo>
                  <a:cubicBezTo>
                    <a:pt x="5" y="73"/>
                    <a:pt x="122" y="73"/>
                    <a:pt x="251" y="122"/>
                  </a:cubicBezTo>
                  <a:cubicBezTo>
                    <a:pt x="363" y="163"/>
                    <a:pt x="443" y="218"/>
                    <a:pt x="476" y="218"/>
                  </a:cubicBezTo>
                  <a:cubicBezTo>
                    <a:pt x="481" y="218"/>
                    <a:pt x="486" y="216"/>
                    <a:pt x="488" y="214"/>
                  </a:cubicBezTo>
                  <a:cubicBezTo>
                    <a:pt x="510" y="192"/>
                    <a:pt x="440" y="79"/>
                    <a:pt x="284" y="25"/>
                  </a:cubicBezTo>
                  <a:cubicBezTo>
                    <a:pt x="233" y="7"/>
                    <a:pt x="184" y="1"/>
                    <a:pt x="14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0" name="Google Shape;300;p43"/>
            <p:cNvSpPr/>
            <p:nvPr/>
          </p:nvSpPr>
          <p:spPr>
            <a:xfrm>
              <a:off x="1939250" y="5399350"/>
              <a:ext cx="6625" cy="3300"/>
            </a:xfrm>
            <a:custGeom>
              <a:avLst/>
              <a:gdLst/>
              <a:ahLst/>
              <a:cxnLst/>
              <a:rect l="l" t="t" r="r" b="b"/>
              <a:pathLst>
                <a:path w="265" h="132" extrusionOk="0">
                  <a:moveTo>
                    <a:pt x="40" y="0"/>
                  </a:moveTo>
                  <a:cubicBezTo>
                    <a:pt x="16" y="0"/>
                    <a:pt x="1" y="6"/>
                    <a:pt x="1" y="18"/>
                  </a:cubicBezTo>
                  <a:cubicBezTo>
                    <a:pt x="1" y="18"/>
                    <a:pt x="38" y="93"/>
                    <a:pt x="108" y="119"/>
                  </a:cubicBezTo>
                  <a:cubicBezTo>
                    <a:pt x="132" y="128"/>
                    <a:pt x="154" y="131"/>
                    <a:pt x="175" y="131"/>
                  </a:cubicBezTo>
                  <a:cubicBezTo>
                    <a:pt x="215" y="131"/>
                    <a:pt x="246" y="119"/>
                    <a:pt x="254" y="119"/>
                  </a:cubicBezTo>
                  <a:cubicBezTo>
                    <a:pt x="264" y="119"/>
                    <a:pt x="216" y="50"/>
                    <a:pt x="146" y="23"/>
                  </a:cubicBezTo>
                  <a:cubicBezTo>
                    <a:pt x="108" y="8"/>
                    <a:pt x="68" y="0"/>
                    <a:pt x="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1" name="Google Shape;301;p43"/>
            <p:cNvSpPr/>
            <p:nvPr/>
          </p:nvSpPr>
          <p:spPr>
            <a:xfrm>
              <a:off x="1598375" y="1408675"/>
              <a:ext cx="321950" cy="568750"/>
            </a:xfrm>
            <a:custGeom>
              <a:avLst/>
              <a:gdLst/>
              <a:ahLst/>
              <a:cxnLst/>
              <a:rect l="l" t="t" r="r" b="b"/>
              <a:pathLst>
                <a:path w="12878" h="22750" extrusionOk="0">
                  <a:moveTo>
                    <a:pt x="6643" y="1"/>
                  </a:moveTo>
                  <a:lnTo>
                    <a:pt x="0" y="5240"/>
                  </a:lnTo>
                  <a:lnTo>
                    <a:pt x="1005" y="22361"/>
                  </a:lnTo>
                  <a:lnTo>
                    <a:pt x="7116" y="22748"/>
                  </a:lnTo>
                  <a:cubicBezTo>
                    <a:pt x="7142" y="22749"/>
                    <a:pt x="7168" y="22750"/>
                    <a:pt x="7194" y="22750"/>
                  </a:cubicBezTo>
                  <a:cubicBezTo>
                    <a:pt x="8133" y="22750"/>
                    <a:pt x="8913" y="22008"/>
                    <a:pt x="8955" y="21061"/>
                  </a:cubicBezTo>
                  <a:cubicBezTo>
                    <a:pt x="8955" y="21045"/>
                    <a:pt x="8956" y="21028"/>
                    <a:pt x="8956" y="21011"/>
                  </a:cubicBezTo>
                  <a:cubicBezTo>
                    <a:pt x="9020" y="19672"/>
                    <a:pt x="9165" y="18154"/>
                    <a:pt x="9165" y="18154"/>
                  </a:cubicBezTo>
                  <a:cubicBezTo>
                    <a:pt x="9165" y="18154"/>
                    <a:pt x="12479" y="17795"/>
                    <a:pt x="12678" y="14390"/>
                  </a:cubicBezTo>
                  <a:cubicBezTo>
                    <a:pt x="12877" y="10985"/>
                    <a:pt x="12678" y="3094"/>
                    <a:pt x="12678" y="3094"/>
                  </a:cubicBezTo>
                  <a:lnTo>
                    <a:pt x="6643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2" name="Google Shape;302;p43"/>
            <p:cNvSpPr/>
            <p:nvPr/>
          </p:nvSpPr>
          <p:spPr>
            <a:xfrm>
              <a:off x="1802575" y="1650875"/>
              <a:ext cx="34650" cy="57200"/>
            </a:xfrm>
            <a:custGeom>
              <a:avLst/>
              <a:gdLst/>
              <a:ahLst/>
              <a:cxnLst/>
              <a:rect l="l" t="t" r="r" b="b"/>
              <a:pathLst>
                <a:path w="1386" h="2288" extrusionOk="0">
                  <a:moveTo>
                    <a:pt x="549" y="1"/>
                  </a:moveTo>
                  <a:cubicBezTo>
                    <a:pt x="505" y="1"/>
                    <a:pt x="463" y="9"/>
                    <a:pt x="423" y="27"/>
                  </a:cubicBezTo>
                  <a:cubicBezTo>
                    <a:pt x="215" y="129"/>
                    <a:pt x="77" y="334"/>
                    <a:pt x="62" y="565"/>
                  </a:cubicBezTo>
                  <a:cubicBezTo>
                    <a:pt x="0" y="813"/>
                    <a:pt x="0" y="1074"/>
                    <a:pt x="62" y="1324"/>
                  </a:cubicBezTo>
                  <a:cubicBezTo>
                    <a:pt x="196" y="1845"/>
                    <a:pt x="568" y="2286"/>
                    <a:pt x="955" y="2286"/>
                  </a:cubicBezTo>
                  <a:cubicBezTo>
                    <a:pt x="963" y="2287"/>
                    <a:pt x="970" y="2287"/>
                    <a:pt x="978" y="2287"/>
                  </a:cubicBezTo>
                  <a:cubicBezTo>
                    <a:pt x="1115" y="2287"/>
                    <a:pt x="1244" y="2226"/>
                    <a:pt x="1331" y="2120"/>
                  </a:cubicBezTo>
                  <a:cubicBezTo>
                    <a:pt x="1385" y="2034"/>
                    <a:pt x="1385" y="1974"/>
                    <a:pt x="1385" y="1974"/>
                  </a:cubicBezTo>
                  <a:cubicBezTo>
                    <a:pt x="1385" y="1974"/>
                    <a:pt x="1384" y="1974"/>
                    <a:pt x="1383" y="1974"/>
                  </a:cubicBezTo>
                  <a:cubicBezTo>
                    <a:pt x="1372" y="1974"/>
                    <a:pt x="1349" y="2019"/>
                    <a:pt x="1293" y="2040"/>
                  </a:cubicBezTo>
                  <a:cubicBezTo>
                    <a:pt x="1217" y="2101"/>
                    <a:pt x="1121" y="2134"/>
                    <a:pt x="1024" y="2134"/>
                  </a:cubicBezTo>
                  <a:cubicBezTo>
                    <a:pt x="1006" y="2134"/>
                    <a:pt x="988" y="2133"/>
                    <a:pt x="971" y="2130"/>
                  </a:cubicBezTo>
                  <a:cubicBezTo>
                    <a:pt x="686" y="2093"/>
                    <a:pt x="363" y="1716"/>
                    <a:pt x="245" y="1247"/>
                  </a:cubicBezTo>
                  <a:cubicBezTo>
                    <a:pt x="186" y="1027"/>
                    <a:pt x="176" y="795"/>
                    <a:pt x="218" y="570"/>
                  </a:cubicBezTo>
                  <a:cubicBezTo>
                    <a:pt x="224" y="396"/>
                    <a:pt x="314" y="235"/>
                    <a:pt x="460" y="139"/>
                  </a:cubicBezTo>
                  <a:cubicBezTo>
                    <a:pt x="494" y="120"/>
                    <a:pt x="530" y="111"/>
                    <a:pt x="567" y="111"/>
                  </a:cubicBezTo>
                  <a:cubicBezTo>
                    <a:pt x="636" y="111"/>
                    <a:pt x="703" y="144"/>
                    <a:pt x="744" y="205"/>
                  </a:cubicBezTo>
                  <a:cubicBezTo>
                    <a:pt x="810" y="264"/>
                    <a:pt x="810" y="317"/>
                    <a:pt x="810" y="322"/>
                  </a:cubicBezTo>
                  <a:cubicBezTo>
                    <a:pt x="810" y="322"/>
                    <a:pt x="810" y="322"/>
                    <a:pt x="810" y="322"/>
                  </a:cubicBezTo>
                  <a:cubicBezTo>
                    <a:pt x="814" y="322"/>
                    <a:pt x="856" y="260"/>
                    <a:pt x="810" y="166"/>
                  </a:cubicBezTo>
                  <a:cubicBezTo>
                    <a:pt x="784" y="104"/>
                    <a:pt x="736" y="54"/>
                    <a:pt x="675" y="27"/>
                  </a:cubicBezTo>
                  <a:cubicBezTo>
                    <a:pt x="635" y="9"/>
                    <a:pt x="592" y="1"/>
                    <a:pt x="549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3" name="Google Shape;303;p43"/>
            <p:cNvSpPr/>
            <p:nvPr/>
          </p:nvSpPr>
          <p:spPr>
            <a:xfrm>
              <a:off x="1491975" y="1353250"/>
              <a:ext cx="482800" cy="399850"/>
            </a:xfrm>
            <a:custGeom>
              <a:avLst/>
              <a:gdLst/>
              <a:ahLst/>
              <a:cxnLst/>
              <a:rect l="l" t="t" r="r" b="b"/>
              <a:pathLst>
                <a:path w="19312" h="15994" extrusionOk="0">
                  <a:moveTo>
                    <a:pt x="11289" y="0"/>
                  </a:moveTo>
                  <a:cubicBezTo>
                    <a:pt x="10246" y="0"/>
                    <a:pt x="9213" y="150"/>
                    <a:pt x="8226" y="512"/>
                  </a:cubicBezTo>
                  <a:cubicBezTo>
                    <a:pt x="5956" y="1346"/>
                    <a:pt x="3229" y="2820"/>
                    <a:pt x="3229" y="5326"/>
                  </a:cubicBezTo>
                  <a:cubicBezTo>
                    <a:pt x="3170" y="5322"/>
                    <a:pt x="3112" y="5319"/>
                    <a:pt x="3056" y="5319"/>
                  </a:cubicBezTo>
                  <a:cubicBezTo>
                    <a:pt x="1822" y="5319"/>
                    <a:pt x="1102" y="6466"/>
                    <a:pt x="594" y="7844"/>
                  </a:cubicBezTo>
                  <a:cubicBezTo>
                    <a:pt x="331" y="8747"/>
                    <a:pt x="133" y="9668"/>
                    <a:pt x="1" y="10598"/>
                  </a:cubicBezTo>
                  <a:lnTo>
                    <a:pt x="13788" y="15994"/>
                  </a:lnTo>
                  <a:cubicBezTo>
                    <a:pt x="13830" y="15869"/>
                    <a:pt x="13858" y="15735"/>
                    <a:pt x="13895" y="15605"/>
                  </a:cubicBezTo>
                  <a:cubicBezTo>
                    <a:pt x="13933" y="15477"/>
                    <a:pt x="13944" y="15423"/>
                    <a:pt x="13976" y="15326"/>
                  </a:cubicBezTo>
                  <a:cubicBezTo>
                    <a:pt x="14033" y="15044"/>
                    <a:pt x="14063" y="14759"/>
                    <a:pt x="14067" y="14471"/>
                  </a:cubicBezTo>
                  <a:lnTo>
                    <a:pt x="14067" y="14471"/>
                  </a:lnTo>
                  <a:cubicBezTo>
                    <a:pt x="13878" y="14544"/>
                    <a:pt x="13680" y="14580"/>
                    <a:pt x="13485" y="14580"/>
                  </a:cubicBezTo>
                  <a:cubicBezTo>
                    <a:pt x="13058" y="14580"/>
                    <a:pt x="12639" y="14411"/>
                    <a:pt x="12330" y="14095"/>
                  </a:cubicBezTo>
                  <a:cubicBezTo>
                    <a:pt x="11877" y="13614"/>
                    <a:pt x="11720" y="12926"/>
                    <a:pt x="11921" y="12298"/>
                  </a:cubicBezTo>
                  <a:cubicBezTo>
                    <a:pt x="12207" y="11614"/>
                    <a:pt x="12770" y="11084"/>
                    <a:pt x="13471" y="10840"/>
                  </a:cubicBezTo>
                  <a:cubicBezTo>
                    <a:pt x="14137" y="10560"/>
                    <a:pt x="14853" y="10421"/>
                    <a:pt x="15509" y="10109"/>
                  </a:cubicBezTo>
                  <a:cubicBezTo>
                    <a:pt x="16896" y="9452"/>
                    <a:pt x="17854" y="8081"/>
                    <a:pt x="18511" y="6645"/>
                  </a:cubicBezTo>
                  <a:cubicBezTo>
                    <a:pt x="18968" y="5639"/>
                    <a:pt x="19312" y="4493"/>
                    <a:pt x="19000" y="3417"/>
                  </a:cubicBezTo>
                  <a:cubicBezTo>
                    <a:pt x="18538" y="1840"/>
                    <a:pt x="16848" y="1061"/>
                    <a:pt x="15337" y="625"/>
                  </a:cubicBezTo>
                  <a:cubicBezTo>
                    <a:pt x="14023" y="254"/>
                    <a:pt x="12647" y="0"/>
                    <a:pt x="112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4" name="Google Shape;304;p43"/>
            <p:cNvSpPr/>
            <p:nvPr/>
          </p:nvSpPr>
          <p:spPr>
            <a:xfrm>
              <a:off x="1485175" y="1562700"/>
              <a:ext cx="351500" cy="336550"/>
            </a:xfrm>
            <a:custGeom>
              <a:avLst/>
              <a:gdLst/>
              <a:ahLst/>
              <a:cxnLst/>
              <a:rect l="l" t="t" r="r" b="b"/>
              <a:pathLst>
                <a:path w="14060" h="13462" extrusionOk="0">
                  <a:moveTo>
                    <a:pt x="2149" y="1"/>
                  </a:moveTo>
                  <a:cubicBezTo>
                    <a:pt x="1068" y="1"/>
                    <a:pt x="343" y="622"/>
                    <a:pt x="267" y="2220"/>
                  </a:cubicBezTo>
                  <a:cubicBezTo>
                    <a:pt x="1" y="6349"/>
                    <a:pt x="1923" y="10316"/>
                    <a:pt x="5329" y="12666"/>
                  </a:cubicBezTo>
                  <a:lnTo>
                    <a:pt x="5603" y="12650"/>
                  </a:lnTo>
                  <a:cubicBezTo>
                    <a:pt x="6590" y="13223"/>
                    <a:pt x="7484" y="13462"/>
                    <a:pt x="8288" y="13462"/>
                  </a:cubicBezTo>
                  <a:cubicBezTo>
                    <a:pt x="12275" y="13462"/>
                    <a:pt x="14060" y="7599"/>
                    <a:pt x="14060" y="7599"/>
                  </a:cubicBezTo>
                  <a:cubicBezTo>
                    <a:pt x="14060" y="7599"/>
                    <a:pt x="5927" y="1"/>
                    <a:pt x="214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5" name="Google Shape;305;p43"/>
            <p:cNvSpPr/>
            <p:nvPr/>
          </p:nvSpPr>
          <p:spPr>
            <a:xfrm>
              <a:off x="1518600" y="1584525"/>
              <a:ext cx="77150" cy="115750"/>
            </a:xfrm>
            <a:custGeom>
              <a:avLst/>
              <a:gdLst/>
              <a:ahLst/>
              <a:cxnLst/>
              <a:rect l="l" t="t" r="r" b="b"/>
              <a:pathLst>
                <a:path w="3086" h="4630" extrusionOk="0">
                  <a:moveTo>
                    <a:pt x="444" y="0"/>
                  </a:moveTo>
                  <a:cubicBezTo>
                    <a:pt x="294" y="0"/>
                    <a:pt x="145" y="23"/>
                    <a:pt x="0" y="67"/>
                  </a:cubicBezTo>
                  <a:cubicBezTo>
                    <a:pt x="0" y="115"/>
                    <a:pt x="367" y="89"/>
                    <a:pt x="904" y="282"/>
                  </a:cubicBezTo>
                  <a:cubicBezTo>
                    <a:pt x="2367" y="770"/>
                    <a:pt x="3086" y="2417"/>
                    <a:pt x="2448" y="3822"/>
                  </a:cubicBezTo>
                  <a:cubicBezTo>
                    <a:pt x="2227" y="4343"/>
                    <a:pt x="1959" y="4596"/>
                    <a:pt x="1996" y="4628"/>
                  </a:cubicBezTo>
                  <a:cubicBezTo>
                    <a:pt x="1997" y="4629"/>
                    <a:pt x="1998" y="4630"/>
                    <a:pt x="2001" y="4630"/>
                  </a:cubicBezTo>
                  <a:cubicBezTo>
                    <a:pt x="2044" y="4630"/>
                    <a:pt x="2354" y="4420"/>
                    <a:pt x="2626" y="3903"/>
                  </a:cubicBezTo>
                  <a:cubicBezTo>
                    <a:pt x="3002" y="3185"/>
                    <a:pt x="3035" y="2339"/>
                    <a:pt x="2717" y="1595"/>
                  </a:cubicBezTo>
                  <a:cubicBezTo>
                    <a:pt x="2381" y="861"/>
                    <a:pt x="1740" y="313"/>
                    <a:pt x="963" y="94"/>
                  </a:cubicBezTo>
                  <a:cubicBezTo>
                    <a:pt x="795" y="31"/>
                    <a:pt x="620" y="0"/>
                    <a:pt x="444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6" name="Google Shape;306;p43"/>
            <p:cNvSpPr/>
            <p:nvPr/>
          </p:nvSpPr>
          <p:spPr>
            <a:xfrm>
              <a:off x="1465125" y="1459950"/>
              <a:ext cx="107300" cy="130400"/>
            </a:xfrm>
            <a:custGeom>
              <a:avLst/>
              <a:gdLst/>
              <a:ahLst/>
              <a:cxnLst/>
              <a:rect l="l" t="t" r="r" b="b"/>
              <a:pathLst>
                <a:path w="4292" h="5216" extrusionOk="0">
                  <a:moveTo>
                    <a:pt x="2678" y="1"/>
                  </a:moveTo>
                  <a:cubicBezTo>
                    <a:pt x="2429" y="1"/>
                    <a:pt x="2180" y="48"/>
                    <a:pt x="1946" y="144"/>
                  </a:cubicBezTo>
                  <a:cubicBezTo>
                    <a:pt x="1381" y="377"/>
                    <a:pt x="912" y="795"/>
                    <a:pt x="613" y="1328"/>
                  </a:cubicBezTo>
                  <a:cubicBezTo>
                    <a:pt x="320" y="1848"/>
                    <a:pt x="136" y="2423"/>
                    <a:pt x="75" y="3016"/>
                  </a:cubicBezTo>
                  <a:cubicBezTo>
                    <a:pt x="1" y="3507"/>
                    <a:pt x="82" y="4009"/>
                    <a:pt x="306" y="4453"/>
                  </a:cubicBezTo>
                  <a:cubicBezTo>
                    <a:pt x="465" y="4749"/>
                    <a:pt x="713" y="4987"/>
                    <a:pt x="1016" y="5136"/>
                  </a:cubicBezTo>
                  <a:cubicBezTo>
                    <a:pt x="1101" y="5188"/>
                    <a:pt x="1199" y="5215"/>
                    <a:pt x="1297" y="5215"/>
                  </a:cubicBezTo>
                  <a:cubicBezTo>
                    <a:pt x="1320" y="5215"/>
                    <a:pt x="1342" y="5214"/>
                    <a:pt x="1365" y="5211"/>
                  </a:cubicBezTo>
                  <a:cubicBezTo>
                    <a:pt x="977" y="5038"/>
                    <a:pt x="659" y="4736"/>
                    <a:pt x="468" y="4356"/>
                  </a:cubicBezTo>
                  <a:cubicBezTo>
                    <a:pt x="117" y="3674"/>
                    <a:pt x="279" y="2495"/>
                    <a:pt x="855" y="1467"/>
                  </a:cubicBezTo>
                  <a:cubicBezTo>
                    <a:pt x="1123" y="990"/>
                    <a:pt x="1541" y="612"/>
                    <a:pt x="2043" y="392"/>
                  </a:cubicBezTo>
                  <a:cubicBezTo>
                    <a:pt x="2271" y="289"/>
                    <a:pt x="2517" y="237"/>
                    <a:pt x="2764" y="237"/>
                  </a:cubicBezTo>
                  <a:cubicBezTo>
                    <a:pt x="2956" y="237"/>
                    <a:pt x="3149" y="268"/>
                    <a:pt x="3334" y="333"/>
                  </a:cubicBezTo>
                  <a:cubicBezTo>
                    <a:pt x="3725" y="484"/>
                    <a:pt x="4056" y="760"/>
                    <a:pt x="4275" y="1118"/>
                  </a:cubicBezTo>
                  <a:cubicBezTo>
                    <a:pt x="4291" y="1118"/>
                    <a:pt x="4275" y="983"/>
                    <a:pt x="4163" y="779"/>
                  </a:cubicBezTo>
                  <a:cubicBezTo>
                    <a:pt x="3983" y="495"/>
                    <a:pt x="3719" y="273"/>
                    <a:pt x="3409" y="144"/>
                  </a:cubicBezTo>
                  <a:cubicBezTo>
                    <a:pt x="3175" y="48"/>
                    <a:pt x="2926" y="1"/>
                    <a:pt x="26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7" name="Google Shape;307;p43"/>
            <p:cNvSpPr/>
            <p:nvPr/>
          </p:nvSpPr>
          <p:spPr>
            <a:xfrm>
              <a:off x="872875" y="1448350"/>
              <a:ext cx="2166425" cy="2252900"/>
            </a:xfrm>
            <a:custGeom>
              <a:avLst/>
              <a:gdLst/>
              <a:ahLst/>
              <a:cxnLst/>
              <a:rect l="l" t="t" r="r" b="b"/>
              <a:pathLst>
                <a:path w="86657" h="90116" extrusionOk="0">
                  <a:moveTo>
                    <a:pt x="85188" y="1"/>
                  </a:moveTo>
                  <a:cubicBezTo>
                    <a:pt x="84762" y="1"/>
                    <a:pt x="82573" y="2524"/>
                    <a:pt x="81900" y="3368"/>
                  </a:cubicBezTo>
                  <a:cubicBezTo>
                    <a:pt x="81412" y="3983"/>
                    <a:pt x="80331" y="5399"/>
                    <a:pt x="79757" y="5399"/>
                  </a:cubicBezTo>
                  <a:cubicBezTo>
                    <a:pt x="79543" y="5399"/>
                    <a:pt x="79399" y="5202"/>
                    <a:pt x="79383" y="4692"/>
                  </a:cubicBezTo>
                  <a:cubicBezTo>
                    <a:pt x="79324" y="2815"/>
                    <a:pt x="78566" y="1389"/>
                    <a:pt x="78093" y="1147"/>
                  </a:cubicBezTo>
                  <a:cubicBezTo>
                    <a:pt x="78015" y="1108"/>
                    <a:pt x="77937" y="1090"/>
                    <a:pt x="77862" y="1090"/>
                  </a:cubicBezTo>
                  <a:cubicBezTo>
                    <a:pt x="77474" y="1090"/>
                    <a:pt x="77156" y="1560"/>
                    <a:pt x="77377" y="1997"/>
                  </a:cubicBezTo>
                  <a:cubicBezTo>
                    <a:pt x="77602" y="2589"/>
                    <a:pt x="77742" y="3210"/>
                    <a:pt x="77796" y="3841"/>
                  </a:cubicBezTo>
                  <a:cubicBezTo>
                    <a:pt x="77857" y="4349"/>
                    <a:pt x="77833" y="4863"/>
                    <a:pt x="77726" y="5364"/>
                  </a:cubicBezTo>
                  <a:cubicBezTo>
                    <a:pt x="77530" y="6281"/>
                    <a:pt x="77261" y="7180"/>
                    <a:pt x="76919" y="8053"/>
                  </a:cubicBezTo>
                  <a:lnTo>
                    <a:pt x="76871" y="8026"/>
                  </a:lnTo>
                  <a:cubicBezTo>
                    <a:pt x="76871" y="8026"/>
                    <a:pt x="63763" y="20598"/>
                    <a:pt x="62816" y="21474"/>
                  </a:cubicBezTo>
                  <a:cubicBezTo>
                    <a:pt x="62661" y="21622"/>
                    <a:pt x="61965" y="21683"/>
                    <a:pt x="60912" y="21683"/>
                  </a:cubicBezTo>
                  <a:cubicBezTo>
                    <a:pt x="56198" y="21683"/>
                    <a:pt x="44308" y="20451"/>
                    <a:pt x="41520" y="20156"/>
                  </a:cubicBezTo>
                  <a:cubicBezTo>
                    <a:pt x="40407" y="19997"/>
                    <a:pt x="39282" y="19918"/>
                    <a:pt x="38156" y="19918"/>
                  </a:cubicBezTo>
                  <a:cubicBezTo>
                    <a:pt x="38107" y="19918"/>
                    <a:pt x="38057" y="19919"/>
                    <a:pt x="38007" y="19919"/>
                  </a:cubicBezTo>
                  <a:cubicBezTo>
                    <a:pt x="36529" y="19984"/>
                    <a:pt x="36266" y="20194"/>
                    <a:pt x="34780" y="20209"/>
                  </a:cubicBezTo>
                  <a:cubicBezTo>
                    <a:pt x="31255" y="20221"/>
                    <a:pt x="27737" y="20516"/>
                    <a:pt x="24259" y="21092"/>
                  </a:cubicBezTo>
                  <a:cubicBezTo>
                    <a:pt x="20854" y="21668"/>
                    <a:pt x="18982" y="24319"/>
                    <a:pt x="17933" y="27617"/>
                  </a:cubicBezTo>
                  <a:cubicBezTo>
                    <a:pt x="14486" y="38375"/>
                    <a:pt x="5169" y="63656"/>
                    <a:pt x="3776" y="77964"/>
                  </a:cubicBezTo>
                  <a:cubicBezTo>
                    <a:pt x="2737" y="79850"/>
                    <a:pt x="1799" y="81789"/>
                    <a:pt x="963" y="83774"/>
                  </a:cubicBezTo>
                  <a:cubicBezTo>
                    <a:pt x="0" y="86405"/>
                    <a:pt x="237" y="86495"/>
                    <a:pt x="560" y="86555"/>
                  </a:cubicBezTo>
                  <a:cubicBezTo>
                    <a:pt x="575" y="86557"/>
                    <a:pt x="590" y="86559"/>
                    <a:pt x="604" y="86559"/>
                  </a:cubicBezTo>
                  <a:cubicBezTo>
                    <a:pt x="1371" y="86559"/>
                    <a:pt x="2226" y="82957"/>
                    <a:pt x="2666" y="82957"/>
                  </a:cubicBezTo>
                  <a:cubicBezTo>
                    <a:pt x="2719" y="82957"/>
                    <a:pt x="2767" y="83011"/>
                    <a:pt x="2807" y="83133"/>
                  </a:cubicBezTo>
                  <a:cubicBezTo>
                    <a:pt x="3185" y="84267"/>
                    <a:pt x="914" y="88765"/>
                    <a:pt x="1834" y="88894"/>
                  </a:cubicBezTo>
                  <a:cubicBezTo>
                    <a:pt x="1854" y="88897"/>
                    <a:pt x="1874" y="88898"/>
                    <a:pt x="1895" y="88898"/>
                  </a:cubicBezTo>
                  <a:cubicBezTo>
                    <a:pt x="3061" y="88898"/>
                    <a:pt x="3987" y="84099"/>
                    <a:pt x="4099" y="83693"/>
                  </a:cubicBezTo>
                  <a:cubicBezTo>
                    <a:pt x="4147" y="83518"/>
                    <a:pt x="4281" y="83444"/>
                    <a:pt x="4412" y="83444"/>
                  </a:cubicBezTo>
                  <a:cubicBezTo>
                    <a:pt x="4591" y="83444"/>
                    <a:pt x="4762" y="83583"/>
                    <a:pt x="4691" y="83794"/>
                  </a:cubicBezTo>
                  <a:cubicBezTo>
                    <a:pt x="4519" y="84333"/>
                    <a:pt x="2829" y="89927"/>
                    <a:pt x="4002" y="90110"/>
                  </a:cubicBezTo>
                  <a:cubicBezTo>
                    <a:pt x="4028" y="90113"/>
                    <a:pt x="4053" y="90115"/>
                    <a:pt x="4077" y="90115"/>
                  </a:cubicBezTo>
                  <a:cubicBezTo>
                    <a:pt x="4659" y="90115"/>
                    <a:pt x="4722" y="89033"/>
                    <a:pt x="4722" y="89033"/>
                  </a:cubicBezTo>
                  <a:cubicBezTo>
                    <a:pt x="4722" y="89033"/>
                    <a:pt x="5890" y="83777"/>
                    <a:pt x="6452" y="83777"/>
                  </a:cubicBezTo>
                  <a:cubicBezTo>
                    <a:pt x="6458" y="83777"/>
                    <a:pt x="6465" y="83777"/>
                    <a:pt x="6471" y="83779"/>
                  </a:cubicBezTo>
                  <a:cubicBezTo>
                    <a:pt x="7025" y="83902"/>
                    <a:pt x="6439" y="87054"/>
                    <a:pt x="6159" y="88109"/>
                  </a:cubicBezTo>
                  <a:cubicBezTo>
                    <a:pt x="5928" y="88981"/>
                    <a:pt x="6156" y="89513"/>
                    <a:pt x="6559" y="89513"/>
                  </a:cubicBezTo>
                  <a:cubicBezTo>
                    <a:pt x="6643" y="89513"/>
                    <a:pt x="6735" y="89490"/>
                    <a:pt x="6832" y="89442"/>
                  </a:cubicBezTo>
                  <a:cubicBezTo>
                    <a:pt x="7219" y="89265"/>
                    <a:pt x="8138" y="86054"/>
                    <a:pt x="8391" y="85004"/>
                  </a:cubicBezTo>
                  <a:cubicBezTo>
                    <a:pt x="8589" y="84183"/>
                    <a:pt x="9015" y="82233"/>
                    <a:pt x="9599" y="82233"/>
                  </a:cubicBezTo>
                  <a:cubicBezTo>
                    <a:pt x="9760" y="82233"/>
                    <a:pt x="9934" y="82382"/>
                    <a:pt x="10118" y="82746"/>
                  </a:cubicBezTo>
                  <a:cubicBezTo>
                    <a:pt x="10967" y="84423"/>
                    <a:pt x="12270" y="85391"/>
                    <a:pt x="12807" y="85435"/>
                  </a:cubicBezTo>
                  <a:cubicBezTo>
                    <a:pt x="13061" y="85424"/>
                    <a:pt x="13279" y="85250"/>
                    <a:pt x="13346" y="85005"/>
                  </a:cubicBezTo>
                  <a:cubicBezTo>
                    <a:pt x="13414" y="84760"/>
                    <a:pt x="13316" y="84498"/>
                    <a:pt x="13103" y="84359"/>
                  </a:cubicBezTo>
                  <a:cubicBezTo>
                    <a:pt x="12649" y="83915"/>
                    <a:pt x="12257" y="83410"/>
                    <a:pt x="11941" y="82858"/>
                  </a:cubicBezTo>
                  <a:cubicBezTo>
                    <a:pt x="11671" y="82424"/>
                    <a:pt x="11475" y="81947"/>
                    <a:pt x="11360" y="81449"/>
                  </a:cubicBezTo>
                  <a:cubicBezTo>
                    <a:pt x="11122" y="80452"/>
                    <a:pt x="10983" y="79434"/>
                    <a:pt x="10947" y="78411"/>
                  </a:cubicBezTo>
                  <a:lnTo>
                    <a:pt x="10844" y="77791"/>
                  </a:lnTo>
                  <a:cubicBezTo>
                    <a:pt x="12189" y="71133"/>
                    <a:pt x="16761" y="48432"/>
                    <a:pt x="22318" y="35942"/>
                  </a:cubicBezTo>
                  <a:lnTo>
                    <a:pt x="23931" y="43818"/>
                  </a:lnTo>
                  <a:lnTo>
                    <a:pt x="24927" y="47309"/>
                  </a:lnTo>
                  <a:lnTo>
                    <a:pt x="18810" y="62424"/>
                  </a:lnTo>
                  <a:lnTo>
                    <a:pt x="44883" y="62079"/>
                  </a:lnTo>
                  <a:lnTo>
                    <a:pt x="40994" y="47104"/>
                  </a:lnTo>
                  <a:lnTo>
                    <a:pt x="45716" y="31506"/>
                  </a:lnTo>
                  <a:cubicBezTo>
                    <a:pt x="47605" y="31547"/>
                    <a:pt x="50586" y="31600"/>
                    <a:pt x="53705" y="31600"/>
                  </a:cubicBezTo>
                  <a:cubicBezTo>
                    <a:pt x="59035" y="31600"/>
                    <a:pt x="64769" y="31446"/>
                    <a:pt x="66157" y="30822"/>
                  </a:cubicBezTo>
                  <a:cubicBezTo>
                    <a:pt x="68905" y="29596"/>
                    <a:pt x="83144" y="11651"/>
                    <a:pt x="83144" y="11651"/>
                  </a:cubicBezTo>
                  <a:cubicBezTo>
                    <a:pt x="84081" y="10931"/>
                    <a:pt x="84979" y="10161"/>
                    <a:pt x="85833" y="9344"/>
                  </a:cubicBezTo>
                  <a:cubicBezTo>
                    <a:pt x="85833" y="9344"/>
                    <a:pt x="86657" y="8634"/>
                    <a:pt x="86134" y="8095"/>
                  </a:cubicBezTo>
                  <a:cubicBezTo>
                    <a:pt x="86011" y="7969"/>
                    <a:pt x="85796" y="7939"/>
                    <a:pt x="85616" y="7939"/>
                  </a:cubicBezTo>
                  <a:cubicBezTo>
                    <a:pt x="85443" y="7939"/>
                    <a:pt x="85301" y="7967"/>
                    <a:pt x="85301" y="7967"/>
                  </a:cubicBezTo>
                  <a:cubicBezTo>
                    <a:pt x="85357" y="7621"/>
                    <a:pt x="85357" y="7269"/>
                    <a:pt x="85301" y="6923"/>
                  </a:cubicBezTo>
                  <a:cubicBezTo>
                    <a:pt x="85222" y="6678"/>
                    <a:pt x="84802" y="6644"/>
                    <a:pt x="84577" y="6644"/>
                  </a:cubicBezTo>
                  <a:cubicBezTo>
                    <a:pt x="84492" y="6644"/>
                    <a:pt x="84435" y="6649"/>
                    <a:pt x="84435" y="6649"/>
                  </a:cubicBezTo>
                  <a:cubicBezTo>
                    <a:pt x="84398" y="6366"/>
                    <a:pt x="84398" y="6078"/>
                    <a:pt x="84435" y="5793"/>
                  </a:cubicBezTo>
                  <a:cubicBezTo>
                    <a:pt x="84442" y="5666"/>
                    <a:pt x="84372" y="5547"/>
                    <a:pt x="84257" y="5492"/>
                  </a:cubicBezTo>
                  <a:cubicBezTo>
                    <a:pt x="83921" y="5356"/>
                    <a:pt x="83561" y="5287"/>
                    <a:pt x="83198" y="5287"/>
                  </a:cubicBezTo>
                  <a:cubicBezTo>
                    <a:pt x="83175" y="5287"/>
                    <a:pt x="83151" y="5287"/>
                    <a:pt x="83127" y="5288"/>
                  </a:cubicBezTo>
                  <a:cubicBezTo>
                    <a:pt x="82659" y="4955"/>
                    <a:pt x="84536" y="2329"/>
                    <a:pt x="85236" y="1491"/>
                  </a:cubicBezTo>
                  <a:cubicBezTo>
                    <a:pt x="85936" y="652"/>
                    <a:pt x="85806" y="1"/>
                    <a:pt x="85188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8" name="Google Shape;308;p43"/>
            <p:cNvSpPr/>
            <p:nvPr/>
          </p:nvSpPr>
          <p:spPr>
            <a:xfrm>
              <a:off x="1111150" y="1926950"/>
              <a:ext cx="1397625" cy="1041150"/>
            </a:xfrm>
            <a:custGeom>
              <a:avLst/>
              <a:gdLst/>
              <a:ahLst/>
              <a:cxnLst/>
              <a:rect l="l" t="t" r="r" b="b"/>
              <a:pathLst>
                <a:path w="55905" h="41646" extrusionOk="0">
                  <a:moveTo>
                    <a:pt x="20398" y="1"/>
                  </a:moveTo>
                  <a:cubicBezTo>
                    <a:pt x="14330" y="592"/>
                    <a:pt x="13443" y="1566"/>
                    <a:pt x="10952" y="4057"/>
                  </a:cubicBezTo>
                  <a:cubicBezTo>
                    <a:pt x="7993" y="7004"/>
                    <a:pt x="0" y="29558"/>
                    <a:pt x="0" y="29558"/>
                  </a:cubicBezTo>
                  <a:lnTo>
                    <a:pt x="8145" y="32167"/>
                  </a:lnTo>
                  <a:cubicBezTo>
                    <a:pt x="8898" y="29585"/>
                    <a:pt x="12781" y="16815"/>
                    <a:pt x="12781" y="16815"/>
                  </a:cubicBezTo>
                  <a:cubicBezTo>
                    <a:pt x="12781" y="16815"/>
                    <a:pt x="14691" y="27224"/>
                    <a:pt x="14190" y="28477"/>
                  </a:cubicBezTo>
                  <a:cubicBezTo>
                    <a:pt x="13728" y="29552"/>
                    <a:pt x="13179" y="30589"/>
                    <a:pt x="12550" y="31576"/>
                  </a:cubicBezTo>
                  <a:cubicBezTo>
                    <a:pt x="8145" y="38289"/>
                    <a:pt x="8720" y="41645"/>
                    <a:pt x="8720" y="41645"/>
                  </a:cubicBezTo>
                  <a:lnTo>
                    <a:pt x="35352" y="40833"/>
                  </a:lnTo>
                  <a:cubicBezTo>
                    <a:pt x="35416" y="37111"/>
                    <a:pt x="33200" y="28461"/>
                    <a:pt x="32749" y="27068"/>
                  </a:cubicBezTo>
                  <a:cubicBezTo>
                    <a:pt x="32296" y="25674"/>
                    <a:pt x="33824" y="21150"/>
                    <a:pt x="33824" y="21150"/>
                  </a:cubicBezTo>
                  <a:cubicBezTo>
                    <a:pt x="33824" y="21150"/>
                    <a:pt x="36836" y="18096"/>
                    <a:pt x="36718" y="16524"/>
                  </a:cubicBezTo>
                  <a:cubicBezTo>
                    <a:pt x="36655" y="15113"/>
                    <a:pt x="36475" y="13710"/>
                    <a:pt x="36180" y="12329"/>
                  </a:cubicBezTo>
                  <a:lnTo>
                    <a:pt x="36180" y="12329"/>
                  </a:lnTo>
                  <a:lnTo>
                    <a:pt x="55905" y="12705"/>
                  </a:lnTo>
                  <a:lnTo>
                    <a:pt x="55905" y="12705"/>
                  </a:lnTo>
                  <a:lnTo>
                    <a:pt x="53700" y="1986"/>
                  </a:lnTo>
                  <a:lnTo>
                    <a:pt x="34679" y="592"/>
                  </a:lnTo>
                  <a:lnTo>
                    <a:pt x="28353" y="1"/>
                  </a:lnTo>
                  <a:cubicBezTo>
                    <a:pt x="27291" y="897"/>
                    <a:pt x="26054" y="1196"/>
                    <a:pt x="24875" y="1196"/>
                  </a:cubicBezTo>
                  <a:cubicBezTo>
                    <a:pt x="22518" y="1196"/>
                    <a:pt x="20398" y="1"/>
                    <a:pt x="20398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9" name="Google Shape;309;p43"/>
            <p:cNvSpPr/>
            <p:nvPr/>
          </p:nvSpPr>
          <p:spPr>
            <a:xfrm>
              <a:off x="1471025" y="2642200"/>
              <a:ext cx="237500" cy="26125"/>
            </a:xfrm>
            <a:custGeom>
              <a:avLst/>
              <a:gdLst/>
              <a:ahLst/>
              <a:cxnLst/>
              <a:rect l="l" t="t" r="r" b="b"/>
              <a:pathLst>
                <a:path w="9500" h="1045" extrusionOk="0">
                  <a:moveTo>
                    <a:pt x="19" y="1"/>
                  </a:moveTo>
                  <a:cubicBezTo>
                    <a:pt x="13" y="1"/>
                    <a:pt x="7" y="1"/>
                    <a:pt x="1" y="1"/>
                  </a:cubicBezTo>
                  <a:cubicBezTo>
                    <a:pt x="437" y="175"/>
                    <a:pt x="895" y="293"/>
                    <a:pt x="1361" y="351"/>
                  </a:cubicBezTo>
                  <a:cubicBezTo>
                    <a:pt x="2211" y="517"/>
                    <a:pt x="3395" y="711"/>
                    <a:pt x="4712" y="840"/>
                  </a:cubicBezTo>
                  <a:cubicBezTo>
                    <a:pt x="6030" y="970"/>
                    <a:pt x="7224" y="1029"/>
                    <a:pt x="8095" y="1029"/>
                  </a:cubicBezTo>
                  <a:cubicBezTo>
                    <a:pt x="8234" y="1039"/>
                    <a:pt x="8374" y="1044"/>
                    <a:pt x="8514" y="1044"/>
                  </a:cubicBezTo>
                  <a:cubicBezTo>
                    <a:pt x="8844" y="1044"/>
                    <a:pt x="9174" y="1016"/>
                    <a:pt x="9499" y="959"/>
                  </a:cubicBezTo>
                  <a:cubicBezTo>
                    <a:pt x="9040" y="861"/>
                    <a:pt x="8571" y="810"/>
                    <a:pt x="8101" y="809"/>
                  </a:cubicBezTo>
                  <a:cubicBezTo>
                    <a:pt x="7240" y="750"/>
                    <a:pt x="6057" y="664"/>
                    <a:pt x="4745" y="530"/>
                  </a:cubicBezTo>
                  <a:cubicBezTo>
                    <a:pt x="3432" y="394"/>
                    <a:pt x="2254" y="243"/>
                    <a:pt x="1393" y="136"/>
                  </a:cubicBezTo>
                  <a:cubicBezTo>
                    <a:pt x="940" y="46"/>
                    <a:pt x="480" y="1"/>
                    <a:pt x="1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0" name="Google Shape;310;p43"/>
            <p:cNvSpPr/>
            <p:nvPr/>
          </p:nvSpPr>
          <p:spPr>
            <a:xfrm>
              <a:off x="1495925" y="2609550"/>
              <a:ext cx="258050" cy="34350"/>
            </a:xfrm>
            <a:custGeom>
              <a:avLst/>
              <a:gdLst/>
              <a:ahLst/>
              <a:cxnLst/>
              <a:rect l="l" t="t" r="r" b="b"/>
              <a:pathLst>
                <a:path w="10322" h="1374" extrusionOk="0">
                  <a:moveTo>
                    <a:pt x="10321" y="1"/>
                  </a:moveTo>
                  <a:lnTo>
                    <a:pt x="10321" y="1"/>
                  </a:lnTo>
                  <a:cubicBezTo>
                    <a:pt x="9813" y="49"/>
                    <a:pt x="9311" y="142"/>
                    <a:pt x="8822" y="280"/>
                  </a:cubicBezTo>
                  <a:cubicBezTo>
                    <a:pt x="7885" y="474"/>
                    <a:pt x="6626" y="705"/>
                    <a:pt x="5195" y="878"/>
                  </a:cubicBezTo>
                  <a:cubicBezTo>
                    <a:pt x="3766" y="1049"/>
                    <a:pt x="2469" y="1113"/>
                    <a:pt x="1528" y="1146"/>
                  </a:cubicBezTo>
                  <a:cubicBezTo>
                    <a:pt x="1425" y="1142"/>
                    <a:pt x="1321" y="1141"/>
                    <a:pt x="1218" y="1141"/>
                  </a:cubicBezTo>
                  <a:cubicBezTo>
                    <a:pt x="811" y="1141"/>
                    <a:pt x="404" y="1169"/>
                    <a:pt x="0" y="1227"/>
                  </a:cubicBezTo>
                  <a:cubicBezTo>
                    <a:pt x="439" y="1321"/>
                    <a:pt x="887" y="1369"/>
                    <a:pt x="1335" y="1369"/>
                  </a:cubicBezTo>
                  <a:cubicBezTo>
                    <a:pt x="1399" y="1369"/>
                    <a:pt x="1464" y="1368"/>
                    <a:pt x="1528" y="1366"/>
                  </a:cubicBezTo>
                  <a:cubicBezTo>
                    <a:pt x="1731" y="1371"/>
                    <a:pt x="1934" y="1373"/>
                    <a:pt x="2137" y="1373"/>
                  </a:cubicBezTo>
                  <a:cubicBezTo>
                    <a:pt x="3169" y="1373"/>
                    <a:pt x="4202" y="1312"/>
                    <a:pt x="5227" y="1188"/>
                  </a:cubicBezTo>
                  <a:cubicBezTo>
                    <a:pt x="6456" y="1043"/>
                    <a:pt x="7672" y="812"/>
                    <a:pt x="8869" y="495"/>
                  </a:cubicBezTo>
                  <a:cubicBezTo>
                    <a:pt x="9372" y="391"/>
                    <a:pt x="9859" y="226"/>
                    <a:pt x="103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1" name="Google Shape;311;p43"/>
            <p:cNvSpPr/>
            <p:nvPr/>
          </p:nvSpPr>
          <p:spPr>
            <a:xfrm>
              <a:off x="1922450" y="2357000"/>
              <a:ext cx="55575" cy="226475"/>
            </a:xfrm>
            <a:custGeom>
              <a:avLst/>
              <a:gdLst/>
              <a:ahLst/>
              <a:cxnLst/>
              <a:rect l="l" t="t" r="r" b="b"/>
              <a:pathLst>
                <a:path w="2223" h="9059" extrusionOk="0">
                  <a:moveTo>
                    <a:pt x="2222" y="0"/>
                  </a:moveTo>
                  <a:cubicBezTo>
                    <a:pt x="2042" y="413"/>
                    <a:pt x="1908" y="845"/>
                    <a:pt x="1824" y="1286"/>
                  </a:cubicBezTo>
                  <a:cubicBezTo>
                    <a:pt x="1592" y="2249"/>
                    <a:pt x="1313" y="3324"/>
                    <a:pt x="1027" y="4513"/>
                  </a:cubicBezTo>
                  <a:cubicBezTo>
                    <a:pt x="743" y="5702"/>
                    <a:pt x="479" y="6779"/>
                    <a:pt x="253" y="7714"/>
                  </a:cubicBezTo>
                  <a:cubicBezTo>
                    <a:pt x="118" y="8152"/>
                    <a:pt x="33" y="8603"/>
                    <a:pt x="0" y="9059"/>
                  </a:cubicBezTo>
                  <a:cubicBezTo>
                    <a:pt x="208" y="8651"/>
                    <a:pt x="364" y="8219"/>
                    <a:pt x="468" y="7773"/>
                  </a:cubicBezTo>
                  <a:cubicBezTo>
                    <a:pt x="716" y="6961"/>
                    <a:pt x="1027" y="5836"/>
                    <a:pt x="1334" y="4583"/>
                  </a:cubicBezTo>
                  <a:cubicBezTo>
                    <a:pt x="1640" y="3330"/>
                    <a:pt x="1884" y="2190"/>
                    <a:pt x="2038" y="1356"/>
                  </a:cubicBezTo>
                  <a:cubicBezTo>
                    <a:pt x="2154" y="913"/>
                    <a:pt x="2216" y="457"/>
                    <a:pt x="22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2" name="Google Shape;312;p43"/>
            <p:cNvSpPr/>
            <p:nvPr/>
          </p:nvSpPr>
          <p:spPr>
            <a:xfrm>
              <a:off x="1287575" y="2952325"/>
              <a:ext cx="992450" cy="2447475"/>
            </a:xfrm>
            <a:custGeom>
              <a:avLst/>
              <a:gdLst/>
              <a:ahLst/>
              <a:cxnLst/>
              <a:rect l="l" t="t" r="r" b="b"/>
              <a:pathLst>
                <a:path w="39698" h="97899" extrusionOk="0">
                  <a:moveTo>
                    <a:pt x="28111" y="0"/>
                  </a:moveTo>
                  <a:lnTo>
                    <a:pt x="1486" y="813"/>
                  </a:lnTo>
                  <a:lnTo>
                    <a:pt x="248" y="10769"/>
                  </a:lnTo>
                  <a:cubicBezTo>
                    <a:pt x="0" y="12952"/>
                    <a:pt x="727" y="17923"/>
                    <a:pt x="786" y="20123"/>
                  </a:cubicBezTo>
                  <a:lnTo>
                    <a:pt x="2244" y="97899"/>
                  </a:lnTo>
                  <a:lnTo>
                    <a:pt x="16477" y="97690"/>
                  </a:lnTo>
                  <a:lnTo>
                    <a:pt x="14912" y="14851"/>
                  </a:lnTo>
                  <a:lnTo>
                    <a:pt x="25213" y="46373"/>
                  </a:lnTo>
                  <a:lnTo>
                    <a:pt x="23454" y="97151"/>
                  </a:lnTo>
                  <a:lnTo>
                    <a:pt x="37547" y="97151"/>
                  </a:lnTo>
                  <a:lnTo>
                    <a:pt x="39697" y="45249"/>
                  </a:lnTo>
                  <a:lnTo>
                    <a:pt x="28111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3" name="Google Shape;313;p43"/>
            <p:cNvSpPr/>
            <p:nvPr/>
          </p:nvSpPr>
          <p:spPr>
            <a:xfrm>
              <a:off x="1531150" y="3295525"/>
              <a:ext cx="218250" cy="44425"/>
            </a:xfrm>
            <a:custGeom>
              <a:avLst/>
              <a:gdLst/>
              <a:ahLst/>
              <a:cxnLst/>
              <a:rect l="l" t="t" r="r" b="b"/>
              <a:pathLst>
                <a:path w="8730" h="1777" extrusionOk="0">
                  <a:moveTo>
                    <a:pt x="38" y="0"/>
                  </a:moveTo>
                  <a:cubicBezTo>
                    <a:pt x="13" y="0"/>
                    <a:pt x="0" y="4"/>
                    <a:pt x="0" y="11"/>
                  </a:cubicBezTo>
                  <a:cubicBezTo>
                    <a:pt x="392" y="208"/>
                    <a:pt x="808" y="354"/>
                    <a:pt x="1238" y="446"/>
                  </a:cubicBezTo>
                  <a:cubicBezTo>
                    <a:pt x="2011" y="646"/>
                    <a:pt x="3098" y="941"/>
                    <a:pt x="4303" y="1183"/>
                  </a:cubicBezTo>
                  <a:cubicBezTo>
                    <a:pt x="5507" y="1425"/>
                    <a:pt x="6611" y="1592"/>
                    <a:pt x="7411" y="1688"/>
                  </a:cubicBezTo>
                  <a:cubicBezTo>
                    <a:pt x="7725" y="1747"/>
                    <a:pt x="8043" y="1777"/>
                    <a:pt x="8362" y="1777"/>
                  </a:cubicBezTo>
                  <a:cubicBezTo>
                    <a:pt x="8481" y="1777"/>
                    <a:pt x="8600" y="1773"/>
                    <a:pt x="8719" y="1765"/>
                  </a:cubicBezTo>
                  <a:cubicBezTo>
                    <a:pt x="8730" y="1673"/>
                    <a:pt x="6767" y="1361"/>
                    <a:pt x="4362" y="877"/>
                  </a:cubicBezTo>
                  <a:cubicBezTo>
                    <a:pt x="2151" y="432"/>
                    <a:pt x="319" y="0"/>
                    <a:pt x="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4" name="Google Shape;314;p43"/>
            <p:cNvSpPr/>
            <p:nvPr/>
          </p:nvSpPr>
          <p:spPr>
            <a:xfrm>
              <a:off x="1876725" y="5306050"/>
              <a:ext cx="346725" cy="7825"/>
            </a:xfrm>
            <a:custGeom>
              <a:avLst/>
              <a:gdLst/>
              <a:ahLst/>
              <a:cxnLst/>
              <a:rect l="l" t="t" r="r" b="b"/>
              <a:pathLst>
                <a:path w="13869" h="313" extrusionOk="0">
                  <a:moveTo>
                    <a:pt x="6740" y="0"/>
                  </a:moveTo>
                  <a:cubicBezTo>
                    <a:pt x="2803" y="0"/>
                    <a:pt x="0" y="17"/>
                    <a:pt x="0" y="103"/>
                  </a:cubicBezTo>
                  <a:cubicBezTo>
                    <a:pt x="0" y="189"/>
                    <a:pt x="2803" y="312"/>
                    <a:pt x="6740" y="312"/>
                  </a:cubicBezTo>
                  <a:cubicBezTo>
                    <a:pt x="10677" y="312"/>
                    <a:pt x="13868" y="243"/>
                    <a:pt x="13868" y="156"/>
                  </a:cubicBezTo>
                  <a:cubicBezTo>
                    <a:pt x="13868" y="97"/>
                    <a:pt x="10677" y="0"/>
                    <a:pt x="67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5" name="Google Shape;315;p43"/>
            <p:cNvSpPr/>
            <p:nvPr/>
          </p:nvSpPr>
          <p:spPr>
            <a:xfrm>
              <a:off x="1348775" y="5309950"/>
              <a:ext cx="345750" cy="7825"/>
            </a:xfrm>
            <a:custGeom>
              <a:avLst/>
              <a:gdLst/>
              <a:ahLst/>
              <a:cxnLst/>
              <a:rect l="l" t="t" r="r" b="b"/>
              <a:pathLst>
                <a:path w="13830" h="313" extrusionOk="0">
                  <a:moveTo>
                    <a:pt x="6912" y="0"/>
                  </a:moveTo>
                  <a:cubicBezTo>
                    <a:pt x="3093" y="0"/>
                    <a:pt x="0" y="70"/>
                    <a:pt x="0" y="156"/>
                  </a:cubicBezTo>
                  <a:cubicBezTo>
                    <a:pt x="0" y="242"/>
                    <a:pt x="3093" y="312"/>
                    <a:pt x="6912" y="312"/>
                  </a:cubicBezTo>
                  <a:cubicBezTo>
                    <a:pt x="10732" y="312"/>
                    <a:pt x="13829" y="242"/>
                    <a:pt x="13829" y="156"/>
                  </a:cubicBezTo>
                  <a:cubicBezTo>
                    <a:pt x="13829" y="70"/>
                    <a:pt x="10732" y="0"/>
                    <a:pt x="69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6" name="Google Shape;316;p43"/>
            <p:cNvSpPr/>
            <p:nvPr/>
          </p:nvSpPr>
          <p:spPr>
            <a:xfrm>
              <a:off x="1614900" y="3313800"/>
              <a:ext cx="38350" cy="2000075"/>
            </a:xfrm>
            <a:custGeom>
              <a:avLst/>
              <a:gdLst/>
              <a:ahLst/>
              <a:cxnLst/>
              <a:rect l="l" t="t" r="r" b="b"/>
              <a:pathLst>
                <a:path w="1534" h="80003" extrusionOk="0">
                  <a:moveTo>
                    <a:pt x="71" y="1"/>
                  </a:moveTo>
                  <a:cubicBezTo>
                    <a:pt x="71" y="1"/>
                    <a:pt x="71" y="1"/>
                    <a:pt x="71" y="1"/>
                  </a:cubicBezTo>
                  <a:cubicBezTo>
                    <a:pt x="1" y="5"/>
                    <a:pt x="232" y="17912"/>
                    <a:pt x="608" y="40004"/>
                  </a:cubicBezTo>
                  <a:cubicBezTo>
                    <a:pt x="985" y="62096"/>
                    <a:pt x="1362" y="80002"/>
                    <a:pt x="1447" y="80002"/>
                  </a:cubicBezTo>
                  <a:cubicBezTo>
                    <a:pt x="1533" y="79997"/>
                    <a:pt x="1302" y="62036"/>
                    <a:pt x="926" y="39982"/>
                  </a:cubicBezTo>
                  <a:cubicBezTo>
                    <a:pt x="549" y="17933"/>
                    <a:pt x="140" y="1"/>
                    <a:pt x="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7" name="Google Shape;317;p43"/>
            <p:cNvSpPr/>
            <p:nvPr/>
          </p:nvSpPr>
          <p:spPr>
            <a:xfrm>
              <a:off x="1936425" y="2972225"/>
              <a:ext cx="290875" cy="2337750"/>
            </a:xfrm>
            <a:custGeom>
              <a:avLst/>
              <a:gdLst/>
              <a:ahLst/>
              <a:cxnLst/>
              <a:rect l="l" t="t" r="r" b="b"/>
              <a:pathLst>
                <a:path w="11635" h="93510" extrusionOk="0">
                  <a:moveTo>
                    <a:pt x="0" y="0"/>
                  </a:moveTo>
                  <a:cubicBezTo>
                    <a:pt x="9" y="80"/>
                    <a:pt x="23" y="160"/>
                    <a:pt x="44" y="237"/>
                  </a:cubicBezTo>
                  <a:cubicBezTo>
                    <a:pt x="82" y="409"/>
                    <a:pt x="137" y="640"/>
                    <a:pt x="204" y="932"/>
                  </a:cubicBezTo>
                  <a:cubicBezTo>
                    <a:pt x="351" y="1582"/>
                    <a:pt x="566" y="2475"/>
                    <a:pt x="839" y="3620"/>
                  </a:cubicBezTo>
                  <a:lnTo>
                    <a:pt x="3233" y="13411"/>
                  </a:lnTo>
                  <a:cubicBezTo>
                    <a:pt x="5293" y="21694"/>
                    <a:pt x="8144" y="33120"/>
                    <a:pt x="11301" y="45755"/>
                  </a:cubicBezTo>
                  <a:lnTo>
                    <a:pt x="11301" y="46066"/>
                  </a:lnTo>
                  <a:cubicBezTo>
                    <a:pt x="10802" y="59170"/>
                    <a:pt x="10344" y="71004"/>
                    <a:pt x="10017" y="79610"/>
                  </a:cubicBezTo>
                  <a:cubicBezTo>
                    <a:pt x="9871" y="83892"/>
                    <a:pt x="9748" y="87361"/>
                    <a:pt x="9667" y="89776"/>
                  </a:cubicBezTo>
                  <a:cubicBezTo>
                    <a:pt x="9629" y="90965"/>
                    <a:pt x="9586" y="91896"/>
                    <a:pt x="9586" y="92541"/>
                  </a:cubicBezTo>
                  <a:lnTo>
                    <a:pt x="9586" y="93262"/>
                  </a:lnTo>
                  <a:cubicBezTo>
                    <a:pt x="9580" y="93345"/>
                    <a:pt x="9580" y="93427"/>
                    <a:pt x="9586" y="93509"/>
                  </a:cubicBezTo>
                  <a:cubicBezTo>
                    <a:pt x="9608" y="93423"/>
                    <a:pt x="9620" y="93335"/>
                    <a:pt x="9623" y="93245"/>
                  </a:cubicBezTo>
                  <a:cubicBezTo>
                    <a:pt x="9634" y="93069"/>
                    <a:pt x="9667" y="92832"/>
                    <a:pt x="9667" y="92531"/>
                  </a:cubicBezTo>
                  <a:cubicBezTo>
                    <a:pt x="9698" y="91880"/>
                    <a:pt x="9748" y="90954"/>
                    <a:pt x="9806" y="89765"/>
                  </a:cubicBezTo>
                  <a:cubicBezTo>
                    <a:pt x="9914" y="87351"/>
                    <a:pt x="10070" y="83903"/>
                    <a:pt x="10258" y="79599"/>
                  </a:cubicBezTo>
                  <a:cubicBezTo>
                    <a:pt x="10614" y="71004"/>
                    <a:pt x="11098" y="59153"/>
                    <a:pt x="11635" y="46061"/>
                  </a:cubicBezTo>
                  <a:lnTo>
                    <a:pt x="11635" y="45663"/>
                  </a:lnTo>
                  <a:cubicBezTo>
                    <a:pt x="8440" y="33034"/>
                    <a:pt x="5557" y="21619"/>
                    <a:pt x="3464" y="13341"/>
                  </a:cubicBezTo>
                  <a:cubicBezTo>
                    <a:pt x="2411" y="9226"/>
                    <a:pt x="1556" y="5891"/>
                    <a:pt x="958" y="3572"/>
                  </a:cubicBezTo>
                  <a:cubicBezTo>
                    <a:pt x="663" y="2431"/>
                    <a:pt x="426" y="1539"/>
                    <a:pt x="264" y="915"/>
                  </a:cubicBezTo>
                  <a:cubicBezTo>
                    <a:pt x="184" y="626"/>
                    <a:pt x="119" y="398"/>
                    <a:pt x="76" y="232"/>
                  </a:cubicBezTo>
                  <a:cubicBezTo>
                    <a:pt x="59" y="153"/>
                    <a:pt x="35" y="74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8" name="Google Shape;318;p43"/>
            <p:cNvSpPr/>
            <p:nvPr/>
          </p:nvSpPr>
          <p:spPr>
            <a:xfrm>
              <a:off x="1901325" y="4088650"/>
              <a:ext cx="159900" cy="27450"/>
            </a:xfrm>
            <a:custGeom>
              <a:avLst/>
              <a:gdLst/>
              <a:ahLst/>
              <a:cxnLst/>
              <a:rect l="l" t="t" r="r" b="b"/>
              <a:pathLst>
                <a:path w="6396" h="1098" extrusionOk="0">
                  <a:moveTo>
                    <a:pt x="6396" y="1"/>
                  </a:moveTo>
                  <a:lnTo>
                    <a:pt x="6396" y="1"/>
                  </a:lnTo>
                  <a:cubicBezTo>
                    <a:pt x="5333" y="23"/>
                    <a:pt x="4273" y="148"/>
                    <a:pt x="3234" y="377"/>
                  </a:cubicBezTo>
                  <a:cubicBezTo>
                    <a:pt x="1937" y="602"/>
                    <a:pt x="829" y="828"/>
                    <a:pt x="361" y="968"/>
                  </a:cubicBezTo>
                  <a:lnTo>
                    <a:pt x="1" y="1076"/>
                  </a:lnTo>
                  <a:lnTo>
                    <a:pt x="361" y="1076"/>
                  </a:lnTo>
                  <a:cubicBezTo>
                    <a:pt x="369" y="1076"/>
                    <a:pt x="376" y="1076"/>
                    <a:pt x="383" y="1076"/>
                  </a:cubicBezTo>
                  <a:lnTo>
                    <a:pt x="383" y="1076"/>
                  </a:lnTo>
                  <a:lnTo>
                    <a:pt x="383" y="1098"/>
                  </a:lnTo>
                  <a:cubicBezTo>
                    <a:pt x="433" y="1095"/>
                    <a:pt x="490" y="1090"/>
                    <a:pt x="553" y="1084"/>
                  </a:cubicBezTo>
                  <a:lnTo>
                    <a:pt x="553" y="1084"/>
                  </a:lnTo>
                  <a:cubicBezTo>
                    <a:pt x="568" y="1085"/>
                    <a:pt x="581" y="1086"/>
                    <a:pt x="591" y="1086"/>
                  </a:cubicBezTo>
                  <a:cubicBezTo>
                    <a:pt x="610" y="1086"/>
                    <a:pt x="622" y="1084"/>
                    <a:pt x="625" y="1077"/>
                  </a:cubicBezTo>
                  <a:lnTo>
                    <a:pt x="625" y="1077"/>
                  </a:lnTo>
                  <a:cubicBezTo>
                    <a:pt x="1189" y="1022"/>
                    <a:pt x="2172" y="884"/>
                    <a:pt x="3281" y="694"/>
                  </a:cubicBezTo>
                  <a:cubicBezTo>
                    <a:pt x="4340" y="564"/>
                    <a:pt x="5384" y="332"/>
                    <a:pt x="63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9" name="Google Shape;319;p43"/>
            <p:cNvSpPr/>
            <p:nvPr/>
          </p:nvSpPr>
          <p:spPr>
            <a:xfrm>
              <a:off x="1914650" y="4118525"/>
              <a:ext cx="139875" cy="13650"/>
            </a:xfrm>
            <a:custGeom>
              <a:avLst/>
              <a:gdLst/>
              <a:ahLst/>
              <a:cxnLst/>
              <a:rect l="l" t="t" r="r" b="b"/>
              <a:pathLst>
                <a:path w="5595" h="546" extrusionOk="0">
                  <a:moveTo>
                    <a:pt x="1409" y="0"/>
                  </a:moveTo>
                  <a:cubicBezTo>
                    <a:pt x="938" y="0"/>
                    <a:pt x="468" y="32"/>
                    <a:pt x="0" y="96"/>
                  </a:cubicBezTo>
                  <a:cubicBezTo>
                    <a:pt x="921" y="277"/>
                    <a:pt x="1854" y="379"/>
                    <a:pt x="2792" y="404"/>
                  </a:cubicBezTo>
                  <a:cubicBezTo>
                    <a:pt x="3507" y="499"/>
                    <a:pt x="4228" y="546"/>
                    <a:pt x="4949" y="546"/>
                  </a:cubicBezTo>
                  <a:cubicBezTo>
                    <a:pt x="5164" y="546"/>
                    <a:pt x="5379" y="541"/>
                    <a:pt x="5594" y="533"/>
                  </a:cubicBezTo>
                  <a:cubicBezTo>
                    <a:pt x="4693" y="261"/>
                    <a:pt x="3760" y="115"/>
                    <a:pt x="2818" y="96"/>
                  </a:cubicBezTo>
                  <a:cubicBezTo>
                    <a:pt x="2351" y="32"/>
                    <a:pt x="1880" y="0"/>
                    <a:pt x="14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0" name="Google Shape;320;p43"/>
            <p:cNvSpPr/>
            <p:nvPr/>
          </p:nvSpPr>
          <p:spPr>
            <a:xfrm>
              <a:off x="1321725" y="2952325"/>
              <a:ext cx="668500" cy="81175"/>
            </a:xfrm>
            <a:custGeom>
              <a:avLst/>
              <a:gdLst/>
              <a:ahLst/>
              <a:cxnLst/>
              <a:rect l="l" t="t" r="r" b="b"/>
              <a:pathLst>
                <a:path w="26740" h="3247" extrusionOk="0">
                  <a:moveTo>
                    <a:pt x="26740" y="0"/>
                  </a:moveTo>
                  <a:lnTo>
                    <a:pt x="26740" y="0"/>
                  </a:lnTo>
                  <a:cubicBezTo>
                    <a:pt x="18026" y="484"/>
                    <a:pt x="8828" y="323"/>
                    <a:pt x="115" y="813"/>
                  </a:cubicBezTo>
                  <a:cubicBezTo>
                    <a:pt x="115" y="813"/>
                    <a:pt x="38" y="1409"/>
                    <a:pt x="24" y="1555"/>
                  </a:cubicBezTo>
                  <a:lnTo>
                    <a:pt x="1" y="1765"/>
                  </a:lnTo>
                  <a:cubicBezTo>
                    <a:pt x="641" y="2673"/>
                    <a:pt x="1561" y="2992"/>
                    <a:pt x="2626" y="3163"/>
                  </a:cubicBezTo>
                  <a:cubicBezTo>
                    <a:pt x="3090" y="3219"/>
                    <a:pt x="3557" y="3246"/>
                    <a:pt x="4023" y="3246"/>
                  </a:cubicBezTo>
                  <a:cubicBezTo>
                    <a:pt x="4635" y="3246"/>
                    <a:pt x="5247" y="3199"/>
                    <a:pt x="5854" y="3104"/>
                  </a:cubicBezTo>
                  <a:cubicBezTo>
                    <a:pt x="12728" y="2341"/>
                    <a:pt x="20011" y="1636"/>
                    <a:pt x="267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1" name="Google Shape;321;p43"/>
            <p:cNvSpPr/>
            <p:nvPr/>
          </p:nvSpPr>
          <p:spPr>
            <a:xfrm>
              <a:off x="1546325" y="3303575"/>
              <a:ext cx="122650" cy="476475"/>
            </a:xfrm>
            <a:custGeom>
              <a:avLst/>
              <a:gdLst/>
              <a:ahLst/>
              <a:cxnLst/>
              <a:rect l="l" t="t" r="r" b="b"/>
              <a:pathLst>
                <a:path w="4906" h="19059" extrusionOk="0">
                  <a:moveTo>
                    <a:pt x="0" y="1"/>
                  </a:moveTo>
                  <a:lnTo>
                    <a:pt x="4905" y="19059"/>
                  </a:lnTo>
                  <a:lnTo>
                    <a:pt x="4562" y="8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2" name="Google Shape;322;p43"/>
            <p:cNvSpPr/>
            <p:nvPr/>
          </p:nvSpPr>
          <p:spPr>
            <a:xfrm>
              <a:off x="1237950" y="1593775"/>
              <a:ext cx="337450" cy="513125"/>
            </a:xfrm>
            <a:custGeom>
              <a:avLst/>
              <a:gdLst/>
              <a:ahLst/>
              <a:cxnLst/>
              <a:rect l="l" t="t" r="r" b="b"/>
              <a:pathLst>
                <a:path w="13498" h="20525" extrusionOk="0">
                  <a:moveTo>
                    <a:pt x="10743" y="0"/>
                  </a:moveTo>
                  <a:cubicBezTo>
                    <a:pt x="9054" y="0"/>
                    <a:pt x="7466" y="1799"/>
                    <a:pt x="7408" y="3548"/>
                  </a:cubicBezTo>
                  <a:cubicBezTo>
                    <a:pt x="7408" y="4087"/>
                    <a:pt x="7467" y="4753"/>
                    <a:pt x="7069" y="5162"/>
                  </a:cubicBezTo>
                  <a:cubicBezTo>
                    <a:pt x="6671" y="5571"/>
                    <a:pt x="5961" y="5457"/>
                    <a:pt x="5363" y="5507"/>
                  </a:cubicBezTo>
                  <a:cubicBezTo>
                    <a:pt x="4108" y="5631"/>
                    <a:pt x="3108" y="6613"/>
                    <a:pt x="2960" y="7868"/>
                  </a:cubicBezTo>
                  <a:cubicBezTo>
                    <a:pt x="2874" y="8739"/>
                    <a:pt x="3224" y="9675"/>
                    <a:pt x="2857" y="10471"/>
                  </a:cubicBezTo>
                  <a:cubicBezTo>
                    <a:pt x="2492" y="11267"/>
                    <a:pt x="1648" y="11590"/>
                    <a:pt x="1061" y="12181"/>
                  </a:cubicBezTo>
                  <a:cubicBezTo>
                    <a:pt x="341" y="12996"/>
                    <a:pt x="0" y="14077"/>
                    <a:pt x="120" y="15157"/>
                  </a:cubicBezTo>
                  <a:cubicBezTo>
                    <a:pt x="247" y="16224"/>
                    <a:pt x="528" y="17267"/>
                    <a:pt x="953" y="18254"/>
                  </a:cubicBezTo>
                  <a:cubicBezTo>
                    <a:pt x="1298" y="19175"/>
                    <a:pt x="1749" y="20196"/>
                    <a:pt x="2675" y="20525"/>
                  </a:cubicBezTo>
                  <a:lnTo>
                    <a:pt x="10630" y="20525"/>
                  </a:lnTo>
                  <a:lnTo>
                    <a:pt x="11228" y="17523"/>
                  </a:lnTo>
                  <a:lnTo>
                    <a:pt x="12201" y="20525"/>
                  </a:lnTo>
                  <a:lnTo>
                    <a:pt x="13498" y="20525"/>
                  </a:lnTo>
                  <a:lnTo>
                    <a:pt x="12798" y="1037"/>
                  </a:lnTo>
                  <a:cubicBezTo>
                    <a:pt x="12798" y="1037"/>
                    <a:pt x="12793" y="460"/>
                    <a:pt x="11345" y="79"/>
                  </a:cubicBezTo>
                  <a:cubicBezTo>
                    <a:pt x="11144" y="26"/>
                    <a:pt x="10943" y="0"/>
                    <a:pt x="107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3" name="Google Shape;323;p43"/>
            <p:cNvSpPr/>
            <p:nvPr/>
          </p:nvSpPr>
          <p:spPr>
            <a:xfrm>
              <a:off x="1234975" y="1587775"/>
              <a:ext cx="297525" cy="274350"/>
            </a:xfrm>
            <a:custGeom>
              <a:avLst/>
              <a:gdLst/>
              <a:ahLst/>
              <a:cxnLst/>
              <a:rect l="l" t="t" r="r" b="b"/>
              <a:pathLst>
                <a:path w="11901" h="10974" extrusionOk="0">
                  <a:moveTo>
                    <a:pt x="10965" y="1"/>
                  </a:moveTo>
                  <a:cubicBezTo>
                    <a:pt x="10146" y="1"/>
                    <a:pt x="9358" y="312"/>
                    <a:pt x="8759" y="873"/>
                  </a:cubicBezTo>
                  <a:cubicBezTo>
                    <a:pt x="7877" y="1761"/>
                    <a:pt x="7420" y="2986"/>
                    <a:pt x="7506" y="4235"/>
                  </a:cubicBezTo>
                  <a:cubicBezTo>
                    <a:pt x="7548" y="4558"/>
                    <a:pt x="7512" y="4887"/>
                    <a:pt x="7398" y="5193"/>
                  </a:cubicBezTo>
                  <a:cubicBezTo>
                    <a:pt x="7235" y="5471"/>
                    <a:pt x="6941" y="5647"/>
                    <a:pt x="6618" y="5660"/>
                  </a:cubicBezTo>
                  <a:cubicBezTo>
                    <a:pt x="6553" y="5669"/>
                    <a:pt x="6489" y="5673"/>
                    <a:pt x="6426" y="5673"/>
                  </a:cubicBezTo>
                  <a:cubicBezTo>
                    <a:pt x="5796" y="5673"/>
                    <a:pt x="5212" y="5260"/>
                    <a:pt x="4547" y="4971"/>
                  </a:cubicBezTo>
                  <a:cubicBezTo>
                    <a:pt x="4219" y="4827"/>
                    <a:pt x="3868" y="4755"/>
                    <a:pt x="3518" y="4755"/>
                  </a:cubicBezTo>
                  <a:cubicBezTo>
                    <a:pt x="3069" y="4755"/>
                    <a:pt x="2622" y="4873"/>
                    <a:pt x="2224" y="5106"/>
                  </a:cubicBezTo>
                  <a:cubicBezTo>
                    <a:pt x="1562" y="5485"/>
                    <a:pt x="1116" y="6152"/>
                    <a:pt x="1019" y="6908"/>
                  </a:cubicBezTo>
                  <a:cubicBezTo>
                    <a:pt x="925" y="7580"/>
                    <a:pt x="1100" y="8264"/>
                    <a:pt x="1508" y="8807"/>
                  </a:cubicBezTo>
                  <a:cubicBezTo>
                    <a:pt x="1683" y="9027"/>
                    <a:pt x="1830" y="9270"/>
                    <a:pt x="1943" y="9528"/>
                  </a:cubicBezTo>
                  <a:cubicBezTo>
                    <a:pt x="2096" y="10006"/>
                    <a:pt x="1849" y="10518"/>
                    <a:pt x="1381" y="10697"/>
                  </a:cubicBezTo>
                  <a:cubicBezTo>
                    <a:pt x="1269" y="10740"/>
                    <a:pt x="1154" y="10761"/>
                    <a:pt x="1041" y="10761"/>
                  </a:cubicBezTo>
                  <a:cubicBezTo>
                    <a:pt x="680" y="10761"/>
                    <a:pt x="337" y="10552"/>
                    <a:pt x="180" y="10205"/>
                  </a:cubicBezTo>
                  <a:cubicBezTo>
                    <a:pt x="95" y="10004"/>
                    <a:pt x="176" y="9772"/>
                    <a:pt x="367" y="9668"/>
                  </a:cubicBezTo>
                  <a:cubicBezTo>
                    <a:pt x="436" y="9643"/>
                    <a:pt x="509" y="9628"/>
                    <a:pt x="582" y="9625"/>
                  </a:cubicBezTo>
                  <a:cubicBezTo>
                    <a:pt x="586" y="9625"/>
                    <a:pt x="557" y="9602"/>
                    <a:pt x="498" y="9602"/>
                  </a:cubicBezTo>
                  <a:cubicBezTo>
                    <a:pt x="461" y="9602"/>
                    <a:pt x="412" y="9611"/>
                    <a:pt x="351" y="9640"/>
                  </a:cubicBezTo>
                  <a:cubicBezTo>
                    <a:pt x="118" y="9737"/>
                    <a:pt x="1" y="9998"/>
                    <a:pt x="83" y="10237"/>
                  </a:cubicBezTo>
                  <a:cubicBezTo>
                    <a:pt x="193" y="10602"/>
                    <a:pt x="498" y="10877"/>
                    <a:pt x="873" y="10948"/>
                  </a:cubicBezTo>
                  <a:cubicBezTo>
                    <a:pt x="951" y="10965"/>
                    <a:pt x="1030" y="10973"/>
                    <a:pt x="1109" y="10973"/>
                  </a:cubicBezTo>
                  <a:cubicBezTo>
                    <a:pt x="1264" y="10973"/>
                    <a:pt x="1419" y="10941"/>
                    <a:pt x="1562" y="10878"/>
                  </a:cubicBezTo>
                  <a:cubicBezTo>
                    <a:pt x="1798" y="10766"/>
                    <a:pt x="1988" y="10577"/>
                    <a:pt x="2099" y="10339"/>
                  </a:cubicBezTo>
                  <a:cubicBezTo>
                    <a:pt x="2230" y="10071"/>
                    <a:pt x="2244" y="9760"/>
                    <a:pt x="2143" y="9479"/>
                  </a:cubicBezTo>
                  <a:cubicBezTo>
                    <a:pt x="2030" y="9200"/>
                    <a:pt x="1880" y="8938"/>
                    <a:pt x="1697" y="8699"/>
                  </a:cubicBezTo>
                  <a:cubicBezTo>
                    <a:pt x="1328" y="8200"/>
                    <a:pt x="1173" y="7576"/>
                    <a:pt x="1266" y="6962"/>
                  </a:cubicBezTo>
                  <a:cubicBezTo>
                    <a:pt x="1353" y="6285"/>
                    <a:pt x="1751" y="5687"/>
                    <a:pt x="2342" y="5348"/>
                  </a:cubicBezTo>
                  <a:cubicBezTo>
                    <a:pt x="2697" y="5144"/>
                    <a:pt x="3094" y="5041"/>
                    <a:pt x="3492" y="5041"/>
                  </a:cubicBezTo>
                  <a:cubicBezTo>
                    <a:pt x="3807" y="5041"/>
                    <a:pt x="4123" y="5105"/>
                    <a:pt x="4419" y="5235"/>
                  </a:cubicBezTo>
                  <a:cubicBezTo>
                    <a:pt x="4763" y="5380"/>
                    <a:pt x="5097" y="5579"/>
                    <a:pt x="5462" y="5735"/>
                  </a:cubicBezTo>
                  <a:cubicBezTo>
                    <a:pt x="5760" y="5876"/>
                    <a:pt x="6084" y="5949"/>
                    <a:pt x="6412" y="5949"/>
                  </a:cubicBezTo>
                  <a:cubicBezTo>
                    <a:pt x="6483" y="5949"/>
                    <a:pt x="6554" y="5946"/>
                    <a:pt x="6624" y="5939"/>
                  </a:cubicBezTo>
                  <a:cubicBezTo>
                    <a:pt x="7038" y="5917"/>
                    <a:pt x="7412" y="5684"/>
                    <a:pt x="7614" y="5321"/>
                  </a:cubicBezTo>
                  <a:cubicBezTo>
                    <a:pt x="7747" y="4979"/>
                    <a:pt x="7790" y="4608"/>
                    <a:pt x="7743" y="4244"/>
                  </a:cubicBezTo>
                  <a:cubicBezTo>
                    <a:pt x="7642" y="3057"/>
                    <a:pt x="8055" y="1881"/>
                    <a:pt x="8878" y="1017"/>
                  </a:cubicBezTo>
                  <a:cubicBezTo>
                    <a:pt x="9454" y="452"/>
                    <a:pt x="10223" y="127"/>
                    <a:pt x="11030" y="109"/>
                  </a:cubicBezTo>
                  <a:cubicBezTo>
                    <a:pt x="11322" y="119"/>
                    <a:pt x="11614" y="150"/>
                    <a:pt x="11901" y="206"/>
                  </a:cubicBezTo>
                  <a:cubicBezTo>
                    <a:pt x="11834" y="163"/>
                    <a:pt x="11761" y="133"/>
                    <a:pt x="11685" y="115"/>
                  </a:cubicBezTo>
                  <a:cubicBezTo>
                    <a:pt x="11474" y="46"/>
                    <a:pt x="11252" y="7"/>
                    <a:pt x="11030" y="1"/>
                  </a:cubicBezTo>
                  <a:cubicBezTo>
                    <a:pt x="11008" y="1"/>
                    <a:pt x="10986" y="1"/>
                    <a:pt x="109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4" name="Google Shape;324;p43"/>
            <p:cNvSpPr/>
            <p:nvPr/>
          </p:nvSpPr>
          <p:spPr>
            <a:xfrm>
              <a:off x="1868200" y="1954150"/>
              <a:ext cx="151750" cy="277250"/>
            </a:xfrm>
            <a:custGeom>
              <a:avLst/>
              <a:gdLst/>
              <a:ahLst/>
              <a:cxnLst/>
              <a:rect l="l" t="t" r="r" b="b"/>
              <a:pathLst>
                <a:path w="6070" h="11090" extrusionOk="0">
                  <a:moveTo>
                    <a:pt x="4020" y="0"/>
                  </a:moveTo>
                  <a:lnTo>
                    <a:pt x="4020" y="0"/>
                  </a:lnTo>
                  <a:cubicBezTo>
                    <a:pt x="3819" y="44"/>
                    <a:pt x="3627" y="120"/>
                    <a:pt x="3450" y="225"/>
                  </a:cubicBezTo>
                  <a:cubicBezTo>
                    <a:pt x="2952" y="488"/>
                    <a:pt x="2499" y="829"/>
                    <a:pt x="2111" y="1236"/>
                  </a:cubicBezTo>
                  <a:cubicBezTo>
                    <a:pt x="1524" y="1838"/>
                    <a:pt x="1071" y="2554"/>
                    <a:pt x="777" y="3340"/>
                  </a:cubicBezTo>
                  <a:cubicBezTo>
                    <a:pt x="0" y="5309"/>
                    <a:pt x="419" y="7549"/>
                    <a:pt x="1852" y="9106"/>
                  </a:cubicBezTo>
                  <a:cubicBezTo>
                    <a:pt x="2406" y="9736"/>
                    <a:pt x="3083" y="10245"/>
                    <a:pt x="3843" y="10602"/>
                  </a:cubicBezTo>
                  <a:cubicBezTo>
                    <a:pt x="4352" y="10844"/>
                    <a:pt x="4897" y="11001"/>
                    <a:pt x="5457" y="11069"/>
                  </a:cubicBezTo>
                  <a:cubicBezTo>
                    <a:pt x="5558" y="11083"/>
                    <a:pt x="5661" y="11090"/>
                    <a:pt x="5763" y="11090"/>
                  </a:cubicBezTo>
                  <a:cubicBezTo>
                    <a:pt x="5866" y="11090"/>
                    <a:pt x="5968" y="11083"/>
                    <a:pt x="6070" y="11069"/>
                  </a:cubicBezTo>
                  <a:cubicBezTo>
                    <a:pt x="5324" y="10953"/>
                    <a:pt x="4595" y="10735"/>
                    <a:pt x="3907" y="10424"/>
                  </a:cubicBezTo>
                  <a:cubicBezTo>
                    <a:pt x="3189" y="10054"/>
                    <a:pt x="2550" y="9547"/>
                    <a:pt x="2024" y="8934"/>
                  </a:cubicBezTo>
                  <a:cubicBezTo>
                    <a:pt x="685" y="7431"/>
                    <a:pt x="297" y="5305"/>
                    <a:pt x="1019" y="3426"/>
                  </a:cubicBezTo>
                  <a:cubicBezTo>
                    <a:pt x="1292" y="2666"/>
                    <a:pt x="1712" y="1968"/>
                    <a:pt x="2256" y="1372"/>
                  </a:cubicBezTo>
                  <a:cubicBezTo>
                    <a:pt x="2775" y="832"/>
                    <a:pt x="3370" y="370"/>
                    <a:pt x="40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  <p:extLst>
      <p:ext uri="{BB962C8B-B14F-4D97-AF65-F5344CB8AC3E}">
        <p14:creationId xmlns:p14="http://schemas.microsoft.com/office/powerpoint/2010/main" val="312168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4"/>
          <p:cNvSpPr/>
          <p:nvPr/>
        </p:nvSpPr>
        <p:spPr>
          <a:xfrm>
            <a:off x="3627890" y="4247704"/>
            <a:ext cx="8938989" cy="2623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332" name="Google Shape;332;p44"/>
          <p:cNvSpPr txBox="1">
            <a:spLocks noGrp="1"/>
          </p:cNvSpPr>
          <p:nvPr>
            <p:ph type="title"/>
          </p:nvPr>
        </p:nvSpPr>
        <p:spPr>
          <a:xfrm>
            <a:off x="4568794" y="5559232"/>
            <a:ext cx="7310486" cy="993921"/>
          </a:xfrm>
          <a:prstGeom prst="rect">
            <a:avLst/>
          </a:prstGeom>
        </p:spPr>
        <p:txBody>
          <a:bodyPr spcFirstLastPara="1" wrap="square" lIns="95975" tIns="95975" rIns="95975" bIns="95975" anchor="b" anchorCtr="0">
            <a:noAutofit/>
          </a:bodyPr>
          <a:lstStyle/>
          <a:p>
            <a:r>
              <a:rPr lang="en" sz="7200" dirty="0">
                <a:latin typeface="Californian FB" panose="0207040306080B030204" pitchFamily="18" charset="0"/>
              </a:rPr>
              <a:t>Unit 6 </a:t>
            </a:r>
            <a:br>
              <a:rPr lang="en" sz="7200" dirty="0">
                <a:latin typeface="Californian FB" panose="0207040306080B030204" pitchFamily="18" charset="0"/>
              </a:rPr>
            </a:br>
            <a:r>
              <a:rPr lang="en" sz="7200" b="1" dirty="0">
                <a:latin typeface="Californian FB" panose="0207040306080B030204" pitchFamily="18" charset="0"/>
              </a:rPr>
              <a:t>To be or not to be</a:t>
            </a:r>
            <a:endParaRPr sz="7200" b="1" dirty="0">
              <a:latin typeface="Californian FB" panose="0207040306080B0302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837" y="-502864"/>
            <a:ext cx="5074186" cy="31721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22"/>
          <a:stretch/>
        </p:blipFill>
        <p:spPr>
          <a:xfrm>
            <a:off x="6805094" y="-502864"/>
            <a:ext cx="1318180" cy="31721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48651" y="1503075"/>
            <a:ext cx="5074186" cy="31721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22"/>
          <a:stretch/>
        </p:blipFill>
        <p:spPr>
          <a:xfrm flipH="1">
            <a:off x="8572547" y="1503075"/>
            <a:ext cx="1318180" cy="31721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262" y="1817880"/>
            <a:ext cx="1857375" cy="647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08" y="25853"/>
            <a:ext cx="12194352" cy="3923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429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13116" y="4341599"/>
            <a:ext cx="2152469" cy="1906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oogle Shape;1837;p56"/>
          <p:cNvGrpSpPr/>
          <p:nvPr/>
        </p:nvGrpSpPr>
        <p:grpSpPr>
          <a:xfrm>
            <a:off x="8217830" y="1110522"/>
            <a:ext cx="1918804" cy="2203597"/>
            <a:chOff x="1528275" y="238125"/>
            <a:chExt cx="4560975" cy="5237925"/>
          </a:xfrm>
        </p:grpSpPr>
        <p:sp>
          <p:nvSpPr>
            <p:cNvPr id="5" name="Google Shape;1838;p56"/>
            <p:cNvSpPr/>
            <p:nvPr/>
          </p:nvSpPr>
          <p:spPr>
            <a:xfrm>
              <a:off x="2642075" y="238125"/>
              <a:ext cx="3340775" cy="4106250"/>
            </a:xfrm>
            <a:custGeom>
              <a:avLst/>
              <a:gdLst/>
              <a:ahLst/>
              <a:cxnLst/>
              <a:rect l="l" t="t" r="r" b="b"/>
              <a:pathLst>
                <a:path w="133631" h="164250" extrusionOk="0">
                  <a:moveTo>
                    <a:pt x="19107" y="0"/>
                  </a:moveTo>
                  <a:lnTo>
                    <a:pt x="0" y="150259"/>
                  </a:lnTo>
                  <a:lnTo>
                    <a:pt x="109699" y="164209"/>
                  </a:lnTo>
                  <a:lnTo>
                    <a:pt x="109708" y="164210"/>
                  </a:lnTo>
                  <a:cubicBezTo>
                    <a:pt x="109920" y="164237"/>
                    <a:pt x="110130" y="164250"/>
                    <a:pt x="110337" y="164250"/>
                  </a:cubicBezTo>
                  <a:cubicBezTo>
                    <a:pt x="112812" y="164250"/>
                    <a:pt x="114959" y="162408"/>
                    <a:pt x="115277" y="159889"/>
                  </a:cubicBezTo>
                  <a:lnTo>
                    <a:pt x="133475" y="16804"/>
                  </a:lnTo>
                  <a:cubicBezTo>
                    <a:pt x="133630" y="15576"/>
                    <a:pt x="132761" y="14455"/>
                    <a:pt x="131533" y="14299"/>
                  </a:cubicBezTo>
                  <a:lnTo>
                    <a:pt x="19107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" name="Google Shape;1839;p56"/>
            <p:cNvSpPr/>
            <p:nvPr/>
          </p:nvSpPr>
          <p:spPr>
            <a:xfrm>
              <a:off x="5725950" y="1225175"/>
              <a:ext cx="363300" cy="226000"/>
            </a:xfrm>
            <a:custGeom>
              <a:avLst/>
              <a:gdLst/>
              <a:ahLst/>
              <a:cxnLst/>
              <a:rect l="l" t="t" r="r" b="b"/>
              <a:pathLst>
                <a:path w="14532" h="9040" extrusionOk="0">
                  <a:moveTo>
                    <a:pt x="930" y="0"/>
                  </a:moveTo>
                  <a:lnTo>
                    <a:pt x="0" y="7309"/>
                  </a:lnTo>
                  <a:lnTo>
                    <a:pt x="13602" y="9039"/>
                  </a:lnTo>
                  <a:lnTo>
                    <a:pt x="14532" y="1731"/>
                  </a:lnTo>
                  <a:lnTo>
                    <a:pt x="930" y="0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" name="Google Shape;1840;p56"/>
            <p:cNvSpPr/>
            <p:nvPr/>
          </p:nvSpPr>
          <p:spPr>
            <a:xfrm>
              <a:off x="5725950" y="1225175"/>
              <a:ext cx="363300" cy="226000"/>
            </a:xfrm>
            <a:custGeom>
              <a:avLst/>
              <a:gdLst/>
              <a:ahLst/>
              <a:cxnLst/>
              <a:rect l="l" t="t" r="r" b="b"/>
              <a:pathLst>
                <a:path w="14532" h="9040" extrusionOk="0">
                  <a:moveTo>
                    <a:pt x="930" y="0"/>
                  </a:moveTo>
                  <a:lnTo>
                    <a:pt x="0" y="7309"/>
                  </a:lnTo>
                  <a:lnTo>
                    <a:pt x="13602" y="9039"/>
                  </a:lnTo>
                  <a:lnTo>
                    <a:pt x="14532" y="1731"/>
                  </a:lnTo>
                  <a:lnTo>
                    <a:pt x="9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" name="Google Shape;1841;p56"/>
            <p:cNvSpPr/>
            <p:nvPr/>
          </p:nvSpPr>
          <p:spPr>
            <a:xfrm>
              <a:off x="2770575" y="354800"/>
              <a:ext cx="3106575" cy="3909550"/>
            </a:xfrm>
            <a:custGeom>
              <a:avLst/>
              <a:gdLst/>
              <a:ahLst/>
              <a:cxnLst/>
              <a:rect l="l" t="t" r="r" b="b"/>
              <a:pathLst>
                <a:path w="124263" h="156382" extrusionOk="0">
                  <a:moveTo>
                    <a:pt x="18178" y="0"/>
                  </a:moveTo>
                  <a:lnTo>
                    <a:pt x="0" y="142886"/>
                  </a:lnTo>
                  <a:lnTo>
                    <a:pt x="106085" y="156381"/>
                  </a:lnTo>
                  <a:lnTo>
                    <a:pt x="124263" y="13496"/>
                  </a:lnTo>
                  <a:lnTo>
                    <a:pt x="18178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1842;p56"/>
            <p:cNvSpPr/>
            <p:nvPr/>
          </p:nvSpPr>
          <p:spPr>
            <a:xfrm>
              <a:off x="2657950" y="296025"/>
              <a:ext cx="3106575" cy="3909575"/>
            </a:xfrm>
            <a:custGeom>
              <a:avLst/>
              <a:gdLst/>
              <a:ahLst/>
              <a:cxnLst/>
              <a:rect l="l" t="t" r="r" b="b"/>
              <a:pathLst>
                <a:path w="124263" h="156383" extrusionOk="0">
                  <a:moveTo>
                    <a:pt x="18177" y="1"/>
                  </a:moveTo>
                  <a:lnTo>
                    <a:pt x="0" y="142886"/>
                  </a:lnTo>
                  <a:lnTo>
                    <a:pt x="106085" y="156382"/>
                  </a:lnTo>
                  <a:lnTo>
                    <a:pt x="124263" y="13497"/>
                  </a:lnTo>
                  <a:lnTo>
                    <a:pt x="18177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" name="Google Shape;1843;p56"/>
            <p:cNvSpPr/>
            <p:nvPr/>
          </p:nvSpPr>
          <p:spPr>
            <a:xfrm>
              <a:off x="3152050" y="643250"/>
              <a:ext cx="2644425" cy="348800"/>
            </a:xfrm>
            <a:custGeom>
              <a:avLst/>
              <a:gdLst/>
              <a:ahLst/>
              <a:cxnLst/>
              <a:rect l="l" t="t" r="r" b="b"/>
              <a:pathLst>
                <a:path w="105777" h="13952" extrusionOk="0">
                  <a:moveTo>
                    <a:pt x="64" y="1"/>
                  </a:moveTo>
                  <a:lnTo>
                    <a:pt x="0" y="503"/>
                  </a:lnTo>
                  <a:lnTo>
                    <a:pt x="105713" y="13952"/>
                  </a:lnTo>
                  <a:lnTo>
                    <a:pt x="105777" y="13449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" name="Google Shape;1844;p56"/>
            <p:cNvSpPr/>
            <p:nvPr/>
          </p:nvSpPr>
          <p:spPr>
            <a:xfrm>
              <a:off x="3146050" y="823075"/>
              <a:ext cx="2644425" cy="348800"/>
            </a:xfrm>
            <a:custGeom>
              <a:avLst/>
              <a:gdLst/>
              <a:ahLst/>
              <a:cxnLst/>
              <a:rect l="l" t="t" r="r" b="b"/>
              <a:pathLst>
                <a:path w="105777" h="13952" extrusionOk="0">
                  <a:moveTo>
                    <a:pt x="64" y="1"/>
                  </a:moveTo>
                  <a:lnTo>
                    <a:pt x="0" y="503"/>
                  </a:lnTo>
                  <a:lnTo>
                    <a:pt x="105713" y="13952"/>
                  </a:lnTo>
                  <a:lnTo>
                    <a:pt x="105777" y="13449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" name="Google Shape;1845;p56"/>
            <p:cNvSpPr/>
            <p:nvPr/>
          </p:nvSpPr>
          <p:spPr>
            <a:xfrm>
              <a:off x="3123500" y="1000600"/>
              <a:ext cx="2644450" cy="348825"/>
            </a:xfrm>
            <a:custGeom>
              <a:avLst/>
              <a:gdLst/>
              <a:ahLst/>
              <a:cxnLst/>
              <a:rect l="l" t="t" r="r" b="b"/>
              <a:pathLst>
                <a:path w="105778" h="13953" extrusionOk="0">
                  <a:moveTo>
                    <a:pt x="65" y="0"/>
                  </a:moveTo>
                  <a:lnTo>
                    <a:pt x="1" y="504"/>
                  </a:lnTo>
                  <a:lnTo>
                    <a:pt x="105714" y="13952"/>
                  </a:lnTo>
                  <a:lnTo>
                    <a:pt x="105778" y="1345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" name="Google Shape;1846;p56"/>
            <p:cNvSpPr/>
            <p:nvPr/>
          </p:nvSpPr>
          <p:spPr>
            <a:xfrm>
              <a:off x="3115225" y="1187800"/>
              <a:ext cx="2639175" cy="358875"/>
            </a:xfrm>
            <a:custGeom>
              <a:avLst/>
              <a:gdLst/>
              <a:ahLst/>
              <a:cxnLst/>
              <a:rect l="l" t="t" r="r" b="b"/>
              <a:pathLst>
                <a:path w="105567" h="14355" extrusionOk="0">
                  <a:moveTo>
                    <a:pt x="66" y="0"/>
                  </a:moveTo>
                  <a:lnTo>
                    <a:pt x="1" y="503"/>
                  </a:lnTo>
                  <a:lnTo>
                    <a:pt x="105500" y="14354"/>
                  </a:lnTo>
                  <a:lnTo>
                    <a:pt x="105566" y="1385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1847;p56"/>
            <p:cNvSpPr/>
            <p:nvPr/>
          </p:nvSpPr>
          <p:spPr>
            <a:xfrm>
              <a:off x="3091650" y="1370375"/>
              <a:ext cx="2635200" cy="358375"/>
            </a:xfrm>
            <a:custGeom>
              <a:avLst/>
              <a:gdLst/>
              <a:ahLst/>
              <a:cxnLst/>
              <a:rect l="l" t="t" r="r" b="b"/>
              <a:pathLst>
                <a:path w="105408" h="14335" extrusionOk="0">
                  <a:moveTo>
                    <a:pt x="66" y="1"/>
                  </a:moveTo>
                  <a:lnTo>
                    <a:pt x="0" y="501"/>
                  </a:lnTo>
                  <a:lnTo>
                    <a:pt x="105342" y="14335"/>
                  </a:lnTo>
                  <a:lnTo>
                    <a:pt x="105408" y="13833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1848;p56"/>
            <p:cNvSpPr/>
            <p:nvPr/>
          </p:nvSpPr>
          <p:spPr>
            <a:xfrm>
              <a:off x="3068275" y="1548450"/>
              <a:ext cx="2635225" cy="358375"/>
            </a:xfrm>
            <a:custGeom>
              <a:avLst/>
              <a:gdLst/>
              <a:ahLst/>
              <a:cxnLst/>
              <a:rect l="l" t="t" r="r" b="b"/>
              <a:pathLst>
                <a:path w="105409" h="14335" extrusionOk="0">
                  <a:moveTo>
                    <a:pt x="67" y="0"/>
                  </a:moveTo>
                  <a:lnTo>
                    <a:pt x="1" y="502"/>
                  </a:lnTo>
                  <a:lnTo>
                    <a:pt x="105342" y="14335"/>
                  </a:lnTo>
                  <a:lnTo>
                    <a:pt x="105408" y="1383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1849;p56"/>
            <p:cNvSpPr/>
            <p:nvPr/>
          </p:nvSpPr>
          <p:spPr>
            <a:xfrm>
              <a:off x="3046100" y="1722500"/>
              <a:ext cx="2639150" cy="358850"/>
            </a:xfrm>
            <a:custGeom>
              <a:avLst/>
              <a:gdLst/>
              <a:ahLst/>
              <a:cxnLst/>
              <a:rect l="l" t="t" r="r" b="b"/>
              <a:pathLst>
                <a:path w="105566" h="14354" extrusionOk="0">
                  <a:moveTo>
                    <a:pt x="65" y="1"/>
                  </a:moveTo>
                  <a:lnTo>
                    <a:pt x="0" y="502"/>
                  </a:lnTo>
                  <a:lnTo>
                    <a:pt x="105499" y="14353"/>
                  </a:lnTo>
                  <a:lnTo>
                    <a:pt x="105566" y="13852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1850;p56"/>
            <p:cNvSpPr/>
            <p:nvPr/>
          </p:nvSpPr>
          <p:spPr>
            <a:xfrm>
              <a:off x="3010500" y="1888725"/>
              <a:ext cx="2644450" cy="348800"/>
            </a:xfrm>
            <a:custGeom>
              <a:avLst/>
              <a:gdLst/>
              <a:ahLst/>
              <a:cxnLst/>
              <a:rect l="l" t="t" r="r" b="b"/>
              <a:pathLst>
                <a:path w="105778" h="13952" extrusionOk="0">
                  <a:moveTo>
                    <a:pt x="65" y="1"/>
                  </a:moveTo>
                  <a:lnTo>
                    <a:pt x="1" y="503"/>
                  </a:lnTo>
                  <a:lnTo>
                    <a:pt x="105714" y="13952"/>
                  </a:lnTo>
                  <a:lnTo>
                    <a:pt x="105778" y="13449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1851;p56"/>
            <p:cNvSpPr/>
            <p:nvPr/>
          </p:nvSpPr>
          <p:spPr>
            <a:xfrm>
              <a:off x="2987975" y="2066400"/>
              <a:ext cx="2644475" cy="348775"/>
            </a:xfrm>
            <a:custGeom>
              <a:avLst/>
              <a:gdLst/>
              <a:ahLst/>
              <a:cxnLst/>
              <a:rect l="l" t="t" r="r" b="b"/>
              <a:pathLst>
                <a:path w="105779" h="13951" extrusionOk="0">
                  <a:moveTo>
                    <a:pt x="65" y="0"/>
                  </a:moveTo>
                  <a:lnTo>
                    <a:pt x="1" y="503"/>
                  </a:lnTo>
                  <a:lnTo>
                    <a:pt x="105714" y="13951"/>
                  </a:lnTo>
                  <a:lnTo>
                    <a:pt x="105778" y="13448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9" name="Google Shape;1852;p56"/>
            <p:cNvSpPr/>
            <p:nvPr/>
          </p:nvSpPr>
          <p:spPr>
            <a:xfrm>
              <a:off x="2977050" y="2257325"/>
              <a:ext cx="2639150" cy="358875"/>
            </a:xfrm>
            <a:custGeom>
              <a:avLst/>
              <a:gdLst/>
              <a:ahLst/>
              <a:cxnLst/>
              <a:rect l="l" t="t" r="r" b="b"/>
              <a:pathLst>
                <a:path w="105566" h="14355" extrusionOk="0">
                  <a:moveTo>
                    <a:pt x="66" y="0"/>
                  </a:moveTo>
                  <a:lnTo>
                    <a:pt x="0" y="503"/>
                  </a:lnTo>
                  <a:lnTo>
                    <a:pt x="105500" y="14355"/>
                  </a:lnTo>
                  <a:lnTo>
                    <a:pt x="105565" y="13853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0" name="Google Shape;1853;p56"/>
            <p:cNvSpPr/>
            <p:nvPr/>
          </p:nvSpPr>
          <p:spPr>
            <a:xfrm>
              <a:off x="2951900" y="2439400"/>
              <a:ext cx="2635200" cy="358375"/>
            </a:xfrm>
            <a:custGeom>
              <a:avLst/>
              <a:gdLst/>
              <a:ahLst/>
              <a:cxnLst/>
              <a:rect l="l" t="t" r="r" b="b"/>
              <a:pathLst>
                <a:path w="105408" h="14335" extrusionOk="0">
                  <a:moveTo>
                    <a:pt x="66" y="1"/>
                  </a:moveTo>
                  <a:lnTo>
                    <a:pt x="1" y="501"/>
                  </a:lnTo>
                  <a:lnTo>
                    <a:pt x="105341" y="14334"/>
                  </a:lnTo>
                  <a:lnTo>
                    <a:pt x="105407" y="13833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1" name="Google Shape;1854;p56"/>
            <p:cNvSpPr/>
            <p:nvPr/>
          </p:nvSpPr>
          <p:spPr>
            <a:xfrm>
              <a:off x="2928550" y="2617600"/>
              <a:ext cx="2635200" cy="358375"/>
            </a:xfrm>
            <a:custGeom>
              <a:avLst/>
              <a:gdLst/>
              <a:ahLst/>
              <a:cxnLst/>
              <a:rect l="l" t="t" r="r" b="b"/>
              <a:pathLst>
                <a:path w="105408" h="14335" extrusionOk="0">
                  <a:moveTo>
                    <a:pt x="67" y="1"/>
                  </a:moveTo>
                  <a:lnTo>
                    <a:pt x="1" y="502"/>
                  </a:lnTo>
                  <a:lnTo>
                    <a:pt x="105342" y="14334"/>
                  </a:lnTo>
                  <a:lnTo>
                    <a:pt x="105407" y="13833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2" name="Google Shape;1855;p56"/>
            <p:cNvSpPr/>
            <p:nvPr/>
          </p:nvSpPr>
          <p:spPr>
            <a:xfrm>
              <a:off x="2907875" y="2792150"/>
              <a:ext cx="2639175" cy="358875"/>
            </a:xfrm>
            <a:custGeom>
              <a:avLst/>
              <a:gdLst/>
              <a:ahLst/>
              <a:cxnLst/>
              <a:rect l="l" t="t" r="r" b="b"/>
              <a:pathLst>
                <a:path w="105567" h="14355" extrusionOk="0">
                  <a:moveTo>
                    <a:pt x="67" y="0"/>
                  </a:moveTo>
                  <a:lnTo>
                    <a:pt x="1" y="503"/>
                  </a:lnTo>
                  <a:lnTo>
                    <a:pt x="105501" y="14355"/>
                  </a:lnTo>
                  <a:lnTo>
                    <a:pt x="105567" y="1385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3" name="Google Shape;1856;p56"/>
            <p:cNvSpPr/>
            <p:nvPr/>
          </p:nvSpPr>
          <p:spPr>
            <a:xfrm>
              <a:off x="2858725" y="3152225"/>
              <a:ext cx="2635225" cy="358400"/>
            </a:xfrm>
            <a:custGeom>
              <a:avLst/>
              <a:gdLst/>
              <a:ahLst/>
              <a:cxnLst/>
              <a:rect l="l" t="t" r="r" b="b"/>
              <a:pathLst>
                <a:path w="105409" h="14336" extrusionOk="0">
                  <a:moveTo>
                    <a:pt x="67" y="1"/>
                  </a:moveTo>
                  <a:lnTo>
                    <a:pt x="1" y="502"/>
                  </a:lnTo>
                  <a:lnTo>
                    <a:pt x="105342" y="14335"/>
                  </a:lnTo>
                  <a:lnTo>
                    <a:pt x="105408" y="138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4" name="Google Shape;1857;p56"/>
            <p:cNvSpPr/>
            <p:nvPr/>
          </p:nvSpPr>
          <p:spPr>
            <a:xfrm>
              <a:off x="2838875" y="3326875"/>
              <a:ext cx="2639175" cy="358850"/>
            </a:xfrm>
            <a:custGeom>
              <a:avLst/>
              <a:gdLst/>
              <a:ahLst/>
              <a:cxnLst/>
              <a:rect l="l" t="t" r="r" b="b"/>
              <a:pathLst>
                <a:path w="105567" h="14354" extrusionOk="0">
                  <a:moveTo>
                    <a:pt x="66" y="1"/>
                  </a:moveTo>
                  <a:lnTo>
                    <a:pt x="1" y="502"/>
                  </a:lnTo>
                  <a:lnTo>
                    <a:pt x="105500" y="14354"/>
                  </a:lnTo>
                  <a:lnTo>
                    <a:pt x="105566" y="1385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5" name="Google Shape;1858;p56"/>
            <p:cNvSpPr/>
            <p:nvPr/>
          </p:nvSpPr>
          <p:spPr>
            <a:xfrm>
              <a:off x="2815775" y="3505025"/>
              <a:ext cx="2639150" cy="358875"/>
            </a:xfrm>
            <a:custGeom>
              <a:avLst/>
              <a:gdLst/>
              <a:ahLst/>
              <a:cxnLst/>
              <a:rect l="l" t="t" r="r" b="b"/>
              <a:pathLst>
                <a:path w="105566" h="14355" extrusionOk="0">
                  <a:moveTo>
                    <a:pt x="67" y="1"/>
                  </a:moveTo>
                  <a:lnTo>
                    <a:pt x="1" y="502"/>
                  </a:lnTo>
                  <a:lnTo>
                    <a:pt x="105501" y="14355"/>
                  </a:lnTo>
                  <a:lnTo>
                    <a:pt x="105566" y="13852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6" name="Google Shape;1859;p56"/>
            <p:cNvSpPr/>
            <p:nvPr/>
          </p:nvSpPr>
          <p:spPr>
            <a:xfrm>
              <a:off x="2789850" y="3678925"/>
              <a:ext cx="2639150" cy="358900"/>
            </a:xfrm>
            <a:custGeom>
              <a:avLst/>
              <a:gdLst/>
              <a:ahLst/>
              <a:cxnLst/>
              <a:rect l="l" t="t" r="r" b="b"/>
              <a:pathLst>
                <a:path w="105566" h="14356" extrusionOk="0">
                  <a:moveTo>
                    <a:pt x="67" y="0"/>
                  </a:moveTo>
                  <a:lnTo>
                    <a:pt x="0" y="503"/>
                  </a:lnTo>
                  <a:lnTo>
                    <a:pt x="105499" y="14355"/>
                  </a:lnTo>
                  <a:lnTo>
                    <a:pt x="105566" y="13854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7" name="Google Shape;1860;p56"/>
            <p:cNvSpPr/>
            <p:nvPr/>
          </p:nvSpPr>
          <p:spPr>
            <a:xfrm>
              <a:off x="3072725" y="367775"/>
              <a:ext cx="467950" cy="3561125"/>
            </a:xfrm>
            <a:custGeom>
              <a:avLst/>
              <a:gdLst/>
              <a:ahLst/>
              <a:cxnLst/>
              <a:rect l="l" t="t" r="r" b="b"/>
              <a:pathLst>
                <a:path w="18718" h="142445" extrusionOk="0">
                  <a:moveTo>
                    <a:pt x="18215" y="0"/>
                  </a:moveTo>
                  <a:lnTo>
                    <a:pt x="1" y="142381"/>
                  </a:lnTo>
                  <a:lnTo>
                    <a:pt x="504" y="142445"/>
                  </a:lnTo>
                  <a:lnTo>
                    <a:pt x="18718" y="65"/>
                  </a:lnTo>
                  <a:lnTo>
                    <a:pt x="182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" name="Google Shape;1861;p56"/>
            <p:cNvSpPr/>
            <p:nvPr/>
          </p:nvSpPr>
          <p:spPr>
            <a:xfrm>
              <a:off x="3232050" y="460625"/>
              <a:ext cx="111325" cy="111400"/>
            </a:xfrm>
            <a:custGeom>
              <a:avLst/>
              <a:gdLst/>
              <a:ahLst/>
              <a:cxnLst/>
              <a:rect l="l" t="t" r="r" b="b"/>
              <a:pathLst>
                <a:path w="4453" h="4456" extrusionOk="0">
                  <a:moveTo>
                    <a:pt x="2227" y="1"/>
                  </a:moveTo>
                  <a:cubicBezTo>
                    <a:pt x="2226" y="1"/>
                    <a:pt x="2226" y="1"/>
                    <a:pt x="2225" y="1"/>
                  </a:cubicBezTo>
                  <a:cubicBezTo>
                    <a:pt x="996" y="1"/>
                    <a:pt x="1" y="998"/>
                    <a:pt x="1" y="2228"/>
                  </a:cubicBezTo>
                  <a:cubicBezTo>
                    <a:pt x="1" y="3457"/>
                    <a:pt x="996" y="4455"/>
                    <a:pt x="2225" y="4456"/>
                  </a:cubicBezTo>
                  <a:cubicBezTo>
                    <a:pt x="3454" y="4456"/>
                    <a:pt x="4451" y="3460"/>
                    <a:pt x="4452" y="2231"/>
                  </a:cubicBezTo>
                  <a:lnTo>
                    <a:pt x="4452" y="2226"/>
                  </a:lnTo>
                  <a:cubicBezTo>
                    <a:pt x="4451" y="996"/>
                    <a:pt x="3455" y="1"/>
                    <a:pt x="2227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" name="Google Shape;1862;p56"/>
            <p:cNvSpPr/>
            <p:nvPr/>
          </p:nvSpPr>
          <p:spPr>
            <a:xfrm>
              <a:off x="3180800" y="851475"/>
              <a:ext cx="115800" cy="108800"/>
            </a:xfrm>
            <a:custGeom>
              <a:avLst/>
              <a:gdLst/>
              <a:ahLst/>
              <a:cxnLst/>
              <a:rect l="l" t="t" r="r" b="b"/>
              <a:pathLst>
                <a:path w="4632" h="4352" extrusionOk="0">
                  <a:moveTo>
                    <a:pt x="2326" y="0"/>
                  </a:moveTo>
                  <a:cubicBezTo>
                    <a:pt x="1551" y="0"/>
                    <a:pt x="826" y="415"/>
                    <a:pt x="436" y="1099"/>
                  </a:cubicBezTo>
                  <a:cubicBezTo>
                    <a:pt x="0" y="1863"/>
                    <a:pt x="69" y="2815"/>
                    <a:pt x="608" y="3511"/>
                  </a:cubicBezTo>
                  <a:cubicBezTo>
                    <a:pt x="1027" y="4049"/>
                    <a:pt x="1665" y="4351"/>
                    <a:pt x="2326" y="4351"/>
                  </a:cubicBezTo>
                  <a:cubicBezTo>
                    <a:pt x="2518" y="4351"/>
                    <a:pt x="2711" y="4326"/>
                    <a:pt x="2902" y="4274"/>
                  </a:cubicBezTo>
                  <a:cubicBezTo>
                    <a:pt x="3749" y="4041"/>
                    <a:pt x="4374" y="3320"/>
                    <a:pt x="4485" y="2447"/>
                  </a:cubicBezTo>
                  <a:cubicBezTo>
                    <a:pt x="4631" y="1258"/>
                    <a:pt x="3792" y="173"/>
                    <a:pt x="2604" y="17"/>
                  </a:cubicBezTo>
                  <a:lnTo>
                    <a:pt x="2598" y="17"/>
                  </a:lnTo>
                  <a:cubicBezTo>
                    <a:pt x="2507" y="6"/>
                    <a:pt x="2416" y="0"/>
                    <a:pt x="232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" name="Google Shape;1863;p56"/>
            <p:cNvSpPr/>
            <p:nvPr/>
          </p:nvSpPr>
          <p:spPr>
            <a:xfrm>
              <a:off x="3131300" y="1247800"/>
              <a:ext cx="115000" cy="108275"/>
            </a:xfrm>
            <a:custGeom>
              <a:avLst/>
              <a:gdLst/>
              <a:ahLst/>
              <a:cxnLst/>
              <a:rect l="l" t="t" r="r" b="b"/>
              <a:pathLst>
                <a:path w="4600" h="4331" extrusionOk="0">
                  <a:moveTo>
                    <a:pt x="2298" y="0"/>
                  </a:moveTo>
                  <a:cubicBezTo>
                    <a:pt x="1227" y="0"/>
                    <a:pt x="298" y="794"/>
                    <a:pt x="155" y="1885"/>
                  </a:cubicBezTo>
                  <a:cubicBezTo>
                    <a:pt x="1" y="3071"/>
                    <a:pt x="834" y="4156"/>
                    <a:pt x="2018" y="4312"/>
                  </a:cubicBezTo>
                  <a:cubicBezTo>
                    <a:pt x="2114" y="4325"/>
                    <a:pt x="2209" y="4331"/>
                    <a:pt x="2302" y="4331"/>
                  </a:cubicBezTo>
                  <a:cubicBezTo>
                    <a:pt x="3371" y="4331"/>
                    <a:pt x="4302" y="3539"/>
                    <a:pt x="4447" y="2450"/>
                  </a:cubicBezTo>
                  <a:lnTo>
                    <a:pt x="4448" y="2440"/>
                  </a:lnTo>
                  <a:cubicBezTo>
                    <a:pt x="4600" y="1255"/>
                    <a:pt x="3762" y="170"/>
                    <a:pt x="2578" y="18"/>
                  </a:cubicBezTo>
                  <a:cubicBezTo>
                    <a:pt x="2484" y="6"/>
                    <a:pt x="2390" y="0"/>
                    <a:pt x="2298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" name="Google Shape;1864;p56"/>
            <p:cNvSpPr/>
            <p:nvPr/>
          </p:nvSpPr>
          <p:spPr>
            <a:xfrm>
              <a:off x="3080025" y="1644175"/>
              <a:ext cx="115800" cy="108800"/>
            </a:xfrm>
            <a:custGeom>
              <a:avLst/>
              <a:gdLst/>
              <a:ahLst/>
              <a:cxnLst/>
              <a:rect l="l" t="t" r="r" b="b"/>
              <a:pathLst>
                <a:path w="4632" h="4352" extrusionOk="0">
                  <a:moveTo>
                    <a:pt x="2325" y="0"/>
                  </a:moveTo>
                  <a:cubicBezTo>
                    <a:pt x="1550" y="0"/>
                    <a:pt x="825" y="414"/>
                    <a:pt x="435" y="1099"/>
                  </a:cubicBezTo>
                  <a:cubicBezTo>
                    <a:pt x="0" y="1864"/>
                    <a:pt x="68" y="2816"/>
                    <a:pt x="608" y="3510"/>
                  </a:cubicBezTo>
                  <a:cubicBezTo>
                    <a:pt x="1027" y="4049"/>
                    <a:pt x="1665" y="4351"/>
                    <a:pt x="2326" y="4351"/>
                  </a:cubicBezTo>
                  <a:cubicBezTo>
                    <a:pt x="2518" y="4351"/>
                    <a:pt x="2711" y="4326"/>
                    <a:pt x="2902" y="4274"/>
                  </a:cubicBezTo>
                  <a:cubicBezTo>
                    <a:pt x="3750" y="4040"/>
                    <a:pt x="4374" y="3319"/>
                    <a:pt x="4484" y="2446"/>
                  </a:cubicBezTo>
                  <a:cubicBezTo>
                    <a:pt x="4631" y="1256"/>
                    <a:pt x="3788" y="169"/>
                    <a:pt x="2598" y="17"/>
                  </a:cubicBezTo>
                  <a:lnTo>
                    <a:pt x="2597" y="17"/>
                  </a:lnTo>
                  <a:cubicBezTo>
                    <a:pt x="2506" y="6"/>
                    <a:pt x="2415" y="0"/>
                    <a:pt x="232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" name="Google Shape;1865;p56"/>
            <p:cNvSpPr/>
            <p:nvPr/>
          </p:nvSpPr>
          <p:spPr>
            <a:xfrm>
              <a:off x="3029550" y="2040550"/>
              <a:ext cx="115900" cy="108775"/>
            </a:xfrm>
            <a:custGeom>
              <a:avLst/>
              <a:gdLst/>
              <a:ahLst/>
              <a:cxnLst/>
              <a:rect l="l" t="t" r="r" b="b"/>
              <a:pathLst>
                <a:path w="4636" h="4351" extrusionOk="0">
                  <a:moveTo>
                    <a:pt x="2327" y="0"/>
                  </a:moveTo>
                  <a:cubicBezTo>
                    <a:pt x="1552" y="0"/>
                    <a:pt x="827" y="415"/>
                    <a:pt x="436" y="1099"/>
                  </a:cubicBezTo>
                  <a:cubicBezTo>
                    <a:pt x="1" y="1863"/>
                    <a:pt x="69" y="2815"/>
                    <a:pt x="609" y="3509"/>
                  </a:cubicBezTo>
                  <a:cubicBezTo>
                    <a:pt x="1028" y="4049"/>
                    <a:pt x="1666" y="4351"/>
                    <a:pt x="2327" y="4351"/>
                  </a:cubicBezTo>
                  <a:cubicBezTo>
                    <a:pt x="2519" y="4351"/>
                    <a:pt x="2712" y="4326"/>
                    <a:pt x="2902" y="4274"/>
                  </a:cubicBezTo>
                  <a:cubicBezTo>
                    <a:pt x="3750" y="4041"/>
                    <a:pt x="4375" y="3320"/>
                    <a:pt x="4485" y="2447"/>
                  </a:cubicBezTo>
                  <a:lnTo>
                    <a:pt x="4485" y="2443"/>
                  </a:lnTo>
                  <a:cubicBezTo>
                    <a:pt x="4635" y="1253"/>
                    <a:pt x="3793" y="168"/>
                    <a:pt x="2604" y="19"/>
                  </a:cubicBezTo>
                  <a:lnTo>
                    <a:pt x="2598" y="17"/>
                  </a:lnTo>
                  <a:cubicBezTo>
                    <a:pt x="2507" y="6"/>
                    <a:pt x="2417" y="0"/>
                    <a:pt x="23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3" name="Google Shape;1866;p56"/>
            <p:cNvSpPr/>
            <p:nvPr/>
          </p:nvSpPr>
          <p:spPr>
            <a:xfrm>
              <a:off x="2980100" y="2436850"/>
              <a:ext cx="114975" cy="108300"/>
            </a:xfrm>
            <a:custGeom>
              <a:avLst/>
              <a:gdLst/>
              <a:ahLst/>
              <a:cxnLst/>
              <a:rect l="l" t="t" r="r" b="b"/>
              <a:pathLst>
                <a:path w="4599" h="4332" extrusionOk="0">
                  <a:moveTo>
                    <a:pt x="2297" y="0"/>
                  </a:moveTo>
                  <a:cubicBezTo>
                    <a:pt x="1227" y="0"/>
                    <a:pt x="297" y="795"/>
                    <a:pt x="155" y="1886"/>
                  </a:cubicBezTo>
                  <a:cubicBezTo>
                    <a:pt x="0" y="3070"/>
                    <a:pt x="833" y="4157"/>
                    <a:pt x="2017" y="4312"/>
                  </a:cubicBezTo>
                  <a:cubicBezTo>
                    <a:pt x="2113" y="4325"/>
                    <a:pt x="2208" y="4331"/>
                    <a:pt x="2303" y="4331"/>
                  </a:cubicBezTo>
                  <a:cubicBezTo>
                    <a:pt x="3371" y="4331"/>
                    <a:pt x="4300" y="3540"/>
                    <a:pt x="4445" y="2451"/>
                  </a:cubicBezTo>
                  <a:lnTo>
                    <a:pt x="4446" y="2441"/>
                  </a:lnTo>
                  <a:cubicBezTo>
                    <a:pt x="4598" y="1255"/>
                    <a:pt x="3761" y="171"/>
                    <a:pt x="2576" y="18"/>
                  </a:cubicBezTo>
                  <a:cubicBezTo>
                    <a:pt x="2482" y="6"/>
                    <a:pt x="2389" y="0"/>
                    <a:pt x="229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4" name="Google Shape;1867;p56"/>
            <p:cNvSpPr/>
            <p:nvPr/>
          </p:nvSpPr>
          <p:spPr>
            <a:xfrm>
              <a:off x="2928775" y="2833200"/>
              <a:ext cx="115850" cy="108800"/>
            </a:xfrm>
            <a:custGeom>
              <a:avLst/>
              <a:gdLst/>
              <a:ahLst/>
              <a:cxnLst/>
              <a:rect l="l" t="t" r="r" b="b"/>
              <a:pathLst>
                <a:path w="4634" h="4352" extrusionOk="0">
                  <a:moveTo>
                    <a:pt x="2324" y="1"/>
                  </a:moveTo>
                  <a:cubicBezTo>
                    <a:pt x="1551" y="1"/>
                    <a:pt x="827" y="415"/>
                    <a:pt x="437" y="1099"/>
                  </a:cubicBezTo>
                  <a:cubicBezTo>
                    <a:pt x="1" y="1863"/>
                    <a:pt x="68" y="2815"/>
                    <a:pt x="608" y="3510"/>
                  </a:cubicBezTo>
                  <a:cubicBezTo>
                    <a:pt x="1027" y="4049"/>
                    <a:pt x="1665" y="4351"/>
                    <a:pt x="2327" y="4351"/>
                  </a:cubicBezTo>
                  <a:cubicBezTo>
                    <a:pt x="2518" y="4351"/>
                    <a:pt x="2711" y="4326"/>
                    <a:pt x="2901" y="4274"/>
                  </a:cubicBezTo>
                  <a:cubicBezTo>
                    <a:pt x="3750" y="4041"/>
                    <a:pt x="4375" y="3321"/>
                    <a:pt x="4485" y="2448"/>
                  </a:cubicBezTo>
                  <a:cubicBezTo>
                    <a:pt x="4634" y="1260"/>
                    <a:pt x="3795" y="175"/>
                    <a:pt x="2609" y="19"/>
                  </a:cubicBezTo>
                  <a:lnTo>
                    <a:pt x="2598" y="18"/>
                  </a:lnTo>
                  <a:cubicBezTo>
                    <a:pt x="2507" y="7"/>
                    <a:pt x="2415" y="1"/>
                    <a:pt x="232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5" name="Google Shape;1868;p56"/>
            <p:cNvSpPr/>
            <p:nvPr/>
          </p:nvSpPr>
          <p:spPr>
            <a:xfrm>
              <a:off x="2878375" y="3229500"/>
              <a:ext cx="115850" cy="108775"/>
            </a:xfrm>
            <a:custGeom>
              <a:avLst/>
              <a:gdLst/>
              <a:ahLst/>
              <a:cxnLst/>
              <a:rect l="l" t="t" r="r" b="b"/>
              <a:pathLst>
                <a:path w="4634" h="4351" extrusionOk="0">
                  <a:moveTo>
                    <a:pt x="2324" y="0"/>
                  </a:moveTo>
                  <a:cubicBezTo>
                    <a:pt x="1552" y="0"/>
                    <a:pt x="828" y="412"/>
                    <a:pt x="437" y="1095"/>
                  </a:cubicBezTo>
                  <a:cubicBezTo>
                    <a:pt x="1" y="1858"/>
                    <a:pt x="66" y="2810"/>
                    <a:pt x="604" y="3505"/>
                  </a:cubicBezTo>
                  <a:cubicBezTo>
                    <a:pt x="1022" y="4047"/>
                    <a:pt x="1662" y="4350"/>
                    <a:pt x="2324" y="4350"/>
                  </a:cubicBezTo>
                  <a:cubicBezTo>
                    <a:pt x="2514" y="4350"/>
                    <a:pt x="2706" y="4325"/>
                    <a:pt x="2895" y="4274"/>
                  </a:cubicBezTo>
                  <a:cubicBezTo>
                    <a:pt x="3745" y="4043"/>
                    <a:pt x="4371" y="3325"/>
                    <a:pt x="4483" y="2452"/>
                  </a:cubicBezTo>
                  <a:lnTo>
                    <a:pt x="4484" y="2443"/>
                  </a:lnTo>
                  <a:cubicBezTo>
                    <a:pt x="4634" y="1253"/>
                    <a:pt x="3791" y="167"/>
                    <a:pt x="2602" y="18"/>
                  </a:cubicBezTo>
                  <a:cubicBezTo>
                    <a:pt x="2509" y="6"/>
                    <a:pt x="2416" y="0"/>
                    <a:pt x="232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6" name="Google Shape;1869;p56"/>
            <p:cNvSpPr/>
            <p:nvPr/>
          </p:nvSpPr>
          <p:spPr>
            <a:xfrm>
              <a:off x="2828000" y="3625925"/>
              <a:ext cx="115800" cy="108800"/>
            </a:xfrm>
            <a:custGeom>
              <a:avLst/>
              <a:gdLst/>
              <a:ahLst/>
              <a:cxnLst/>
              <a:rect l="l" t="t" r="r" b="b"/>
              <a:pathLst>
                <a:path w="4632" h="4352" extrusionOk="0">
                  <a:moveTo>
                    <a:pt x="2325" y="0"/>
                  </a:moveTo>
                  <a:cubicBezTo>
                    <a:pt x="1551" y="0"/>
                    <a:pt x="826" y="414"/>
                    <a:pt x="436" y="1099"/>
                  </a:cubicBezTo>
                  <a:cubicBezTo>
                    <a:pt x="1" y="1864"/>
                    <a:pt x="69" y="2816"/>
                    <a:pt x="608" y="3510"/>
                  </a:cubicBezTo>
                  <a:cubicBezTo>
                    <a:pt x="1027" y="4049"/>
                    <a:pt x="1665" y="4351"/>
                    <a:pt x="2326" y="4351"/>
                  </a:cubicBezTo>
                  <a:cubicBezTo>
                    <a:pt x="2518" y="4351"/>
                    <a:pt x="2711" y="4326"/>
                    <a:pt x="2902" y="4273"/>
                  </a:cubicBezTo>
                  <a:cubicBezTo>
                    <a:pt x="3751" y="4040"/>
                    <a:pt x="4376" y="3318"/>
                    <a:pt x="4485" y="2446"/>
                  </a:cubicBezTo>
                  <a:cubicBezTo>
                    <a:pt x="4631" y="1255"/>
                    <a:pt x="3788" y="169"/>
                    <a:pt x="2598" y="17"/>
                  </a:cubicBezTo>
                  <a:lnTo>
                    <a:pt x="2597" y="17"/>
                  </a:lnTo>
                  <a:cubicBezTo>
                    <a:pt x="2506" y="6"/>
                    <a:pt x="2415" y="0"/>
                    <a:pt x="232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7" name="Google Shape;1870;p56"/>
            <p:cNvSpPr/>
            <p:nvPr/>
          </p:nvSpPr>
          <p:spPr>
            <a:xfrm>
              <a:off x="2971325" y="417125"/>
              <a:ext cx="314875" cy="257075"/>
            </a:xfrm>
            <a:custGeom>
              <a:avLst/>
              <a:gdLst/>
              <a:ahLst/>
              <a:cxnLst/>
              <a:rect l="l" t="t" r="r" b="b"/>
              <a:pathLst>
                <a:path w="12595" h="10283" extrusionOk="0">
                  <a:moveTo>
                    <a:pt x="5498" y="0"/>
                  </a:moveTo>
                  <a:cubicBezTo>
                    <a:pt x="5124" y="0"/>
                    <a:pt x="4750" y="31"/>
                    <a:pt x="4380" y="91"/>
                  </a:cubicBezTo>
                  <a:cubicBezTo>
                    <a:pt x="3574" y="226"/>
                    <a:pt x="2806" y="532"/>
                    <a:pt x="2129" y="989"/>
                  </a:cubicBezTo>
                  <a:cubicBezTo>
                    <a:pt x="1437" y="1448"/>
                    <a:pt x="872" y="2074"/>
                    <a:pt x="486" y="2809"/>
                  </a:cubicBezTo>
                  <a:cubicBezTo>
                    <a:pt x="157" y="3508"/>
                    <a:pt x="1" y="4274"/>
                    <a:pt x="29" y="5045"/>
                  </a:cubicBezTo>
                  <a:cubicBezTo>
                    <a:pt x="33" y="5723"/>
                    <a:pt x="143" y="6396"/>
                    <a:pt x="358" y="7039"/>
                  </a:cubicBezTo>
                  <a:cubicBezTo>
                    <a:pt x="548" y="7600"/>
                    <a:pt x="829" y="8125"/>
                    <a:pt x="1190" y="8595"/>
                  </a:cubicBezTo>
                  <a:cubicBezTo>
                    <a:pt x="1494" y="8975"/>
                    <a:pt x="1852" y="9309"/>
                    <a:pt x="2254" y="9584"/>
                  </a:cubicBezTo>
                  <a:cubicBezTo>
                    <a:pt x="2557" y="9787"/>
                    <a:pt x="2879" y="9957"/>
                    <a:pt x="3219" y="10091"/>
                  </a:cubicBezTo>
                  <a:cubicBezTo>
                    <a:pt x="3430" y="10169"/>
                    <a:pt x="3649" y="10227"/>
                    <a:pt x="3872" y="10262"/>
                  </a:cubicBezTo>
                  <a:cubicBezTo>
                    <a:pt x="3948" y="10275"/>
                    <a:pt x="4008" y="10282"/>
                    <a:pt x="4049" y="10282"/>
                  </a:cubicBezTo>
                  <a:cubicBezTo>
                    <a:pt x="4089" y="10282"/>
                    <a:pt x="4111" y="10275"/>
                    <a:pt x="4111" y="10262"/>
                  </a:cubicBezTo>
                  <a:cubicBezTo>
                    <a:pt x="4121" y="10237"/>
                    <a:pt x="4047" y="10172"/>
                    <a:pt x="3914" y="10091"/>
                  </a:cubicBezTo>
                  <a:cubicBezTo>
                    <a:pt x="3783" y="10010"/>
                    <a:pt x="3580" y="9933"/>
                    <a:pt x="3342" y="9792"/>
                  </a:cubicBezTo>
                  <a:cubicBezTo>
                    <a:pt x="3049" y="9625"/>
                    <a:pt x="2773" y="9433"/>
                    <a:pt x="2515" y="9218"/>
                  </a:cubicBezTo>
                  <a:cubicBezTo>
                    <a:pt x="2179" y="8938"/>
                    <a:pt x="1882" y="8615"/>
                    <a:pt x="1633" y="8255"/>
                  </a:cubicBezTo>
                  <a:cubicBezTo>
                    <a:pt x="1342" y="7817"/>
                    <a:pt x="1121" y="7336"/>
                    <a:pt x="978" y="6831"/>
                  </a:cubicBezTo>
                  <a:cubicBezTo>
                    <a:pt x="816" y="6247"/>
                    <a:pt x="740" y="5645"/>
                    <a:pt x="750" y="5041"/>
                  </a:cubicBezTo>
                  <a:cubicBezTo>
                    <a:pt x="742" y="4390"/>
                    <a:pt x="883" y="3747"/>
                    <a:pt x="1160" y="3160"/>
                  </a:cubicBezTo>
                  <a:cubicBezTo>
                    <a:pt x="1498" y="2547"/>
                    <a:pt x="1978" y="2025"/>
                    <a:pt x="2559" y="1638"/>
                  </a:cubicBezTo>
                  <a:cubicBezTo>
                    <a:pt x="3147" y="1242"/>
                    <a:pt x="3810" y="972"/>
                    <a:pt x="4507" y="848"/>
                  </a:cubicBezTo>
                  <a:cubicBezTo>
                    <a:pt x="4879" y="781"/>
                    <a:pt x="5257" y="748"/>
                    <a:pt x="5634" y="748"/>
                  </a:cubicBezTo>
                  <a:cubicBezTo>
                    <a:pt x="5923" y="748"/>
                    <a:pt x="6213" y="767"/>
                    <a:pt x="6500" y="806"/>
                  </a:cubicBezTo>
                  <a:cubicBezTo>
                    <a:pt x="7647" y="974"/>
                    <a:pt x="8752" y="1355"/>
                    <a:pt x="9760" y="1927"/>
                  </a:cubicBezTo>
                  <a:cubicBezTo>
                    <a:pt x="10458" y="2320"/>
                    <a:pt x="11136" y="2749"/>
                    <a:pt x="11788" y="3215"/>
                  </a:cubicBezTo>
                  <a:cubicBezTo>
                    <a:pt x="12210" y="3512"/>
                    <a:pt x="12469" y="3682"/>
                    <a:pt x="12542" y="3682"/>
                  </a:cubicBezTo>
                  <a:cubicBezTo>
                    <a:pt x="12550" y="3682"/>
                    <a:pt x="12556" y="3680"/>
                    <a:pt x="12559" y="3676"/>
                  </a:cubicBezTo>
                  <a:cubicBezTo>
                    <a:pt x="12595" y="3636"/>
                    <a:pt x="12397" y="3382"/>
                    <a:pt x="11986" y="2977"/>
                  </a:cubicBezTo>
                  <a:cubicBezTo>
                    <a:pt x="11395" y="2407"/>
                    <a:pt x="10750" y="1897"/>
                    <a:pt x="10060" y="1455"/>
                  </a:cubicBezTo>
                  <a:cubicBezTo>
                    <a:pt x="9016" y="771"/>
                    <a:pt x="7845" y="307"/>
                    <a:pt x="6616" y="91"/>
                  </a:cubicBezTo>
                  <a:cubicBezTo>
                    <a:pt x="6246" y="31"/>
                    <a:pt x="5872" y="0"/>
                    <a:pt x="5498" y="0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8" name="Google Shape;1871;p56"/>
            <p:cNvSpPr/>
            <p:nvPr/>
          </p:nvSpPr>
          <p:spPr>
            <a:xfrm>
              <a:off x="2920900" y="813650"/>
              <a:ext cx="314975" cy="257050"/>
            </a:xfrm>
            <a:custGeom>
              <a:avLst/>
              <a:gdLst/>
              <a:ahLst/>
              <a:cxnLst/>
              <a:rect l="l" t="t" r="r" b="b"/>
              <a:pathLst>
                <a:path w="12599" h="10282" extrusionOk="0">
                  <a:moveTo>
                    <a:pt x="5502" y="0"/>
                  </a:moveTo>
                  <a:cubicBezTo>
                    <a:pt x="5128" y="0"/>
                    <a:pt x="4753" y="31"/>
                    <a:pt x="4383" y="91"/>
                  </a:cubicBezTo>
                  <a:cubicBezTo>
                    <a:pt x="3576" y="227"/>
                    <a:pt x="2806" y="535"/>
                    <a:pt x="2127" y="994"/>
                  </a:cubicBezTo>
                  <a:cubicBezTo>
                    <a:pt x="1439" y="1454"/>
                    <a:pt x="874" y="2078"/>
                    <a:pt x="485" y="2810"/>
                  </a:cubicBezTo>
                  <a:cubicBezTo>
                    <a:pt x="156" y="3507"/>
                    <a:pt x="0" y="4274"/>
                    <a:pt x="34" y="5045"/>
                  </a:cubicBezTo>
                  <a:cubicBezTo>
                    <a:pt x="37" y="5725"/>
                    <a:pt x="149" y="6399"/>
                    <a:pt x="363" y="7043"/>
                  </a:cubicBezTo>
                  <a:cubicBezTo>
                    <a:pt x="548" y="7606"/>
                    <a:pt x="830" y="8133"/>
                    <a:pt x="1194" y="8600"/>
                  </a:cubicBezTo>
                  <a:cubicBezTo>
                    <a:pt x="1495" y="8983"/>
                    <a:pt x="1854" y="9315"/>
                    <a:pt x="2260" y="9584"/>
                  </a:cubicBezTo>
                  <a:cubicBezTo>
                    <a:pt x="2558" y="9789"/>
                    <a:pt x="2879" y="9959"/>
                    <a:pt x="3218" y="10091"/>
                  </a:cubicBezTo>
                  <a:cubicBezTo>
                    <a:pt x="3430" y="10170"/>
                    <a:pt x="3649" y="10229"/>
                    <a:pt x="3872" y="10268"/>
                  </a:cubicBezTo>
                  <a:cubicBezTo>
                    <a:pt x="3973" y="10268"/>
                    <a:pt x="4047" y="10282"/>
                    <a:pt x="4086" y="10282"/>
                  </a:cubicBezTo>
                  <a:cubicBezTo>
                    <a:pt x="4105" y="10282"/>
                    <a:pt x="4115" y="10278"/>
                    <a:pt x="4115" y="10268"/>
                  </a:cubicBezTo>
                  <a:cubicBezTo>
                    <a:pt x="4121" y="10228"/>
                    <a:pt x="4050" y="10187"/>
                    <a:pt x="3923" y="10106"/>
                  </a:cubicBezTo>
                  <a:cubicBezTo>
                    <a:pt x="3796" y="10025"/>
                    <a:pt x="3588" y="9948"/>
                    <a:pt x="3351" y="9802"/>
                  </a:cubicBezTo>
                  <a:cubicBezTo>
                    <a:pt x="3058" y="9636"/>
                    <a:pt x="2782" y="9444"/>
                    <a:pt x="2524" y="9228"/>
                  </a:cubicBezTo>
                  <a:cubicBezTo>
                    <a:pt x="2187" y="8953"/>
                    <a:pt x="1891" y="8630"/>
                    <a:pt x="1646" y="8270"/>
                  </a:cubicBezTo>
                  <a:cubicBezTo>
                    <a:pt x="1352" y="7834"/>
                    <a:pt x="1129" y="7353"/>
                    <a:pt x="987" y="6846"/>
                  </a:cubicBezTo>
                  <a:cubicBezTo>
                    <a:pt x="825" y="6262"/>
                    <a:pt x="750" y="5656"/>
                    <a:pt x="763" y="5051"/>
                  </a:cubicBezTo>
                  <a:cubicBezTo>
                    <a:pt x="753" y="4400"/>
                    <a:pt x="894" y="3757"/>
                    <a:pt x="1175" y="3168"/>
                  </a:cubicBezTo>
                  <a:cubicBezTo>
                    <a:pt x="1512" y="2557"/>
                    <a:pt x="1991" y="2035"/>
                    <a:pt x="2574" y="1648"/>
                  </a:cubicBezTo>
                  <a:cubicBezTo>
                    <a:pt x="3153" y="1248"/>
                    <a:pt x="3810" y="974"/>
                    <a:pt x="4501" y="842"/>
                  </a:cubicBezTo>
                  <a:cubicBezTo>
                    <a:pt x="4874" y="776"/>
                    <a:pt x="5251" y="743"/>
                    <a:pt x="5629" y="743"/>
                  </a:cubicBezTo>
                  <a:cubicBezTo>
                    <a:pt x="5919" y="743"/>
                    <a:pt x="6210" y="762"/>
                    <a:pt x="6499" y="802"/>
                  </a:cubicBezTo>
                  <a:cubicBezTo>
                    <a:pt x="7646" y="972"/>
                    <a:pt x="8752" y="1353"/>
                    <a:pt x="9759" y="1927"/>
                  </a:cubicBezTo>
                  <a:cubicBezTo>
                    <a:pt x="10459" y="2317"/>
                    <a:pt x="11135" y="2747"/>
                    <a:pt x="11787" y="3215"/>
                  </a:cubicBezTo>
                  <a:cubicBezTo>
                    <a:pt x="12213" y="3509"/>
                    <a:pt x="12474" y="3682"/>
                    <a:pt x="12546" y="3682"/>
                  </a:cubicBezTo>
                  <a:cubicBezTo>
                    <a:pt x="12553" y="3682"/>
                    <a:pt x="12559" y="3680"/>
                    <a:pt x="12562" y="3676"/>
                  </a:cubicBezTo>
                  <a:cubicBezTo>
                    <a:pt x="12599" y="3636"/>
                    <a:pt x="12400" y="3382"/>
                    <a:pt x="11984" y="2977"/>
                  </a:cubicBezTo>
                  <a:cubicBezTo>
                    <a:pt x="11394" y="2408"/>
                    <a:pt x="10748" y="1898"/>
                    <a:pt x="10057" y="1455"/>
                  </a:cubicBezTo>
                  <a:cubicBezTo>
                    <a:pt x="9018" y="770"/>
                    <a:pt x="7847" y="305"/>
                    <a:pt x="6620" y="91"/>
                  </a:cubicBezTo>
                  <a:cubicBezTo>
                    <a:pt x="6250" y="31"/>
                    <a:pt x="5876" y="0"/>
                    <a:pt x="5502" y="0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9" name="Google Shape;1872;p56"/>
            <p:cNvSpPr/>
            <p:nvPr/>
          </p:nvSpPr>
          <p:spPr>
            <a:xfrm>
              <a:off x="2870575" y="1210025"/>
              <a:ext cx="314850" cy="256375"/>
            </a:xfrm>
            <a:custGeom>
              <a:avLst/>
              <a:gdLst/>
              <a:ahLst/>
              <a:cxnLst/>
              <a:rect l="l" t="t" r="r" b="b"/>
              <a:pathLst>
                <a:path w="12594" h="10255" extrusionOk="0">
                  <a:moveTo>
                    <a:pt x="5499" y="1"/>
                  </a:moveTo>
                  <a:cubicBezTo>
                    <a:pt x="5124" y="1"/>
                    <a:pt x="4750" y="31"/>
                    <a:pt x="4380" y="92"/>
                  </a:cubicBezTo>
                  <a:cubicBezTo>
                    <a:pt x="3573" y="231"/>
                    <a:pt x="2804" y="538"/>
                    <a:pt x="2124" y="995"/>
                  </a:cubicBezTo>
                  <a:cubicBezTo>
                    <a:pt x="1433" y="1451"/>
                    <a:pt x="870" y="2075"/>
                    <a:pt x="486" y="2810"/>
                  </a:cubicBezTo>
                  <a:cubicBezTo>
                    <a:pt x="157" y="3508"/>
                    <a:pt x="1" y="4275"/>
                    <a:pt x="29" y="5047"/>
                  </a:cubicBezTo>
                  <a:cubicBezTo>
                    <a:pt x="34" y="5724"/>
                    <a:pt x="145" y="6397"/>
                    <a:pt x="359" y="7039"/>
                  </a:cubicBezTo>
                  <a:cubicBezTo>
                    <a:pt x="546" y="7603"/>
                    <a:pt x="827" y="8132"/>
                    <a:pt x="1191" y="8600"/>
                  </a:cubicBezTo>
                  <a:cubicBezTo>
                    <a:pt x="1721" y="9268"/>
                    <a:pt x="2421" y="9780"/>
                    <a:pt x="3219" y="10082"/>
                  </a:cubicBezTo>
                  <a:cubicBezTo>
                    <a:pt x="3429" y="10159"/>
                    <a:pt x="3646" y="10217"/>
                    <a:pt x="3867" y="10254"/>
                  </a:cubicBezTo>
                  <a:lnTo>
                    <a:pt x="4111" y="10254"/>
                  </a:lnTo>
                  <a:cubicBezTo>
                    <a:pt x="4120" y="10229"/>
                    <a:pt x="4034" y="10179"/>
                    <a:pt x="3907" y="10098"/>
                  </a:cubicBezTo>
                  <a:cubicBezTo>
                    <a:pt x="3781" y="10017"/>
                    <a:pt x="3577" y="9936"/>
                    <a:pt x="3334" y="9793"/>
                  </a:cubicBezTo>
                  <a:cubicBezTo>
                    <a:pt x="3044" y="9624"/>
                    <a:pt x="2767" y="9433"/>
                    <a:pt x="2507" y="9220"/>
                  </a:cubicBezTo>
                  <a:cubicBezTo>
                    <a:pt x="2173" y="8939"/>
                    <a:pt x="1877" y="8616"/>
                    <a:pt x="1631" y="8256"/>
                  </a:cubicBezTo>
                  <a:cubicBezTo>
                    <a:pt x="1337" y="7820"/>
                    <a:pt x="1117" y="7339"/>
                    <a:pt x="976" y="6832"/>
                  </a:cubicBezTo>
                  <a:cubicBezTo>
                    <a:pt x="809" y="6250"/>
                    <a:pt x="733" y="5646"/>
                    <a:pt x="748" y="5042"/>
                  </a:cubicBezTo>
                  <a:cubicBezTo>
                    <a:pt x="740" y="4392"/>
                    <a:pt x="880" y="3748"/>
                    <a:pt x="1159" y="3161"/>
                  </a:cubicBezTo>
                  <a:cubicBezTo>
                    <a:pt x="1496" y="2548"/>
                    <a:pt x="1976" y="2026"/>
                    <a:pt x="2558" y="1639"/>
                  </a:cubicBezTo>
                  <a:cubicBezTo>
                    <a:pt x="3145" y="1243"/>
                    <a:pt x="3809" y="973"/>
                    <a:pt x="4506" y="847"/>
                  </a:cubicBezTo>
                  <a:cubicBezTo>
                    <a:pt x="4878" y="782"/>
                    <a:pt x="5254" y="749"/>
                    <a:pt x="5631" y="749"/>
                  </a:cubicBezTo>
                  <a:cubicBezTo>
                    <a:pt x="5921" y="749"/>
                    <a:pt x="6211" y="768"/>
                    <a:pt x="6499" y="807"/>
                  </a:cubicBezTo>
                  <a:cubicBezTo>
                    <a:pt x="7646" y="974"/>
                    <a:pt x="8752" y="1356"/>
                    <a:pt x="9759" y="1933"/>
                  </a:cubicBezTo>
                  <a:cubicBezTo>
                    <a:pt x="10456" y="2326"/>
                    <a:pt x="11133" y="2754"/>
                    <a:pt x="11787" y="3217"/>
                  </a:cubicBezTo>
                  <a:cubicBezTo>
                    <a:pt x="12207" y="3513"/>
                    <a:pt x="12467" y="3683"/>
                    <a:pt x="12541" y="3683"/>
                  </a:cubicBezTo>
                  <a:cubicBezTo>
                    <a:pt x="12549" y="3683"/>
                    <a:pt x="12554" y="3681"/>
                    <a:pt x="12558" y="3677"/>
                  </a:cubicBezTo>
                  <a:cubicBezTo>
                    <a:pt x="12593" y="3637"/>
                    <a:pt x="12396" y="3383"/>
                    <a:pt x="11980" y="2982"/>
                  </a:cubicBezTo>
                  <a:cubicBezTo>
                    <a:pt x="11392" y="2414"/>
                    <a:pt x="10747" y="1904"/>
                    <a:pt x="10059" y="1462"/>
                  </a:cubicBezTo>
                  <a:cubicBezTo>
                    <a:pt x="9017" y="773"/>
                    <a:pt x="7846" y="307"/>
                    <a:pt x="6617" y="92"/>
                  </a:cubicBezTo>
                  <a:cubicBezTo>
                    <a:pt x="6247" y="31"/>
                    <a:pt x="5873" y="1"/>
                    <a:pt x="5499" y="1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0" name="Google Shape;1873;p56"/>
            <p:cNvSpPr/>
            <p:nvPr/>
          </p:nvSpPr>
          <p:spPr>
            <a:xfrm>
              <a:off x="2820125" y="1606175"/>
              <a:ext cx="314875" cy="257100"/>
            </a:xfrm>
            <a:custGeom>
              <a:avLst/>
              <a:gdLst/>
              <a:ahLst/>
              <a:cxnLst/>
              <a:rect l="l" t="t" r="r" b="b"/>
              <a:pathLst>
                <a:path w="12595" h="10284" extrusionOk="0">
                  <a:moveTo>
                    <a:pt x="5498" y="1"/>
                  </a:moveTo>
                  <a:cubicBezTo>
                    <a:pt x="5124" y="1"/>
                    <a:pt x="4750" y="31"/>
                    <a:pt x="4380" y="92"/>
                  </a:cubicBezTo>
                  <a:cubicBezTo>
                    <a:pt x="3572" y="225"/>
                    <a:pt x="2805" y="531"/>
                    <a:pt x="2128" y="990"/>
                  </a:cubicBezTo>
                  <a:cubicBezTo>
                    <a:pt x="1438" y="1451"/>
                    <a:pt x="874" y="2073"/>
                    <a:pt x="485" y="2805"/>
                  </a:cubicBezTo>
                  <a:cubicBezTo>
                    <a:pt x="157" y="3503"/>
                    <a:pt x="0" y="4270"/>
                    <a:pt x="28" y="5041"/>
                  </a:cubicBezTo>
                  <a:cubicBezTo>
                    <a:pt x="37" y="5720"/>
                    <a:pt x="148" y="6393"/>
                    <a:pt x="358" y="7039"/>
                  </a:cubicBezTo>
                  <a:cubicBezTo>
                    <a:pt x="546" y="7601"/>
                    <a:pt x="827" y="8126"/>
                    <a:pt x="1189" y="8596"/>
                  </a:cubicBezTo>
                  <a:cubicBezTo>
                    <a:pt x="1492" y="8977"/>
                    <a:pt x="1853" y="9310"/>
                    <a:pt x="2260" y="9579"/>
                  </a:cubicBezTo>
                  <a:cubicBezTo>
                    <a:pt x="2557" y="9787"/>
                    <a:pt x="2878" y="9957"/>
                    <a:pt x="3218" y="10086"/>
                  </a:cubicBezTo>
                  <a:cubicBezTo>
                    <a:pt x="3429" y="10166"/>
                    <a:pt x="3649" y="10226"/>
                    <a:pt x="3871" y="10263"/>
                  </a:cubicBezTo>
                  <a:cubicBezTo>
                    <a:pt x="3948" y="10276"/>
                    <a:pt x="4008" y="10283"/>
                    <a:pt x="4048" y="10283"/>
                  </a:cubicBezTo>
                  <a:cubicBezTo>
                    <a:pt x="4089" y="10283"/>
                    <a:pt x="4110" y="10276"/>
                    <a:pt x="4110" y="10263"/>
                  </a:cubicBezTo>
                  <a:cubicBezTo>
                    <a:pt x="4120" y="10234"/>
                    <a:pt x="4041" y="10173"/>
                    <a:pt x="3909" y="10092"/>
                  </a:cubicBezTo>
                  <a:cubicBezTo>
                    <a:pt x="3777" y="10010"/>
                    <a:pt x="3574" y="9934"/>
                    <a:pt x="3336" y="9787"/>
                  </a:cubicBezTo>
                  <a:cubicBezTo>
                    <a:pt x="3043" y="9621"/>
                    <a:pt x="2767" y="9429"/>
                    <a:pt x="2509" y="9214"/>
                  </a:cubicBezTo>
                  <a:cubicBezTo>
                    <a:pt x="2172" y="8937"/>
                    <a:pt x="1875" y="8615"/>
                    <a:pt x="1627" y="8256"/>
                  </a:cubicBezTo>
                  <a:cubicBezTo>
                    <a:pt x="1337" y="7818"/>
                    <a:pt x="1115" y="7337"/>
                    <a:pt x="972" y="6831"/>
                  </a:cubicBezTo>
                  <a:cubicBezTo>
                    <a:pt x="811" y="6247"/>
                    <a:pt x="735" y="5642"/>
                    <a:pt x="744" y="5036"/>
                  </a:cubicBezTo>
                  <a:cubicBezTo>
                    <a:pt x="695" y="3661"/>
                    <a:pt x="1385" y="2364"/>
                    <a:pt x="2554" y="1639"/>
                  </a:cubicBezTo>
                  <a:cubicBezTo>
                    <a:pt x="3143" y="1244"/>
                    <a:pt x="3805" y="972"/>
                    <a:pt x="4502" y="843"/>
                  </a:cubicBezTo>
                  <a:cubicBezTo>
                    <a:pt x="4877" y="778"/>
                    <a:pt x="5256" y="745"/>
                    <a:pt x="5636" y="745"/>
                  </a:cubicBezTo>
                  <a:cubicBezTo>
                    <a:pt x="5924" y="745"/>
                    <a:pt x="6213" y="764"/>
                    <a:pt x="6500" y="802"/>
                  </a:cubicBezTo>
                  <a:cubicBezTo>
                    <a:pt x="7646" y="975"/>
                    <a:pt x="8751" y="1357"/>
                    <a:pt x="9760" y="1928"/>
                  </a:cubicBezTo>
                  <a:cubicBezTo>
                    <a:pt x="10459" y="2319"/>
                    <a:pt x="11136" y="2749"/>
                    <a:pt x="11789" y="3215"/>
                  </a:cubicBezTo>
                  <a:cubicBezTo>
                    <a:pt x="12210" y="3514"/>
                    <a:pt x="12478" y="3683"/>
                    <a:pt x="12549" y="3683"/>
                  </a:cubicBezTo>
                  <a:cubicBezTo>
                    <a:pt x="12556" y="3683"/>
                    <a:pt x="12561" y="3681"/>
                    <a:pt x="12564" y="3677"/>
                  </a:cubicBezTo>
                  <a:cubicBezTo>
                    <a:pt x="12594" y="3637"/>
                    <a:pt x="12396" y="3383"/>
                    <a:pt x="11986" y="2978"/>
                  </a:cubicBezTo>
                  <a:cubicBezTo>
                    <a:pt x="11395" y="2408"/>
                    <a:pt x="10749" y="1898"/>
                    <a:pt x="10058" y="1456"/>
                  </a:cubicBezTo>
                  <a:cubicBezTo>
                    <a:pt x="9018" y="770"/>
                    <a:pt x="7844" y="305"/>
                    <a:pt x="6615" y="92"/>
                  </a:cubicBezTo>
                  <a:cubicBezTo>
                    <a:pt x="6245" y="31"/>
                    <a:pt x="5871" y="1"/>
                    <a:pt x="5498" y="1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1" name="Google Shape;1874;p56"/>
            <p:cNvSpPr/>
            <p:nvPr/>
          </p:nvSpPr>
          <p:spPr>
            <a:xfrm>
              <a:off x="2769775" y="2002325"/>
              <a:ext cx="314875" cy="256725"/>
            </a:xfrm>
            <a:custGeom>
              <a:avLst/>
              <a:gdLst/>
              <a:ahLst/>
              <a:cxnLst/>
              <a:rect l="l" t="t" r="r" b="b"/>
              <a:pathLst>
                <a:path w="12595" h="10269" extrusionOk="0">
                  <a:moveTo>
                    <a:pt x="5498" y="0"/>
                  </a:moveTo>
                  <a:cubicBezTo>
                    <a:pt x="5124" y="0"/>
                    <a:pt x="4749" y="31"/>
                    <a:pt x="4379" y="91"/>
                  </a:cubicBezTo>
                  <a:cubicBezTo>
                    <a:pt x="3571" y="229"/>
                    <a:pt x="2802" y="537"/>
                    <a:pt x="2123" y="995"/>
                  </a:cubicBezTo>
                  <a:cubicBezTo>
                    <a:pt x="1433" y="1454"/>
                    <a:pt x="869" y="2078"/>
                    <a:pt x="480" y="2810"/>
                  </a:cubicBezTo>
                  <a:cubicBezTo>
                    <a:pt x="156" y="3509"/>
                    <a:pt x="0" y="4275"/>
                    <a:pt x="29" y="5045"/>
                  </a:cubicBezTo>
                  <a:cubicBezTo>
                    <a:pt x="32" y="5724"/>
                    <a:pt x="144" y="6395"/>
                    <a:pt x="359" y="7039"/>
                  </a:cubicBezTo>
                  <a:cubicBezTo>
                    <a:pt x="543" y="7603"/>
                    <a:pt x="825" y="8132"/>
                    <a:pt x="1191" y="8600"/>
                  </a:cubicBezTo>
                  <a:cubicBezTo>
                    <a:pt x="1490" y="8984"/>
                    <a:pt x="1850" y="9315"/>
                    <a:pt x="2255" y="9584"/>
                  </a:cubicBezTo>
                  <a:cubicBezTo>
                    <a:pt x="2555" y="9788"/>
                    <a:pt x="2876" y="9958"/>
                    <a:pt x="3214" y="10091"/>
                  </a:cubicBezTo>
                  <a:cubicBezTo>
                    <a:pt x="3426" y="10167"/>
                    <a:pt x="3645" y="10227"/>
                    <a:pt x="3867" y="10269"/>
                  </a:cubicBezTo>
                  <a:lnTo>
                    <a:pt x="4111" y="10269"/>
                  </a:lnTo>
                  <a:cubicBezTo>
                    <a:pt x="4116" y="10244"/>
                    <a:pt x="4036" y="10172"/>
                    <a:pt x="3909" y="10091"/>
                  </a:cubicBezTo>
                  <a:cubicBezTo>
                    <a:pt x="3781" y="10010"/>
                    <a:pt x="3575" y="9929"/>
                    <a:pt x="3336" y="9787"/>
                  </a:cubicBezTo>
                  <a:cubicBezTo>
                    <a:pt x="3045" y="9619"/>
                    <a:pt x="2768" y="9427"/>
                    <a:pt x="2509" y="9214"/>
                  </a:cubicBezTo>
                  <a:cubicBezTo>
                    <a:pt x="2172" y="8936"/>
                    <a:pt x="1877" y="8612"/>
                    <a:pt x="1632" y="8251"/>
                  </a:cubicBezTo>
                  <a:cubicBezTo>
                    <a:pt x="1340" y="7814"/>
                    <a:pt x="1118" y="7336"/>
                    <a:pt x="972" y="6831"/>
                  </a:cubicBezTo>
                  <a:cubicBezTo>
                    <a:pt x="810" y="6247"/>
                    <a:pt x="736" y="5642"/>
                    <a:pt x="750" y="5036"/>
                  </a:cubicBezTo>
                  <a:cubicBezTo>
                    <a:pt x="738" y="4385"/>
                    <a:pt x="879" y="3741"/>
                    <a:pt x="1160" y="3154"/>
                  </a:cubicBezTo>
                  <a:cubicBezTo>
                    <a:pt x="1497" y="2541"/>
                    <a:pt x="1977" y="2019"/>
                    <a:pt x="2559" y="1632"/>
                  </a:cubicBezTo>
                  <a:cubicBezTo>
                    <a:pt x="3145" y="1237"/>
                    <a:pt x="3809" y="967"/>
                    <a:pt x="4506" y="842"/>
                  </a:cubicBezTo>
                  <a:cubicBezTo>
                    <a:pt x="4878" y="776"/>
                    <a:pt x="5256" y="743"/>
                    <a:pt x="5634" y="743"/>
                  </a:cubicBezTo>
                  <a:cubicBezTo>
                    <a:pt x="5923" y="743"/>
                    <a:pt x="6212" y="762"/>
                    <a:pt x="6499" y="800"/>
                  </a:cubicBezTo>
                  <a:cubicBezTo>
                    <a:pt x="7646" y="972"/>
                    <a:pt x="8751" y="1353"/>
                    <a:pt x="9759" y="1927"/>
                  </a:cubicBezTo>
                  <a:cubicBezTo>
                    <a:pt x="10458" y="2319"/>
                    <a:pt x="11135" y="2748"/>
                    <a:pt x="11788" y="3214"/>
                  </a:cubicBezTo>
                  <a:cubicBezTo>
                    <a:pt x="12212" y="3510"/>
                    <a:pt x="12472" y="3676"/>
                    <a:pt x="12543" y="3676"/>
                  </a:cubicBezTo>
                  <a:cubicBezTo>
                    <a:pt x="12550" y="3676"/>
                    <a:pt x="12555" y="3674"/>
                    <a:pt x="12559" y="3671"/>
                  </a:cubicBezTo>
                  <a:cubicBezTo>
                    <a:pt x="12594" y="3636"/>
                    <a:pt x="12397" y="3382"/>
                    <a:pt x="11981" y="2977"/>
                  </a:cubicBezTo>
                  <a:cubicBezTo>
                    <a:pt x="11389" y="2408"/>
                    <a:pt x="10744" y="1898"/>
                    <a:pt x="10054" y="1456"/>
                  </a:cubicBezTo>
                  <a:cubicBezTo>
                    <a:pt x="9013" y="770"/>
                    <a:pt x="7843" y="305"/>
                    <a:pt x="6615" y="91"/>
                  </a:cubicBezTo>
                  <a:cubicBezTo>
                    <a:pt x="6245" y="31"/>
                    <a:pt x="5871" y="0"/>
                    <a:pt x="5498" y="0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2" name="Google Shape;1875;p56"/>
            <p:cNvSpPr/>
            <p:nvPr/>
          </p:nvSpPr>
          <p:spPr>
            <a:xfrm>
              <a:off x="2719300" y="2399100"/>
              <a:ext cx="315300" cy="256325"/>
            </a:xfrm>
            <a:custGeom>
              <a:avLst/>
              <a:gdLst/>
              <a:ahLst/>
              <a:cxnLst/>
              <a:rect l="l" t="t" r="r" b="b"/>
              <a:pathLst>
                <a:path w="12612" h="10253" extrusionOk="0">
                  <a:moveTo>
                    <a:pt x="5514" y="1"/>
                  </a:moveTo>
                  <a:cubicBezTo>
                    <a:pt x="5140" y="1"/>
                    <a:pt x="4767" y="31"/>
                    <a:pt x="4396" y="92"/>
                  </a:cubicBezTo>
                  <a:cubicBezTo>
                    <a:pt x="3587" y="215"/>
                    <a:pt x="2813" y="513"/>
                    <a:pt x="2130" y="964"/>
                  </a:cubicBezTo>
                  <a:cubicBezTo>
                    <a:pt x="1438" y="1424"/>
                    <a:pt x="872" y="2050"/>
                    <a:pt x="486" y="2785"/>
                  </a:cubicBezTo>
                  <a:cubicBezTo>
                    <a:pt x="157" y="3483"/>
                    <a:pt x="1" y="4249"/>
                    <a:pt x="29" y="5021"/>
                  </a:cubicBezTo>
                  <a:cubicBezTo>
                    <a:pt x="34" y="5699"/>
                    <a:pt x="145" y="6372"/>
                    <a:pt x="360" y="7014"/>
                  </a:cubicBezTo>
                  <a:cubicBezTo>
                    <a:pt x="548" y="7576"/>
                    <a:pt x="829" y="8101"/>
                    <a:pt x="1191" y="8570"/>
                  </a:cubicBezTo>
                  <a:cubicBezTo>
                    <a:pt x="1494" y="8951"/>
                    <a:pt x="1853" y="9282"/>
                    <a:pt x="2256" y="9554"/>
                  </a:cubicBezTo>
                  <a:cubicBezTo>
                    <a:pt x="2556" y="9758"/>
                    <a:pt x="2880" y="9929"/>
                    <a:pt x="3220" y="10061"/>
                  </a:cubicBezTo>
                  <a:cubicBezTo>
                    <a:pt x="3432" y="10137"/>
                    <a:pt x="3651" y="10195"/>
                    <a:pt x="3873" y="10234"/>
                  </a:cubicBezTo>
                  <a:cubicBezTo>
                    <a:pt x="3950" y="10246"/>
                    <a:pt x="4010" y="10253"/>
                    <a:pt x="4050" y="10253"/>
                  </a:cubicBezTo>
                  <a:cubicBezTo>
                    <a:pt x="4091" y="10253"/>
                    <a:pt x="4112" y="10246"/>
                    <a:pt x="4112" y="10234"/>
                  </a:cubicBezTo>
                  <a:cubicBezTo>
                    <a:pt x="4122" y="10234"/>
                    <a:pt x="4063" y="10172"/>
                    <a:pt x="3932" y="10091"/>
                  </a:cubicBezTo>
                  <a:cubicBezTo>
                    <a:pt x="3799" y="10010"/>
                    <a:pt x="3597" y="9934"/>
                    <a:pt x="3354" y="9787"/>
                  </a:cubicBezTo>
                  <a:cubicBezTo>
                    <a:pt x="3063" y="9623"/>
                    <a:pt x="2788" y="9433"/>
                    <a:pt x="2532" y="9219"/>
                  </a:cubicBezTo>
                  <a:cubicBezTo>
                    <a:pt x="2195" y="8939"/>
                    <a:pt x="1898" y="8615"/>
                    <a:pt x="1649" y="8255"/>
                  </a:cubicBezTo>
                  <a:cubicBezTo>
                    <a:pt x="1357" y="7819"/>
                    <a:pt x="1136" y="7338"/>
                    <a:pt x="996" y="6831"/>
                  </a:cubicBezTo>
                  <a:cubicBezTo>
                    <a:pt x="831" y="6248"/>
                    <a:pt x="755" y="5645"/>
                    <a:pt x="767" y="5041"/>
                  </a:cubicBezTo>
                  <a:cubicBezTo>
                    <a:pt x="711" y="3663"/>
                    <a:pt x="1404" y="2362"/>
                    <a:pt x="2577" y="1638"/>
                  </a:cubicBezTo>
                  <a:cubicBezTo>
                    <a:pt x="3165" y="1243"/>
                    <a:pt x="3828" y="972"/>
                    <a:pt x="4524" y="842"/>
                  </a:cubicBezTo>
                  <a:cubicBezTo>
                    <a:pt x="4892" y="778"/>
                    <a:pt x="5264" y="746"/>
                    <a:pt x="5636" y="746"/>
                  </a:cubicBezTo>
                  <a:cubicBezTo>
                    <a:pt x="5930" y="746"/>
                    <a:pt x="6224" y="766"/>
                    <a:pt x="6517" y="806"/>
                  </a:cubicBezTo>
                  <a:cubicBezTo>
                    <a:pt x="7665" y="975"/>
                    <a:pt x="8769" y="1355"/>
                    <a:pt x="9778" y="1927"/>
                  </a:cubicBezTo>
                  <a:cubicBezTo>
                    <a:pt x="10476" y="2320"/>
                    <a:pt x="11153" y="2750"/>
                    <a:pt x="11805" y="3215"/>
                  </a:cubicBezTo>
                  <a:cubicBezTo>
                    <a:pt x="12227" y="3514"/>
                    <a:pt x="12488" y="3683"/>
                    <a:pt x="12560" y="3683"/>
                  </a:cubicBezTo>
                  <a:cubicBezTo>
                    <a:pt x="12568" y="3683"/>
                    <a:pt x="12573" y="3681"/>
                    <a:pt x="12576" y="3677"/>
                  </a:cubicBezTo>
                  <a:cubicBezTo>
                    <a:pt x="12612" y="3637"/>
                    <a:pt x="12414" y="3383"/>
                    <a:pt x="12003" y="2977"/>
                  </a:cubicBezTo>
                  <a:cubicBezTo>
                    <a:pt x="11412" y="2408"/>
                    <a:pt x="10767" y="1898"/>
                    <a:pt x="10076" y="1456"/>
                  </a:cubicBezTo>
                  <a:cubicBezTo>
                    <a:pt x="9033" y="772"/>
                    <a:pt x="7861" y="308"/>
                    <a:pt x="6633" y="92"/>
                  </a:cubicBezTo>
                  <a:cubicBezTo>
                    <a:pt x="6262" y="31"/>
                    <a:pt x="5888" y="1"/>
                    <a:pt x="5514" y="1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3" name="Google Shape;1876;p56"/>
            <p:cNvSpPr/>
            <p:nvPr/>
          </p:nvSpPr>
          <p:spPr>
            <a:xfrm>
              <a:off x="2668900" y="2794850"/>
              <a:ext cx="314975" cy="257400"/>
            </a:xfrm>
            <a:custGeom>
              <a:avLst/>
              <a:gdLst/>
              <a:ahLst/>
              <a:cxnLst/>
              <a:rect l="l" t="t" r="r" b="b"/>
              <a:pathLst>
                <a:path w="12599" h="10296" extrusionOk="0">
                  <a:moveTo>
                    <a:pt x="5501" y="1"/>
                  </a:moveTo>
                  <a:cubicBezTo>
                    <a:pt x="5127" y="1"/>
                    <a:pt x="4753" y="31"/>
                    <a:pt x="4383" y="92"/>
                  </a:cubicBezTo>
                  <a:cubicBezTo>
                    <a:pt x="3575" y="228"/>
                    <a:pt x="2806" y="536"/>
                    <a:pt x="2127" y="995"/>
                  </a:cubicBezTo>
                  <a:cubicBezTo>
                    <a:pt x="1438" y="1455"/>
                    <a:pt x="873" y="2079"/>
                    <a:pt x="485" y="2811"/>
                  </a:cubicBezTo>
                  <a:cubicBezTo>
                    <a:pt x="156" y="3509"/>
                    <a:pt x="1" y="4275"/>
                    <a:pt x="34" y="5046"/>
                  </a:cubicBezTo>
                  <a:cubicBezTo>
                    <a:pt x="38" y="5726"/>
                    <a:pt x="149" y="6400"/>
                    <a:pt x="363" y="7044"/>
                  </a:cubicBezTo>
                  <a:cubicBezTo>
                    <a:pt x="548" y="7606"/>
                    <a:pt x="828" y="8133"/>
                    <a:pt x="1190" y="8601"/>
                  </a:cubicBezTo>
                  <a:cubicBezTo>
                    <a:pt x="1493" y="8985"/>
                    <a:pt x="1854" y="9319"/>
                    <a:pt x="2260" y="9589"/>
                  </a:cubicBezTo>
                  <a:cubicBezTo>
                    <a:pt x="2558" y="9796"/>
                    <a:pt x="2879" y="9966"/>
                    <a:pt x="3217" y="10097"/>
                  </a:cubicBezTo>
                  <a:cubicBezTo>
                    <a:pt x="3431" y="10173"/>
                    <a:pt x="3649" y="10233"/>
                    <a:pt x="3872" y="10275"/>
                  </a:cubicBezTo>
                  <a:cubicBezTo>
                    <a:pt x="3951" y="10288"/>
                    <a:pt x="4014" y="10295"/>
                    <a:pt x="4056" y="10295"/>
                  </a:cubicBezTo>
                  <a:cubicBezTo>
                    <a:pt x="4094" y="10295"/>
                    <a:pt x="4115" y="10289"/>
                    <a:pt x="4115" y="10275"/>
                  </a:cubicBezTo>
                  <a:cubicBezTo>
                    <a:pt x="4120" y="10250"/>
                    <a:pt x="4070" y="10204"/>
                    <a:pt x="3943" y="10123"/>
                  </a:cubicBezTo>
                  <a:cubicBezTo>
                    <a:pt x="3816" y="10042"/>
                    <a:pt x="3608" y="9959"/>
                    <a:pt x="3369" y="9818"/>
                  </a:cubicBezTo>
                  <a:cubicBezTo>
                    <a:pt x="3066" y="9643"/>
                    <a:pt x="2778" y="9441"/>
                    <a:pt x="2508" y="9215"/>
                  </a:cubicBezTo>
                  <a:cubicBezTo>
                    <a:pt x="2171" y="8939"/>
                    <a:pt x="1875" y="8616"/>
                    <a:pt x="1631" y="8256"/>
                  </a:cubicBezTo>
                  <a:cubicBezTo>
                    <a:pt x="1336" y="7820"/>
                    <a:pt x="1113" y="7339"/>
                    <a:pt x="972" y="6832"/>
                  </a:cubicBezTo>
                  <a:cubicBezTo>
                    <a:pt x="810" y="6247"/>
                    <a:pt x="734" y="5643"/>
                    <a:pt x="749" y="5036"/>
                  </a:cubicBezTo>
                  <a:cubicBezTo>
                    <a:pt x="738" y="4386"/>
                    <a:pt x="879" y="3742"/>
                    <a:pt x="1159" y="3155"/>
                  </a:cubicBezTo>
                  <a:cubicBezTo>
                    <a:pt x="1496" y="2543"/>
                    <a:pt x="1976" y="2022"/>
                    <a:pt x="2558" y="1634"/>
                  </a:cubicBezTo>
                  <a:cubicBezTo>
                    <a:pt x="3143" y="1238"/>
                    <a:pt x="3805" y="968"/>
                    <a:pt x="4500" y="843"/>
                  </a:cubicBezTo>
                  <a:cubicBezTo>
                    <a:pt x="4873" y="777"/>
                    <a:pt x="5251" y="744"/>
                    <a:pt x="5628" y="744"/>
                  </a:cubicBezTo>
                  <a:cubicBezTo>
                    <a:pt x="5919" y="744"/>
                    <a:pt x="6209" y="764"/>
                    <a:pt x="6498" y="803"/>
                  </a:cubicBezTo>
                  <a:cubicBezTo>
                    <a:pt x="7645" y="973"/>
                    <a:pt x="8751" y="1355"/>
                    <a:pt x="9758" y="1928"/>
                  </a:cubicBezTo>
                  <a:cubicBezTo>
                    <a:pt x="10458" y="2318"/>
                    <a:pt x="11135" y="2748"/>
                    <a:pt x="11786" y="3215"/>
                  </a:cubicBezTo>
                  <a:cubicBezTo>
                    <a:pt x="12209" y="3509"/>
                    <a:pt x="12472" y="3683"/>
                    <a:pt x="12546" y="3683"/>
                  </a:cubicBezTo>
                  <a:cubicBezTo>
                    <a:pt x="12553" y="3683"/>
                    <a:pt x="12559" y="3681"/>
                    <a:pt x="12563" y="3677"/>
                  </a:cubicBezTo>
                  <a:cubicBezTo>
                    <a:pt x="12598" y="3637"/>
                    <a:pt x="12400" y="3383"/>
                    <a:pt x="11985" y="2978"/>
                  </a:cubicBezTo>
                  <a:cubicBezTo>
                    <a:pt x="11393" y="2408"/>
                    <a:pt x="10747" y="1898"/>
                    <a:pt x="10058" y="1456"/>
                  </a:cubicBezTo>
                  <a:cubicBezTo>
                    <a:pt x="9017" y="770"/>
                    <a:pt x="7847" y="306"/>
                    <a:pt x="6619" y="92"/>
                  </a:cubicBezTo>
                  <a:cubicBezTo>
                    <a:pt x="6249" y="31"/>
                    <a:pt x="5875" y="1"/>
                    <a:pt x="5501" y="1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4" name="Google Shape;1877;p56"/>
            <p:cNvSpPr/>
            <p:nvPr/>
          </p:nvSpPr>
          <p:spPr>
            <a:xfrm>
              <a:off x="2618550" y="3191550"/>
              <a:ext cx="314875" cy="257050"/>
            </a:xfrm>
            <a:custGeom>
              <a:avLst/>
              <a:gdLst/>
              <a:ahLst/>
              <a:cxnLst/>
              <a:rect l="l" t="t" r="r" b="b"/>
              <a:pathLst>
                <a:path w="12595" h="10282" extrusionOk="0">
                  <a:moveTo>
                    <a:pt x="5498" y="0"/>
                  </a:moveTo>
                  <a:cubicBezTo>
                    <a:pt x="5124" y="0"/>
                    <a:pt x="4751" y="30"/>
                    <a:pt x="4380" y="91"/>
                  </a:cubicBezTo>
                  <a:cubicBezTo>
                    <a:pt x="3573" y="227"/>
                    <a:pt x="2804" y="533"/>
                    <a:pt x="2124" y="989"/>
                  </a:cubicBezTo>
                  <a:cubicBezTo>
                    <a:pt x="1434" y="1448"/>
                    <a:pt x="870" y="2074"/>
                    <a:pt x="486" y="2810"/>
                  </a:cubicBezTo>
                  <a:cubicBezTo>
                    <a:pt x="157" y="3507"/>
                    <a:pt x="1" y="4274"/>
                    <a:pt x="29" y="5045"/>
                  </a:cubicBezTo>
                  <a:cubicBezTo>
                    <a:pt x="33" y="5722"/>
                    <a:pt x="145" y="6395"/>
                    <a:pt x="358" y="7038"/>
                  </a:cubicBezTo>
                  <a:cubicBezTo>
                    <a:pt x="543" y="7601"/>
                    <a:pt x="826" y="8128"/>
                    <a:pt x="1190" y="8594"/>
                  </a:cubicBezTo>
                  <a:cubicBezTo>
                    <a:pt x="1493" y="8977"/>
                    <a:pt x="1853" y="9309"/>
                    <a:pt x="2256" y="9583"/>
                  </a:cubicBezTo>
                  <a:cubicBezTo>
                    <a:pt x="2557" y="9787"/>
                    <a:pt x="2881" y="9957"/>
                    <a:pt x="3219" y="10091"/>
                  </a:cubicBezTo>
                  <a:cubicBezTo>
                    <a:pt x="3429" y="10168"/>
                    <a:pt x="3647" y="10225"/>
                    <a:pt x="3868" y="10263"/>
                  </a:cubicBezTo>
                  <a:cubicBezTo>
                    <a:pt x="3944" y="10276"/>
                    <a:pt x="4004" y="10282"/>
                    <a:pt x="4046" y="10282"/>
                  </a:cubicBezTo>
                  <a:cubicBezTo>
                    <a:pt x="4088" y="10282"/>
                    <a:pt x="4111" y="10276"/>
                    <a:pt x="4111" y="10263"/>
                  </a:cubicBezTo>
                  <a:cubicBezTo>
                    <a:pt x="4121" y="10237"/>
                    <a:pt x="4035" y="10173"/>
                    <a:pt x="3909" y="10091"/>
                  </a:cubicBezTo>
                  <a:cubicBezTo>
                    <a:pt x="3782" y="10009"/>
                    <a:pt x="3574" y="9934"/>
                    <a:pt x="3335" y="9791"/>
                  </a:cubicBezTo>
                  <a:cubicBezTo>
                    <a:pt x="3045" y="9622"/>
                    <a:pt x="2769" y="9430"/>
                    <a:pt x="2508" y="9218"/>
                  </a:cubicBezTo>
                  <a:cubicBezTo>
                    <a:pt x="2174" y="8938"/>
                    <a:pt x="1879" y="8614"/>
                    <a:pt x="1632" y="8255"/>
                  </a:cubicBezTo>
                  <a:cubicBezTo>
                    <a:pt x="1339" y="7817"/>
                    <a:pt x="1118" y="7336"/>
                    <a:pt x="978" y="6829"/>
                  </a:cubicBezTo>
                  <a:cubicBezTo>
                    <a:pt x="811" y="6248"/>
                    <a:pt x="733" y="5645"/>
                    <a:pt x="749" y="5039"/>
                  </a:cubicBezTo>
                  <a:cubicBezTo>
                    <a:pt x="741" y="4389"/>
                    <a:pt x="882" y="3746"/>
                    <a:pt x="1159" y="3159"/>
                  </a:cubicBezTo>
                  <a:cubicBezTo>
                    <a:pt x="1497" y="2547"/>
                    <a:pt x="1977" y="2025"/>
                    <a:pt x="2559" y="1638"/>
                  </a:cubicBezTo>
                  <a:cubicBezTo>
                    <a:pt x="3146" y="1241"/>
                    <a:pt x="3809" y="972"/>
                    <a:pt x="4506" y="846"/>
                  </a:cubicBezTo>
                  <a:cubicBezTo>
                    <a:pt x="4878" y="780"/>
                    <a:pt x="5254" y="747"/>
                    <a:pt x="5631" y="747"/>
                  </a:cubicBezTo>
                  <a:cubicBezTo>
                    <a:pt x="5921" y="747"/>
                    <a:pt x="6211" y="767"/>
                    <a:pt x="6499" y="806"/>
                  </a:cubicBezTo>
                  <a:cubicBezTo>
                    <a:pt x="7646" y="974"/>
                    <a:pt x="8752" y="1354"/>
                    <a:pt x="9761" y="1927"/>
                  </a:cubicBezTo>
                  <a:cubicBezTo>
                    <a:pt x="10459" y="2321"/>
                    <a:pt x="11135" y="2750"/>
                    <a:pt x="11788" y="3215"/>
                  </a:cubicBezTo>
                  <a:cubicBezTo>
                    <a:pt x="12210" y="3513"/>
                    <a:pt x="12470" y="3682"/>
                    <a:pt x="12543" y="3682"/>
                  </a:cubicBezTo>
                  <a:cubicBezTo>
                    <a:pt x="12550" y="3682"/>
                    <a:pt x="12556" y="3680"/>
                    <a:pt x="12559" y="3677"/>
                  </a:cubicBezTo>
                  <a:cubicBezTo>
                    <a:pt x="12595" y="3635"/>
                    <a:pt x="12397" y="3382"/>
                    <a:pt x="11981" y="2976"/>
                  </a:cubicBezTo>
                  <a:cubicBezTo>
                    <a:pt x="11392" y="2407"/>
                    <a:pt x="10749" y="1897"/>
                    <a:pt x="10059" y="1455"/>
                  </a:cubicBezTo>
                  <a:cubicBezTo>
                    <a:pt x="9016" y="772"/>
                    <a:pt x="7845" y="307"/>
                    <a:pt x="6616" y="91"/>
                  </a:cubicBezTo>
                  <a:cubicBezTo>
                    <a:pt x="6246" y="30"/>
                    <a:pt x="5872" y="0"/>
                    <a:pt x="5498" y="0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5" name="Google Shape;1878;p56"/>
            <p:cNvSpPr/>
            <p:nvPr/>
          </p:nvSpPr>
          <p:spPr>
            <a:xfrm>
              <a:off x="2568100" y="3587675"/>
              <a:ext cx="314875" cy="257250"/>
            </a:xfrm>
            <a:custGeom>
              <a:avLst/>
              <a:gdLst/>
              <a:ahLst/>
              <a:cxnLst/>
              <a:rect l="l" t="t" r="r" b="b"/>
              <a:pathLst>
                <a:path w="12595" h="10290" extrusionOk="0">
                  <a:moveTo>
                    <a:pt x="5497" y="1"/>
                  </a:moveTo>
                  <a:cubicBezTo>
                    <a:pt x="5123" y="1"/>
                    <a:pt x="4749" y="31"/>
                    <a:pt x="4379" y="92"/>
                  </a:cubicBezTo>
                  <a:cubicBezTo>
                    <a:pt x="3574" y="229"/>
                    <a:pt x="2806" y="537"/>
                    <a:pt x="2127" y="995"/>
                  </a:cubicBezTo>
                  <a:cubicBezTo>
                    <a:pt x="1439" y="1455"/>
                    <a:pt x="874" y="2078"/>
                    <a:pt x="486" y="2809"/>
                  </a:cubicBezTo>
                  <a:cubicBezTo>
                    <a:pt x="157" y="3508"/>
                    <a:pt x="0" y="4275"/>
                    <a:pt x="29" y="5046"/>
                  </a:cubicBezTo>
                  <a:cubicBezTo>
                    <a:pt x="37" y="5724"/>
                    <a:pt x="149" y="6398"/>
                    <a:pt x="358" y="7044"/>
                  </a:cubicBezTo>
                  <a:cubicBezTo>
                    <a:pt x="548" y="7605"/>
                    <a:pt x="829" y="8131"/>
                    <a:pt x="1190" y="8600"/>
                  </a:cubicBezTo>
                  <a:cubicBezTo>
                    <a:pt x="1492" y="8981"/>
                    <a:pt x="1851" y="9312"/>
                    <a:pt x="2254" y="9584"/>
                  </a:cubicBezTo>
                  <a:cubicBezTo>
                    <a:pt x="2553" y="9791"/>
                    <a:pt x="2878" y="9961"/>
                    <a:pt x="3218" y="10090"/>
                  </a:cubicBezTo>
                  <a:cubicBezTo>
                    <a:pt x="3430" y="10170"/>
                    <a:pt x="3649" y="10230"/>
                    <a:pt x="3872" y="10269"/>
                  </a:cubicBezTo>
                  <a:cubicBezTo>
                    <a:pt x="3951" y="10282"/>
                    <a:pt x="4013" y="10289"/>
                    <a:pt x="4053" y="10289"/>
                  </a:cubicBezTo>
                  <a:cubicBezTo>
                    <a:pt x="4091" y="10289"/>
                    <a:pt x="4110" y="10283"/>
                    <a:pt x="4110" y="10269"/>
                  </a:cubicBezTo>
                  <a:cubicBezTo>
                    <a:pt x="4121" y="10243"/>
                    <a:pt x="4040" y="10173"/>
                    <a:pt x="3908" y="10091"/>
                  </a:cubicBezTo>
                  <a:cubicBezTo>
                    <a:pt x="3776" y="10010"/>
                    <a:pt x="3574" y="9934"/>
                    <a:pt x="3335" y="9786"/>
                  </a:cubicBezTo>
                  <a:cubicBezTo>
                    <a:pt x="3042" y="9621"/>
                    <a:pt x="2766" y="9429"/>
                    <a:pt x="2509" y="9214"/>
                  </a:cubicBezTo>
                  <a:cubicBezTo>
                    <a:pt x="2171" y="8938"/>
                    <a:pt x="1874" y="8614"/>
                    <a:pt x="1626" y="8256"/>
                  </a:cubicBezTo>
                  <a:cubicBezTo>
                    <a:pt x="1336" y="7817"/>
                    <a:pt x="1115" y="7336"/>
                    <a:pt x="973" y="6830"/>
                  </a:cubicBezTo>
                  <a:cubicBezTo>
                    <a:pt x="810" y="6247"/>
                    <a:pt x="734" y="5642"/>
                    <a:pt x="744" y="5036"/>
                  </a:cubicBezTo>
                  <a:cubicBezTo>
                    <a:pt x="736" y="4385"/>
                    <a:pt x="879" y="3740"/>
                    <a:pt x="1160" y="3154"/>
                  </a:cubicBezTo>
                  <a:cubicBezTo>
                    <a:pt x="1493" y="2541"/>
                    <a:pt x="1973" y="2019"/>
                    <a:pt x="2555" y="1633"/>
                  </a:cubicBezTo>
                  <a:cubicBezTo>
                    <a:pt x="3142" y="1236"/>
                    <a:pt x="3804" y="968"/>
                    <a:pt x="4502" y="842"/>
                  </a:cubicBezTo>
                  <a:cubicBezTo>
                    <a:pt x="4875" y="776"/>
                    <a:pt x="5251" y="742"/>
                    <a:pt x="5628" y="742"/>
                  </a:cubicBezTo>
                  <a:cubicBezTo>
                    <a:pt x="5918" y="742"/>
                    <a:pt x="6207" y="762"/>
                    <a:pt x="6494" y="801"/>
                  </a:cubicBezTo>
                  <a:cubicBezTo>
                    <a:pt x="7644" y="971"/>
                    <a:pt x="8750" y="1353"/>
                    <a:pt x="9760" y="1927"/>
                  </a:cubicBezTo>
                  <a:cubicBezTo>
                    <a:pt x="10459" y="2318"/>
                    <a:pt x="11136" y="2749"/>
                    <a:pt x="11788" y="3215"/>
                  </a:cubicBezTo>
                  <a:cubicBezTo>
                    <a:pt x="12211" y="3509"/>
                    <a:pt x="12472" y="3682"/>
                    <a:pt x="12543" y="3682"/>
                  </a:cubicBezTo>
                  <a:cubicBezTo>
                    <a:pt x="12550" y="3682"/>
                    <a:pt x="12556" y="3680"/>
                    <a:pt x="12559" y="3676"/>
                  </a:cubicBezTo>
                  <a:cubicBezTo>
                    <a:pt x="12594" y="3636"/>
                    <a:pt x="12397" y="3383"/>
                    <a:pt x="11985" y="2977"/>
                  </a:cubicBezTo>
                  <a:cubicBezTo>
                    <a:pt x="11395" y="2407"/>
                    <a:pt x="10749" y="1898"/>
                    <a:pt x="10060" y="1456"/>
                  </a:cubicBezTo>
                  <a:cubicBezTo>
                    <a:pt x="9018" y="769"/>
                    <a:pt x="7845" y="304"/>
                    <a:pt x="6616" y="92"/>
                  </a:cubicBezTo>
                  <a:cubicBezTo>
                    <a:pt x="6245" y="31"/>
                    <a:pt x="5871" y="1"/>
                    <a:pt x="5497" y="1"/>
                  </a:cubicBez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6" name="Google Shape;1879;p56"/>
            <p:cNvSpPr/>
            <p:nvPr/>
          </p:nvSpPr>
          <p:spPr>
            <a:xfrm>
              <a:off x="2971325" y="417125"/>
              <a:ext cx="314875" cy="257075"/>
            </a:xfrm>
            <a:custGeom>
              <a:avLst/>
              <a:gdLst/>
              <a:ahLst/>
              <a:cxnLst/>
              <a:rect l="l" t="t" r="r" b="b"/>
              <a:pathLst>
                <a:path w="12595" h="10283" extrusionOk="0">
                  <a:moveTo>
                    <a:pt x="5498" y="0"/>
                  </a:moveTo>
                  <a:cubicBezTo>
                    <a:pt x="5124" y="0"/>
                    <a:pt x="4750" y="31"/>
                    <a:pt x="4380" y="91"/>
                  </a:cubicBezTo>
                  <a:cubicBezTo>
                    <a:pt x="3574" y="226"/>
                    <a:pt x="2806" y="532"/>
                    <a:pt x="2129" y="989"/>
                  </a:cubicBezTo>
                  <a:cubicBezTo>
                    <a:pt x="1437" y="1448"/>
                    <a:pt x="872" y="2074"/>
                    <a:pt x="486" y="2809"/>
                  </a:cubicBezTo>
                  <a:cubicBezTo>
                    <a:pt x="157" y="3508"/>
                    <a:pt x="1" y="4274"/>
                    <a:pt x="29" y="5045"/>
                  </a:cubicBezTo>
                  <a:cubicBezTo>
                    <a:pt x="33" y="5723"/>
                    <a:pt x="143" y="6396"/>
                    <a:pt x="358" y="7039"/>
                  </a:cubicBezTo>
                  <a:cubicBezTo>
                    <a:pt x="548" y="7600"/>
                    <a:pt x="829" y="8125"/>
                    <a:pt x="1190" y="8595"/>
                  </a:cubicBezTo>
                  <a:cubicBezTo>
                    <a:pt x="1494" y="8975"/>
                    <a:pt x="1852" y="9309"/>
                    <a:pt x="2254" y="9584"/>
                  </a:cubicBezTo>
                  <a:cubicBezTo>
                    <a:pt x="2557" y="9787"/>
                    <a:pt x="2879" y="9957"/>
                    <a:pt x="3219" y="10091"/>
                  </a:cubicBezTo>
                  <a:cubicBezTo>
                    <a:pt x="3430" y="10169"/>
                    <a:pt x="3649" y="10227"/>
                    <a:pt x="3872" y="10262"/>
                  </a:cubicBezTo>
                  <a:cubicBezTo>
                    <a:pt x="3948" y="10275"/>
                    <a:pt x="4008" y="10282"/>
                    <a:pt x="4049" y="10282"/>
                  </a:cubicBezTo>
                  <a:cubicBezTo>
                    <a:pt x="4089" y="10282"/>
                    <a:pt x="4111" y="10275"/>
                    <a:pt x="4111" y="10262"/>
                  </a:cubicBezTo>
                  <a:cubicBezTo>
                    <a:pt x="4121" y="10237"/>
                    <a:pt x="4047" y="10172"/>
                    <a:pt x="3914" y="10091"/>
                  </a:cubicBezTo>
                  <a:cubicBezTo>
                    <a:pt x="3783" y="10010"/>
                    <a:pt x="3580" y="9933"/>
                    <a:pt x="3342" y="9792"/>
                  </a:cubicBezTo>
                  <a:cubicBezTo>
                    <a:pt x="3049" y="9625"/>
                    <a:pt x="2773" y="9433"/>
                    <a:pt x="2515" y="9218"/>
                  </a:cubicBezTo>
                  <a:cubicBezTo>
                    <a:pt x="2179" y="8938"/>
                    <a:pt x="1882" y="8615"/>
                    <a:pt x="1633" y="8255"/>
                  </a:cubicBezTo>
                  <a:cubicBezTo>
                    <a:pt x="1342" y="7817"/>
                    <a:pt x="1121" y="7336"/>
                    <a:pt x="978" y="6831"/>
                  </a:cubicBezTo>
                  <a:cubicBezTo>
                    <a:pt x="816" y="6247"/>
                    <a:pt x="740" y="5645"/>
                    <a:pt x="750" y="5041"/>
                  </a:cubicBezTo>
                  <a:cubicBezTo>
                    <a:pt x="742" y="4390"/>
                    <a:pt x="883" y="3747"/>
                    <a:pt x="1160" y="3160"/>
                  </a:cubicBezTo>
                  <a:cubicBezTo>
                    <a:pt x="1498" y="2547"/>
                    <a:pt x="1978" y="2025"/>
                    <a:pt x="2559" y="1638"/>
                  </a:cubicBezTo>
                  <a:cubicBezTo>
                    <a:pt x="3147" y="1242"/>
                    <a:pt x="3810" y="972"/>
                    <a:pt x="4507" y="848"/>
                  </a:cubicBezTo>
                  <a:cubicBezTo>
                    <a:pt x="4879" y="781"/>
                    <a:pt x="5257" y="748"/>
                    <a:pt x="5634" y="748"/>
                  </a:cubicBezTo>
                  <a:cubicBezTo>
                    <a:pt x="5923" y="748"/>
                    <a:pt x="6213" y="767"/>
                    <a:pt x="6500" y="806"/>
                  </a:cubicBezTo>
                  <a:cubicBezTo>
                    <a:pt x="7647" y="974"/>
                    <a:pt x="8752" y="1355"/>
                    <a:pt x="9760" y="1927"/>
                  </a:cubicBezTo>
                  <a:cubicBezTo>
                    <a:pt x="10458" y="2320"/>
                    <a:pt x="11136" y="2749"/>
                    <a:pt x="11788" y="3215"/>
                  </a:cubicBezTo>
                  <a:cubicBezTo>
                    <a:pt x="12210" y="3512"/>
                    <a:pt x="12469" y="3682"/>
                    <a:pt x="12542" y="3682"/>
                  </a:cubicBezTo>
                  <a:cubicBezTo>
                    <a:pt x="12550" y="3682"/>
                    <a:pt x="12556" y="3680"/>
                    <a:pt x="12559" y="3676"/>
                  </a:cubicBezTo>
                  <a:cubicBezTo>
                    <a:pt x="12595" y="3636"/>
                    <a:pt x="12397" y="3382"/>
                    <a:pt x="11986" y="2977"/>
                  </a:cubicBezTo>
                  <a:cubicBezTo>
                    <a:pt x="11395" y="2407"/>
                    <a:pt x="10750" y="1897"/>
                    <a:pt x="10060" y="1455"/>
                  </a:cubicBezTo>
                  <a:cubicBezTo>
                    <a:pt x="9016" y="771"/>
                    <a:pt x="7845" y="307"/>
                    <a:pt x="6616" y="91"/>
                  </a:cubicBezTo>
                  <a:cubicBezTo>
                    <a:pt x="6246" y="31"/>
                    <a:pt x="5872" y="0"/>
                    <a:pt x="54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7" name="Google Shape;1880;p56"/>
            <p:cNvSpPr/>
            <p:nvPr/>
          </p:nvSpPr>
          <p:spPr>
            <a:xfrm>
              <a:off x="2920900" y="813650"/>
              <a:ext cx="314975" cy="257050"/>
            </a:xfrm>
            <a:custGeom>
              <a:avLst/>
              <a:gdLst/>
              <a:ahLst/>
              <a:cxnLst/>
              <a:rect l="l" t="t" r="r" b="b"/>
              <a:pathLst>
                <a:path w="12599" h="10282" extrusionOk="0">
                  <a:moveTo>
                    <a:pt x="5502" y="0"/>
                  </a:moveTo>
                  <a:cubicBezTo>
                    <a:pt x="5128" y="0"/>
                    <a:pt x="4753" y="31"/>
                    <a:pt x="4383" y="91"/>
                  </a:cubicBezTo>
                  <a:cubicBezTo>
                    <a:pt x="3576" y="227"/>
                    <a:pt x="2806" y="535"/>
                    <a:pt x="2127" y="994"/>
                  </a:cubicBezTo>
                  <a:cubicBezTo>
                    <a:pt x="1439" y="1454"/>
                    <a:pt x="874" y="2078"/>
                    <a:pt x="485" y="2810"/>
                  </a:cubicBezTo>
                  <a:cubicBezTo>
                    <a:pt x="156" y="3507"/>
                    <a:pt x="0" y="4274"/>
                    <a:pt x="34" y="5045"/>
                  </a:cubicBezTo>
                  <a:cubicBezTo>
                    <a:pt x="37" y="5725"/>
                    <a:pt x="149" y="6399"/>
                    <a:pt x="363" y="7043"/>
                  </a:cubicBezTo>
                  <a:cubicBezTo>
                    <a:pt x="548" y="7606"/>
                    <a:pt x="830" y="8133"/>
                    <a:pt x="1194" y="8600"/>
                  </a:cubicBezTo>
                  <a:cubicBezTo>
                    <a:pt x="1495" y="8983"/>
                    <a:pt x="1854" y="9315"/>
                    <a:pt x="2260" y="9584"/>
                  </a:cubicBezTo>
                  <a:cubicBezTo>
                    <a:pt x="2558" y="9789"/>
                    <a:pt x="2879" y="9959"/>
                    <a:pt x="3218" y="10091"/>
                  </a:cubicBezTo>
                  <a:cubicBezTo>
                    <a:pt x="3430" y="10170"/>
                    <a:pt x="3649" y="10229"/>
                    <a:pt x="3872" y="10268"/>
                  </a:cubicBezTo>
                  <a:cubicBezTo>
                    <a:pt x="3973" y="10268"/>
                    <a:pt x="4047" y="10282"/>
                    <a:pt x="4086" y="10282"/>
                  </a:cubicBezTo>
                  <a:cubicBezTo>
                    <a:pt x="4105" y="10282"/>
                    <a:pt x="4115" y="10278"/>
                    <a:pt x="4115" y="10268"/>
                  </a:cubicBezTo>
                  <a:cubicBezTo>
                    <a:pt x="4121" y="10228"/>
                    <a:pt x="4050" y="10187"/>
                    <a:pt x="3923" y="10106"/>
                  </a:cubicBezTo>
                  <a:cubicBezTo>
                    <a:pt x="3796" y="10025"/>
                    <a:pt x="3588" y="9948"/>
                    <a:pt x="3351" y="9802"/>
                  </a:cubicBezTo>
                  <a:cubicBezTo>
                    <a:pt x="3058" y="9636"/>
                    <a:pt x="2782" y="9444"/>
                    <a:pt x="2524" y="9228"/>
                  </a:cubicBezTo>
                  <a:cubicBezTo>
                    <a:pt x="2187" y="8953"/>
                    <a:pt x="1891" y="8630"/>
                    <a:pt x="1646" y="8270"/>
                  </a:cubicBezTo>
                  <a:cubicBezTo>
                    <a:pt x="1352" y="7834"/>
                    <a:pt x="1129" y="7353"/>
                    <a:pt x="987" y="6846"/>
                  </a:cubicBezTo>
                  <a:cubicBezTo>
                    <a:pt x="825" y="6262"/>
                    <a:pt x="750" y="5656"/>
                    <a:pt x="763" y="5051"/>
                  </a:cubicBezTo>
                  <a:cubicBezTo>
                    <a:pt x="753" y="4400"/>
                    <a:pt x="894" y="3757"/>
                    <a:pt x="1175" y="3168"/>
                  </a:cubicBezTo>
                  <a:cubicBezTo>
                    <a:pt x="1512" y="2557"/>
                    <a:pt x="1991" y="2035"/>
                    <a:pt x="2574" y="1648"/>
                  </a:cubicBezTo>
                  <a:cubicBezTo>
                    <a:pt x="3153" y="1248"/>
                    <a:pt x="3810" y="974"/>
                    <a:pt x="4501" y="842"/>
                  </a:cubicBezTo>
                  <a:cubicBezTo>
                    <a:pt x="4874" y="776"/>
                    <a:pt x="5251" y="743"/>
                    <a:pt x="5629" y="743"/>
                  </a:cubicBezTo>
                  <a:cubicBezTo>
                    <a:pt x="5919" y="743"/>
                    <a:pt x="6210" y="762"/>
                    <a:pt x="6499" y="802"/>
                  </a:cubicBezTo>
                  <a:cubicBezTo>
                    <a:pt x="7646" y="972"/>
                    <a:pt x="8752" y="1353"/>
                    <a:pt x="9759" y="1927"/>
                  </a:cubicBezTo>
                  <a:cubicBezTo>
                    <a:pt x="10459" y="2317"/>
                    <a:pt x="11135" y="2747"/>
                    <a:pt x="11787" y="3215"/>
                  </a:cubicBezTo>
                  <a:cubicBezTo>
                    <a:pt x="12213" y="3509"/>
                    <a:pt x="12474" y="3682"/>
                    <a:pt x="12546" y="3682"/>
                  </a:cubicBezTo>
                  <a:cubicBezTo>
                    <a:pt x="12553" y="3682"/>
                    <a:pt x="12559" y="3680"/>
                    <a:pt x="12562" y="3676"/>
                  </a:cubicBezTo>
                  <a:cubicBezTo>
                    <a:pt x="12599" y="3636"/>
                    <a:pt x="12400" y="3382"/>
                    <a:pt x="11984" y="2977"/>
                  </a:cubicBezTo>
                  <a:cubicBezTo>
                    <a:pt x="11394" y="2408"/>
                    <a:pt x="10748" y="1898"/>
                    <a:pt x="10057" y="1455"/>
                  </a:cubicBezTo>
                  <a:cubicBezTo>
                    <a:pt x="9018" y="770"/>
                    <a:pt x="7847" y="305"/>
                    <a:pt x="6620" y="91"/>
                  </a:cubicBezTo>
                  <a:cubicBezTo>
                    <a:pt x="6250" y="31"/>
                    <a:pt x="5876" y="0"/>
                    <a:pt x="55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8" name="Google Shape;1881;p56"/>
            <p:cNvSpPr/>
            <p:nvPr/>
          </p:nvSpPr>
          <p:spPr>
            <a:xfrm>
              <a:off x="2870575" y="1210025"/>
              <a:ext cx="314850" cy="256375"/>
            </a:xfrm>
            <a:custGeom>
              <a:avLst/>
              <a:gdLst/>
              <a:ahLst/>
              <a:cxnLst/>
              <a:rect l="l" t="t" r="r" b="b"/>
              <a:pathLst>
                <a:path w="12594" h="10255" extrusionOk="0">
                  <a:moveTo>
                    <a:pt x="5499" y="1"/>
                  </a:moveTo>
                  <a:cubicBezTo>
                    <a:pt x="5124" y="1"/>
                    <a:pt x="4750" y="31"/>
                    <a:pt x="4380" y="92"/>
                  </a:cubicBezTo>
                  <a:cubicBezTo>
                    <a:pt x="3573" y="231"/>
                    <a:pt x="2804" y="538"/>
                    <a:pt x="2124" y="995"/>
                  </a:cubicBezTo>
                  <a:cubicBezTo>
                    <a:pt x="1433" y="1451"/>
                    <a:pt x="870" y="2075"/>
                    <a:pt x="486" y="2810"/>
                  </a:cubicBezTo>
                  <a:cubicBezTo>
                    <a:pt x="157" y="3508"/>
                    <a:pt x="1" y="4275"/>
                    <a:pt x="29" y="5047"/>
                  </a:cubicBezTo>
                  <a:cubicBezTo>
                    <a:pt x="34" y="5724"/>
                    <a:pt x="145" y="6397"/>
                    <a:pt x="359" y="7039"/>
                  </a:cubicBezTo>
                  <a:cubicBezTo>
                    <a:pt x="546" y="7603"/>
                    <a:pt x="827" y="8132"/>
                    <a:pt x="1191" y="8600"/>
                  </a:cubicBezTo>
                  <a:cubicBezTo>
                    <a:pt x="1721" y="9268"/>
                    <a:pt x="2421" y="9780"/>
                    <a:pt x="3219" y="10082"/>
                  </a:cubicBezTo>
                  <a:cubicBezTo>
                    <a:pt x="3429" y="10159"/>
                    <a:pt x="3646" y="10217"/>
                    <a:pt x="3867" y="10254"/>
                  </a:cubicBezTo>
                  <a:lnTo>
                    <a:pt x="4111" y="10254"/>
                  </a:lnTo>
                  <a:cubicBezTo>
                    <a:pt x="4120" y="10229"/>
                    <a:pt x="4034" y="10179"/>
                    <a:pt x="3907" y="10098"/>
                  </a:cubicBezTo>
                  <a:cubicBezTo>
                    <a:pt x="3781" y="10017"/>
                    <a:pt x="3577" y="9936"/>
                    <a:pt x="3334" y="9793"/>
                  </a:cubicBezTo>
                  <a:cubicBezTo>
                    <a:pt x="3044" y="9624"/>
                    <a:pt x="2767" y="9433"/>
                    <a:pt x="2507" y="9220"/>
                  </a:cubicBezTo>
                  <a:cubicBezTo>
                    <a:pt x="2173" y="8939"/>
                    <a:pt x="1877" y="8616"/>
                    <a:pt x="1631" y="8256"/>
                  </a:cubicBezTo>
                  <a:cubicBezTo>
                    <a:pt x="1337" y="7820"/>
                    <a:pt x="1117" y="7339"/>
                    <a:pt x="976" y="6832"/>
                  </a:cubicBezTo>
                  <a:cubicBezTo>
                    <a:pt x="809" y="6250"/>
                    <a:pt x="733" y="5646"/>
                    <a:pt x="748" y="5042"/>
                  </a:cubicBezTo>
                  <a:cubicBezTo>
                    <a:pt x="740" y="4392"/>
                    <a:pt x="880" y="3748"/>
                    <a:pt x="1159" y="3161"/>
                  </a:cubicBezTo>
                  <a:cubicBezTo>
                    <a:pt x="1496" y="2548"/>
                    <a:pt x="1976" y="2026"/>
                    <a:pt x="2558" y="1639"/>
                  </a:cubicBezTo>
                  <a:cubicBezTo>
                    <a:pt x="3145" y="1243"/>
                    <a:pt x="3809" y="973"/>
                    <a:pt x="4506" y="847"/>
                  </a:cubicBezTo>
                  <a:cubicBezTo>
                    <a:pt x="4878" y="782"/>
                    <a:pt x="5254" y="749"/>
                    <a:pt x="5631" y="749"/>
                  </a:cubicBezTo>
                  <a:cubicBezTo>
                    <a:pt x="5921" y="749"/>
                    <a:pt x="6211" y="768"/>
                    <a:pt x="6499" y="807"/>
                  </a:cubicBezTo>
                  <a:cubicBezTo>
                    <a:pt x="7646" y="974"/>
                    <a:pt x="8752" y="1356"/>
                    <a:pt x="9759" y="1933"/>
                  </a:cubicBezTo>
                  <a:cubicBezTo>
                    <a:pt x="10456" y="2326"/>
                    <a:pt x="11133" y="2754"/>
                    <a:pt x="11787" y="3217"/>
                  </a:cubicBezTo>
                  <a:cubicBezTo>
                    <a:pt x="12207" y="3513"/>
                    <a:pt x="12467" y="3683"/>
                    <a:pt x="12541" y="3683"/>
                  </a:cubicBezTo>
                  <a:cubicBezTo>
                    <a:pt x="12549" y="3683"/>
                    <a:pt x="12554" y="3681"/>
                    <a:pt x="12558" y="3677"/>
                  </a:cubicBezTo>
                  <a:cubicBezTo>
                    <a:pt x="12593" y="3637"/>
                    <a:pt x="12396" y="3383"/>
                    <a:pt x="11980" y="2982"/>
                  </a:cubicBezTo>
                  <a:cubicBezTo>
                    <a:pt x="11392" y="2414"/>
                    <a:pt x="10747" y="1904"/>
                    <a:pt x="10059" y="1462"/>
                  </a:cubicBezTo>
                  <a:cubicBezTo>
                    <a:pt x="9017" y="773"/>
                    <a:pt x="7846" y="307"/>
                    <a:pt x="6617" y="92"/>
                  </a:cubicBezTo>
                  <a:cubicBezTo>
                    <a:pt x="6247" y="31"/>
                    <a:pt x="5873" y="1"/>
                    <a:pt x="54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9" name="Google Shape;1882;p56"/>
            <p:cNvSpPr/>
            <p:nvPr/>
          </p:nvSpPr>
          <p:spPr>
            <a:xfrm>
              <a:off x="2820125" y="1606175"/>
              <a:ext cx="314875" cy="257100"/>
            </a:xfrm>
            <a:custGeom>
              <a:avLst/>
              <a:gdLst/>
              <a:ahLst/>
              <a:cxnLst/>
              <a:rect l="l" t="t" r="r" b="b"/>
              <a:pathLst>
                <a:path w="12595" h="10284" extrusionOk="0">
                  <a:moveTo>
                    <a:pt x="5498" y="1"/>
                  </a:moveTo>
                  <a:cubicBezTo>
                    <a:pt x="5124" y="1"/>
                    <a:pt x="4750" y="31"/>
                    <a:pt x="4380" y="92"/>
                  </a:cubicBezTo>
                  <a:cubicBezTo>
                    <a:pt x="3572" y="225"/>
                    <a:pt x="2805" y="531"/>
                    <a:pt x="2128" y="990"/>
                  </a:cubicBezTo>
                  <a:cubicBezTo>
                    <a:pt x="1438" y="1451"/>
                    <a:pt x="874" y="2073"/>
                    <a:pt x="485" y="2805"/>
                  </a:cubicBezTo>
                  <a:cubicBezTo>
                    <a:pt x="157" y="3503"/>
                    <a:pt x="0" y="4270"/>
                    <a:pt x="28" y="5041"/>
                  </a:cubicBezTo>
                  <a:cubicBezTo>
                    <a:pt x="37" y="5720"/>
                    <a:pt x="148" y="6393"/>
                    <a:pt x="358" y="7039"/>
                  </a:cubicBezTo>
                  <a:cubicBezTo>
                    <a:pt x="546" y="7601"/>
                    <a:pt x="827" y="8126"/>
                    <a:pt x="1189" y="8596"/>
                  </a:cubicBezTo>
                  <a:cubicBezTo>
                    <a:pt x="1492" y="8977"/>
                    <a:pt x="1853" y="9310"/>
                    <a:pt x="2260" y="9579"/>
                  </a:cubicBezTo>
                  <a:cubicBezTo>
                    <a:pt x="2557" y="9787"/>
                    <a:pt x="2878" y="9957"/>
                    <a:pt x="3218" y="10086"/>
                  </a:cubicBezTo>
                  <a:cubicBezTo>
                    <a:pt x="3429" y="10166"/>
                    <a:pt x="3649" y="10226"/>
                    <a:pt x="3871" y="10263"/>
                  </a:cubicBezTo>
                  <a:cubicBezTo>
                    <a:pt x="3948" y="10276"/>
                    <a:pt x="4008" y="10283"/>
                    <a:pt x="4048" y="10283"/>
                  </a:cubicBezTo>
                  <a:cubicBezTo>
                    <a:pt x="4089" y="10283"/>
                    <a:pt x="4110" y="10276"/>
                    <a:pt x="4110" y="10263"/>
                  </a:cubicBezTo>
                  <a:cubicBezTo>
                    <a:pt x="4120" y="10234"/>
                    <a:pt x="4041" y="10173"/>
                    <a:pt x="3909" y="10092"/>
                  </a:cubicBezTo>
                  <a:cubicBezTo>
                    <a:pt x="3777" y="10010"/>
                    <a:pt x="3574" y="9934"/>
                    <a:pt x="3336" y="9787"/>
                  </a:cubicBezTo>
                  <a:cubicBezTo>
                    <a:pt x="3043" y="9621"/>
                    <a:pt x="2767" y="9429"/>
                    <a:pt x="2509" y="9214"/>
                  </a:cubicBezTo>
                  <a:cubicBezTo>
                    <a:pt x="2172" y="8937"/>
                    <a:pt x="1875" y="8615"/>
                    <a:pt x="1627" y="8256"/>
                  </a:cubicBezTo>
                  <a:cubicBezTo>
                    <a:pt x="1337" y="7818"/>
                    <a:pt x="1115" y="7337"/>
                    <a:pt x="972" y="6831"/>
                  </a:cubicBezTo>
                  <a:cubicBezTo>
                    <a:pt x="811" y="6247"/>
                    <a:pt x="735" y="5642"/>
                    <a:pt x="744" y="5036"/>
                  </a:cubicBezTo>
                  <a:cubicBezTo>
                    <a:pt x="695" y="3661"/>
                    <a:pt x="1385" y="2364"/>
                    <a:pt x="2554" y="1639"/>
                  </a:cubicBezTo>
                  <a:cubicBezTo>
                    <a:pt x="3143" y="1244"/>
                    <a:pt x="3805" y="972"/>
                    <a:pt x="4502" y="843"/>
                  </a:cubicBezTo>
                  <a:cubicBezTo>
                    <a:pt x="4877" y="778"/>
                    <a:pt x="5256" y="745"/>
                    <a:pt x="5636" y="745"/>
                  </a:cubicBezTo>
                  <a:cubicBezTo>
                    <a:pt x="5924" y="745"/>
                    <a:pt x="6213" y="764"/>
                    <a:pt x="6500" y="802"/>
                  </a:cubicBezTo>
                  <a:cubicBezTo>
                    <a:pt x="7646" y="975"/>
                    <a:pt x="8751" y="1357"/>
                    <a:pt x="9760" y="1928"/>
                  </a:cubicBezTo>
                  <a:cubicBezTo>
                    <a:pt x="10459" y="2319"/>
                    <a:pt x="11136" y="2749"/>
                    <a:pt x="11789" y="3215"/>
                  </a:cubicBezTo>
                  <a:cubicBezTo>
                    <a:pt x="12210" y="3514"/>
                    <a:pt x="12478" y="3683"/>
                    <a:pt x="12549" y="3683"/>
                  </a:cubicBezTo>
                  <a:cubicBezTo>
                    <a:pt x="12556" y="3683"/>
                    <a:pt x="12561" y="3681"/>
                    <a:pt x="12564" y="3677"/>
                  </a:cubicBezTo>
                  <a:cubicBezTo>
                    <a:pt x="12594" y="3637"/>
                    <a:pt x="12396" y="3383"/>
                    <a:pt x="11986" y="2978"/>
                  </a:cubicBezTo>
                  <a:cubicBezTo>
                    <a:pt x="11395" y="2408"/>
                    <a:pt x="10749" y="1898"/>
                    <a:pt x="10058" y="1456"/>
                  </a:cubicBezTo>
                  <a:cubicBezTo>
                    <a:pt x="9018" y="770"/>
                    <a:pt x="7844" y="305"/>
                    <a:pt x="6615" y="92"/>
                  </a:cubicBezTo>
                  <a:cubicBezTo>
                    <a:pt x="6245" y="31"/>
                    <a:pt x="5871" y="1"/>
                    <a:pt x="54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0" name="Google Shape;1883;p56"/>
            <p:cNvSpPr/>
            <p:nvPr/>
          </p:nvSpPr>
          <p:spPr>
            <a:xfrm>
              <a:off x="2769775" y="2002325"/>
              <a:ext cx="314875" cy="256725"/>
            </a:xfrm>
            <a:custGeom>
              <a:avLst/>
              <a:gdLst/>
              <a:ahLst/>
              <a:cxnLst/>
              <a:rect l="l" t="t" r="r" b="b"/>
              <a:pathLst>
                <a:path w="12595" h="10269" extrusionOk="0">
                  <a:moveTo>
                    <a:pt x="5498" y="0"/>
                  </a:moveTo>
                  <a:cubicBezTo>
                    <a:pt x="5124" y="0"/>
                    <a:pt x="4749" y="31"/>
                    <a:pt x="4379" y="91"/>
                  </a:cubicBezTo>
                  <a:cubicBezTo>
                    <a:pt x="3571" y="229"/>
                    <a:pt x="2802" y="537"/>
                    <a:pt x="2123" y="995"/>
                  </a:cubicBezTo>
                  <a:cubicBezTo>
                    <a:pt x="1433" y="1454"/>
                    <a:pt x="869" y="2078"/>
                    <a:pt x="480" y="2810"/>
                  </a:cubicBezTo>
                  <a:cubicBezTo>
                    <a:pt x="156" y="3509"/>
                    <a:pt x="0" y="4275"/>
                    <a:pt x="29" y="5045"/>
                  </a:cubicBezTo>
                  <a:cubicBezTo>
                    <a:pt x="32" y="5724"/>
                    <a:pt x="144" y="6395"/>
                    <a:pt x="359" y="7039"/>
                  </a:cubicBezTo>
                  <a:cubicBezTo>
                    <a:pt x="543" y="7603"/>
                    <a:pt x="825" y="8132"/>
                    <a:pt x="1191" y="8600"/>
                  </a:cubicBezTo>
                  <a:cubicBezTo>
                    <a:pt x="1490" y="8984"/>
                    <a:pt x="1850" y="9315"/>
                    <a:pt x="2255" y="9584"/>
                  </a:cubicBezTo>
                  <a:cubicBezTo>
                    <a:pt x="2555" y="9788"/>
                    <a:pt x="2876" y="9958"/>
                    <a:pt x="3214" y="10091"/>
                  </a:cubicBezTo>
                  <a:cubicBezTo>
                    <a:pt x="3426" y="10167"/>
                    <a:pt x="3645" y="10227"/>
                    <a:pt x="3867" y="10269"/>
                  </a:cubicBezTo>
                  <a:lnTo>
                    <a:pt x="4111" y="10269"/>
                  </a:lnTo>
                  <a:cubicBezTo>
                    <a:pt x="4116" y="10244"/>
                    <a:pt x="4036" y="10172"/>
                    <a:pt x="3909" y="10091"/>
                  </a:cubicBezTo>
                  <a:cubicBezTo>
                    <a:pt x="3781" y="10010"/>
                    <a:pt x="3575" y="9929"/>
                    <a:pt x="3336" y="9787"/>
                  </a:cubicBezTo>
                  <a:cubicBezTo>
                    <a:pt x="3045" y="9619"/>
                    <a:pt x="2768" y="9427"/>
                    <a:pt x="2509" y="9214"/>
                  </a:cubicBezTo>
                  <a:cubicBezTo>
                    <a:pt x="2172" y="8936"/>
                    <a:pt x="1877" y="8612"/>
                    <a:pt x="1632" y="8251"/>
                  </a:cubicBezTo>
                  <a:cubicBezTo>
                    <a:pt x="1340" y="7814"/>
                    <a:pt x="1118" y="7336"/>
                    <a:pt x="972" y="6831"/>
                  </a:cubicBezTo>
                  <a:cubicBezTo>
                    <a:pt x="810" y="6247"/>
                    <a:pt x="736" y="5642"/>
                    <a:pt x="750" y="5036"/>
                  </a:cubicBezTo>
                  <a:cubicBezTo>
                    <a:pt x="738" y="4385"/>
                    <a:pt x="879" y="3741"/>
                    <a:pt x="1160" y="3154"/>
                  </a:cubicBezTo>
                  <a:cubicBezTo>
                    <a:pt x="1497" y="2541"/>
                    <a:pt x="1977" y="2019"/>
                    <a:pt x="2559" y="1632"/>
                  </a:cubicBezTo>
                  <a:cubicBezTo>
                    <a:pt x="3145" y="1237"/>
                    <a:pt x="3809" y="967"/>
                    <a:pt x="4506" y="842"/>
                  </a:cubicBezTo>
                  <a:cubicBezTo>
                    <a:pt x="4878" y="776"/>
                    <a:pt x="5256" y="743"/>
                    <a:pt x="5634" y="743"/>
                  </a:cubicBezTo>
                  <a:cubicBezTo>
                    <a:pt x="5923" y="743"/>
                    <a:pt x="6212" y="762"/>
                    <a:pt x="6499" y="800"/>
                  </a:cubicBezTo>
                  <a:cubicBezTo>
                    <a:pt x="7646" y="972"/>
                    <a:pt x="8751" y="1353"/>
                    <a:pt x="9759" y="1927"/>
                  </a:cubicBezTo>
                  <a:cubicBezTo>
                    <a:pt x="10458" y="2319"/>
                    <a:pt x="11135" y="2748"/>
                    <a:pt x="11788" y="3214"/>
                  </a:cubicBezTo>
                  <a:cubicBezTo>
                    <a:pt x="12212" y="3510"/>
                    <a:pt x="12472" y="3676"/>
                    <a:pt x="12543" y="3676"/>
                  </a:cubicBezTo>
                  <a:cubicBezTo>
                    <a:pt x="12550" y="3676"/>
                    <a:pt x="12555" y="3674"/>
                    <a:pt x="12559" y="3671"/>
                  </a:cubicBezTo>
                  <a:cubicBezTo>
                    <a:pt x="12594" y="3636"/>
                    <a:pt x="12397" y="3382"/>
                    <a:pt x="11981" y="2977"/>
                  </a:cubicBezTo>
                  <a:cubicBezTo>
                    <a:pt x="11389" y="2408"/>
                    <a:pt x="10744" y="1898"/>
                    <a:pt x="10054" y="1456"/>
                  </a:cubicBezTo>
                  <a:cubicBezTo>
                    <a:pt x="9013" y="770"/>
                    <a:pt x="7843" y="305"/>
                    <a:pt x="6615" y="91"/>
                  </a:cubicBezTo>
                  <a:cubicBezTo>
                    <a:pt x="6245" y="31"/>
                    <a:pt x="5871" y="0"/>
                    <a:pt x="54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1" name="Google Shape;1884;p56"/>
            <p:cNvSpPr/>
            <p:nvPr/>
          </p:nvSpPr>
          <p:spPr>
            <a:xfrm>
              <a:off x="2719300" y="2399100"/>
              <a:ext cx="315300" cy="256325"/>
            </a:xfrm>
            <a:custGeom>
              <a:avLst/>
              <a:gdLst/>
              <a:ahLst/>
              <a:cxnLst/>
              <a:rect l="l" t="t" r="r" b="b"/>
              <a:pathLst>
                <a:path w="12612" h="10253" extrusionOk="0">
                  <a:moveTo>
                    <a:pt x="5514" y="1"/>
                  </a:moveTo>
                  <a:cubicBezTo>
                    <a:pt x="5140" y="1"/>
                    <a:pt x="4767" y="31"/>
                    <a:pt x="4396" y="92"/>
                  </a:cubicBezTo>
                  <a:cubicBezTo>
                    <a:pt x="3587" y="215"/>
                    <a:pt x="2813" y="513"/>
                    <a:pt x="2130" y="964"/>
                  </a:cubicBezTo>
                  <a:cubicBezTo>
                    <a:pt x="1438" y="1424"/>
                    <a:pt x="872" y="2050"/>
                    <a:pt x="486" y="2785"/>
                  </a:cubicBezTo>
                  <a:cubicBezTo>
                    <a:pt x="157" y="3483"/>
                    <a:pt x="1" y="4249"/>
                    <a:pt x="29" y="5021"/>
                  </a:cubicBezTo>
                  <a:cubicBezTo>
                    <a:pt x="34" y="5699"/>
                    <a:pt x="145" y="6372"/>
                    <a:pt x="360" y="7014"/>
                  </a:cubicBezTo>
                  <a:cubicBezTo>
                    <a:pt x="548" y="7576"/>
                    <a:pt x="829" y="8101"/>
                    <a:pt x="1191" y="8570"/>
                  </a:cubicBezTo>
                  <a:cubicBezTo>
                    <a:pt x="1494" y="8951"/>
                    <a:pt x="1853" y="9282"/>
                    <a:pt x="2256" y="9554"/>
                  </a:cubicBezTo>
                  <a:cubicBezTo>
                    <a:pt x="2556" y="9758"/>
                    <a:pt x="2880" y="9929"/>
                    <a:pt x="3220" y="10061"/>
                  </a:cubicBezTo>
                  <a:cubicBezTo>
                    <a:pt x="3432" y="10137"/>
                    <a:pt x="3651" y="10195"/>
                    <a:pt x="3873" y="10234"/>
                  </a:cubicBezTo>
                  <a:cubicBezTo>
                    <a:pt x="3950" y="10246"/>
                    <a:pt x="4010" y="10253"/>
                    <a:pt x="4050" y="10253"/>
                  </a:cubicBezTo>
                  <a:cubicBezTo>
                    <a:pt x="4091" y="10253"/>
                    <a:pt x="4112" y="10246"/>
                    <a:pt x="4112" y="10234"/>
                  </a:cubicBezTo>
                  <a:cubicBezTo>
                    <a:pt x="4122" y="10234"/>
                    <a:pt x="4063" y="10172"/>
                    <a:pt x="3932" y="10091"/>
                  </a:cubicBezTo>
                  <a:cubicBezTo>
                    <a:pt x="3799" y="10010"/>
                    <a:pt x="3597" y="9934"/>
                    <a:pt x="3354" y="9787"/>
                  </a:cubicBezTo>
                  <a:cubicBezTo>
                    <a:pt x="3063" y="9623"/>
                    <a:pt x="2788" y="9433"/>
                    <a:pt x="2532" y="9219"/>
                  </a:cubicBezTo>
                  <a:cubicBezTo>
                    <a:pt x="2195" y="8939"/>
                    <a:pt x="1898" y="8615"/>
                    <a:pt x="1649" y="8255"/>
                  </a:cubicBezTo>
                  <a:cubicBezTo>
                    <a:pt x="1357" y="7819"/>
                    <a:pt x="1136" y="7338"/>
                    <a:pt x="996" y="6831"/>
                  </a:cubicBezTo>
                  <a:cubicBezTo>
                    <a:pt x="831" y="6248"/>
                    <a:pt x="755" y="5645"/>
                    <a:pt x="767" y="5041"/>
                  </a:cubicBezTo>
                  <a:cubicBezTo>
                    <a:pt x="711" y="3663"/>
                    <a:pt x="1404" y="2362"/>
                    <a:pt x="2577" y="1638"/>
                  </a:cubicBezTo>
                  <a:cubicBezTo>
                    <a:pt x="3165" y="1243"/>
                    <a:pt x="3828" y="972"/>
                    <a:pt x="4524" y="842"/>
                  </a:cubicBezTo>
                  <a:cubicBezTo>
                    <a:pt x="4892" y="778"/>
                    <a:pt x="5264" y="746"/>
                    <a:pt x="5636" y="746"/>
                  </a:cubicBezTo>
                  <a:cubicBezTo>
                    <a:pt x="5930" y="746"/>
                    <a:pt x="6224" y="766"/>
                    <a:pt x="6517" y="806"/>
                  </a:cubicBezTo>
                  <a:cubicBezTo>
                    <a:pt x="7665" y="975"/>
                    <a:pt x="8769" y="1355"/>
                    <a:pt x="9778" y="1927"/>
                  </a:cubicBezTo>
                  <a:cubicBezTo>
                    <a:pt x="10476" y="2320"/>
                    <a:pt x="11153" y="2750"/>
                    <a:pt x="11805" y="3215"/>
                  </a:cubicBezTo>
                  <a:cubicBezTo>
                    <a:pt x="12227" y="3514"/>
                    <a:pt x="12488" y="3683"/>
                    <a:pt x="12560" y="3683"/>
                  </a:cubicBezTo>
                  <a:cubicBezTo>
                    <a:pt x="12568" y="3683"/>
                    <a:pt x="12573" y="3681"/>
                    <a:pt x="12576" y="3677"/>
                  </a:cubicBezTo>
                  <a:cubicBezTo>
                    <a:pt x="12612" y="3637"/>
                    <a:pt x="12414" y="3383"/>
                    <a:pt x="12003" y="2977"/>
                  </a:cubicBezTo>
                  <a:cubicBezTo>
                    <a:pt x="11412" y="2408"/>
                    <a:pt x="10767" y="1898"/>
                    <a:pt x="10076" y="1456"/>
                  </a:cubicBezTo>
                  <a:cubicBezTo>
                    <a:pt x="9033" y="772"/>
                    <a:pt x="7861" y="308"/>
                    <a:pt x="6633" y="92"/>
                  </a:cubicBezTo>
                  <a:cubicBezTo>
                    <a:pt x="6262" y="31"/>
                    <a:pt x="5888" y="1"/>
                    <a:pt x="55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2" name="Google Shape;1885;p56"/>
            <p:cNvSpPr/>
            <p:nvPr/>
          </p:nvSpPr>
          <p:spPr>
            <a:xfrm>
              <a:off x="2668900" y="2794850"/>
              <a:ext cx="314975" cy="257400"/>
            </a:xfrm>
            <a:custGeom>
              <a:avLst/>
              <a:gdLst/>
              <a:ahLst/>
              <a:cxnLst/>
              <a:rect l="l" t="t" r="r" b="b"/>
              <a:pathLst>
                <a:path w="12599" h="10296" extrusionOk="0">
                  <a:moveTo>
                    <a:pt x="5501" y="1"/>
                  </a:moveTo>
                  <a:cubicBezTo>
                    <a:pt x="5127" y="1"/>
                    <a:pt x="4753" y="31"/>
                    <a:pt x="4383" y="92"/>
                  </a:cubicBezTo>
                  <a:cubicBezTo>
                    <a:pt x="3575" y="228"/>
                    <a:pt x="2806" y="536"/>
                    <a:pt x="2127" y="995"/>
                  </a:cubicBezTo>
                  <a:cubicBezTo>
                    <a:pt x="1438" y="1455"/>
                    <a:pt x="873" y="2079"/>
                    <a:pt x="485" y="2811"/>
                  </a:cubicBezTo>
                  <a:cubicBezTo>
                    <a:pt x="156" y="3509"/>
                    <a:pt x="1" y="4275"/>
                    <a:pt x="34" y="5046"/>
                  </a:cubicBezTo>
                  <a:cubicBezTo>
                    <a:pt x="38" y="5726"/>
                    <a:pt x="149" y="6400"/>
                    <a:pt x="363" y="7044"/>
                  </a:cubicBezTo>
                  <a:cubicBezTo>
                    <a:pt x="548" y="7606"/>
                    <a:pt x="828" y="8133"/>
                    <a:pt x="1190" y="8601"/>
                  </a:cubicBezTo>
                  <a:cubicBezTo>
                    <a:pt x="1493" y="8985"/>
                    <a:pt x="1854" y="9319"/>
                    <a:pt x="2260" y="9589"/>
                  </a:cubicBezTo>
                  <a:cubicBezTo>
                    <a:pt x="2558" y="9796"/>
                    <a:pt x="2879" y="9966"/>
                    <a:pt x="3217" y="10097"/>
                  </a:cubicBezTo>
                  <a:cubicBezTo>
                    <a:pt x="3431" y="10173"/>
                    <a:pt x="3649" y="10233"/>
                    <a:pt x="3872" y="10275"/>
                  </a:cubicBezTo>
                  <a:cubicBezTo>
                    <a:pt x="3951" y="10288"/>
                    <a:pt x="4014" y="10295"/>
                    <a:pt x="4056" y="10295"/>
                  </a:cubicBezTo>
                  <a:cubicBezTo>
                    <a:pt x="4094" y="10295"/>
                    <a:pt x="4115" y="10289"/>
                    <a:pt x="4115" y="10275"/>
                  </a:cubicBezTo>
                  <a:cubicBezTo>
                    <a:pt x="4120" y="10250"/>
                    <a:pt x="4070" y="10204"/>
                    <a:pt x="3943" y="10123"/>
                  </a:cubicBezTo>
                  <a:cubicBezTo>
                    <a:pt x="3816" y="10042"/>
                    <a:pt x="3608" y="9959"/>
                    <a:pt x="3369" y="9818"/>
                  </a:cubicBezTo>
                  <a:cubicBezTo>
                    <a:pt x="3066" y="9643"/>
                    <a:pt x="2778" y="9441"/>
                    <a:pt x="2508" y="9215"/>
                  </a:cubicBezTo>
                  <a:cubicBezTo>
                    <a:pt x="2171" y="8939"/>
                    <a:pt x="1875" y="8616"/>
                    <a:pt x="1631" y="8256"/>
                  </a:cubicBezTo>
                  <a:cubicBezTo>
                    <a:pt x="1336" y="7820"/>
                    <a:pt x="1113" y="7339"/>
                    <a:pt x="972" y="6832"/>
                  </a:cubicBezTo>
                  <a:cubicBezTo>
                    <a:pt x="810" y="6247"/>
                    <a:pt x="734" y="5643"/>
                    <a:pt x="749" y="5036"/>
                  </a:cubicBezTo>
                  <a:cubicBezTo>
                    <a:pt x="738" y="4386"/>
                    <a:pt x="879" y="3742"/>
                    <a:pt x="1159" y="3155"/>
                  </a:cubicBezTo>
                  <a:cubicBezTo>
                    <a:pt x="1496" y="2543"/>
                    <a:pt x="1976" y="2022"/>
                    <a:pt x="2558" y="1634"/>
                  </a:cubicBezTo>
                  <a:cubicBezTo>
                    <a:pt x="3143" y="1238"/>
                    <a:pt x="3805" y="968"/>
                    <a:pt x="4500" y="843"/>
                  </a:cubicBezTo>
                  <a:cubicBezTo>
                    <a:pt x="4873" y="777"/>
                    <a:pt x="5251" y="744"/>
                    <a:pt x="5628" y="744"/>
                  </a:cubicBezTo>
                  <a:cubicBezTo>
                    <a:pt x="5919" y="744"/>
                    <a:pt x="6209" y="764"/>
                    <a:pt x="6498" y="803"/>
                  </a:cubicBezTo>
                  <a:cubicBezTo>
                    <a:pt x="7645" y="973"/>
                    <a:pt x="8751" y="1355"/>
                    <a:pt x="9758" y="1928"/>
                  </a:cubicBezTo>
                  <a:cubicBezTo>
                    <a:pt x="10458" y="2318"/>
                    <a:pt x="11135" y="2748"/>
                    <a:pt x="11786" y="3215"/>
                  </a:cubicBezTo>
                  <a:cubicBezTo>
                    <a:pt x="12209" y="3509"/>
                    <a:pt x="12472" y="3683"/>
                    <a:pt x="12546" y="3683"/>
                  </a:cubicBezTo>
                  <a:cubicBezTo>
                    <a:pt x="12553" y="3683"/>
                    <a:pt x="12559" y="3681"/>
                    <a:pt x="12563" y="3677"/>
                  </a:cubicBezTo>
                  <a:cubicBezTo>
                    <a:pt x="12598" y="3637"/>
                    <a:pt x="12400" y="3383"/>
                    <a:pt x="11985" y="2978"/>
                  </a:cubicBezTo>
                  <a:cubicBezTo>
                    <a:pt x="11393" y="2408"/>
                    <a:pt x="10747" y="1898"/>
                    <a:pt x="10058" y="1456"/>
                  </a:cubicBezTo>
                  <a:cubicBezTo>
                    <a:pt x="9017" y="770"/>
                    <a:pt x="7847" y="306"/>
                    <a:pt x="6619" y="92"/>
                  </a:cubicBezTo>
                  <a:cubicBezTo>
                    <a:pt x="6249" y="31"/>
                    <a:pt x="5875" y="1"/>
                    <a:pt x="55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3" name="Google Shape;1886;p56"/>
            <p:cNvSpPr/>
            <p:nvPr/>
          </p:nvSpPr>
          <p:spPr>
            <a:xfrm>
              <a:off x="2618550" y="3191550"/>
              <a:ext cx="314875" cy="257050"/>
            </a:xfrm>
            <a:custGeom>
              <a:avLst/>
              <a:gdLst/>
              <a:ahLst/>
              <a:cxnLst/>
              <a:rect l="l" t="t" r="r" b="b"/>
              <a:pathLst>
                <a:path w="12595" h="10282" extrusionOk="0">
                  <a:moveTo>
                    <a:pt x="5498" y="0"/>
                  </a:moveTo>
                  <a:cubicBezTo>
                    <a:pt x="5124" y="0"/>
                    <a:pt x="4751" y="30"/>
                    <a:pt x="4380" y="91"/>
                  </a:cubicBezTo>
                  <a:cubicBezTo>
                    <a:pt x="3573" y="227"/>
                    <a:pt x="2804" y="533"/>
                    <a:pt x="2124" y="989"/>
                  </a:cubicBezTo>
                  <a:cubicBezTo>
                    <a:pt x="1434" y="1448"/>
                    <a:pt x="870" y="2074"/>
                    <a:pt x="486" y="2810"/>
                  </a:cubicBezTo>
                  <a:cubicBezTo>
                    <a:pt x="157" y="3507"/>
                    <a:pt x="1" y="4274"/>
                    <a:pt x="29" y="5045"/>
                  </a:cubicBezTo>
                  <a:cubicBezTo>
                    <a:pt x="33" y="5722"/>
                    <a:pt x="145" y="6395"/>
                    <a:pt x="358" y="7038"/>
                  </a:cubicBezTo>
                  <a:cubicBezTo>
                    <a:pt x="543" y="7601"/>
                    <a:pt x="826" y="8128"/>
                    <a:pt x="1190" y="8594"/>
                  </a:cubicBezTo>
                  <a:cubicBezTo>
                    <a:pt x="1493" y="8977"/>
                    <a:pt x="1853" y="9309"/>
                    <a:pt x="2256" y="9583"/>
                  </a:cubicBezTo>
                  <a:cubicBezTo>
                    <a:pt x="2557" y="9787"/>
                    <a:pt x="2881" y="9957"/>
                    <a:pt x="3219" y="10091"/>
                  </a:cubicBezTo>
                  <a:cubicBezTo>
                    <a:pt x="3429" y="10168"/>
                    <a:pt x="3647" y="10225"/>
                    <a:pt x="3868" y="10263"/>
                  </a:cubicBezTo>
                  <a:cubicBezTo>
                    <a:pt x="3944" y="10276"/>
                    <a:pt x="4004" y="10282"/>
                    <a:pt x="4046" y="10282"/>
                  </a:cubicBezTo>
                  <a:cubicBezTo>
                    <a:pt x="4088" y="10282"/>
                    <a:pt x="4111" y="10276"/>
                    <a:pt x="4111" y="10263"/>
                  </a:cubicBezTo>
                  <a:cubicBezTo>
                    <a:pt x="4121" y="10237"/>
                    <a:pt x="4035" y="10173"/>
                    <a:pt x="3909" y="10091"/>
                  </a:cubicBezTo>
                  <a:cubicBezTo>
                    <a:pt x="3782" y="10009"/>
                    <a:pt x="3574" y="9934"/>
                    <a:pt x="3335" y="9791"/>
                  </a:cubicBezTo>
                  <a:cubicBezTo>
                    <a:pt x="3045" y="9622"/>
                    <a:pt x="2769" y="9430"/>
                    <a:pt x="2508" y="9218"/>
                  </a:cubicBezTo>
                  <a:cubicBezTo>
                    <a:pt x="2174" y="8938"/>
                    <a:pt x="1879" y="8614"/>
                    <a:pt x="1632" y="8255"/>
                  </a:cubicBezTo>
                  <a:cubicBezTo>
                    <a:pt x="1339" y="7817"/>
                    <a:pt x="1118" y="7336"/>
                    <a:pt x="978" y="6829"/>
                  </a:cubicBezTo>
                  <a:cubicBezTo>
                    <a:pt x="811" y="6248"/>
                    <a:pt x="733" y="5645"/>
                    <a:pt x="749" y="5039"/>
                  </a:cubicBezTo>
                  <a:cubicBezTo>
                    <a:pt x="741" y="4389"/>
                    <a:pt x="882" y="3746"/>
                    <a:pt x="1159" y="3159"/>
                  </a:cubicBezTo>
                  <a:cubicBezTo>
                    <a:pt x="1497" y="2547"/>
                    <a:pt x="1977" y="2025"/>
                    <a:pt x="2559" y="1638"/>
                  </a:cubicBezTo>
                  <a:cubicBezTo>
                    <a:pt x="3146" y="1241"/>
                    <a:pt x="3809" y="972"/>
                    <a:pt x="4506" y="846"/>
                  </a:cubicBezTo>
                  <a:cubicBezTo>
                    <a:pt x="4878" y="780"/>
                    <a:pt x="5254" y="747"/>
                    <a:pt x="5631" y="747"/>
                  </a:cubicBezTo>
                  <a:cubicBezTo>
                    <a:pt x="5921" y="747"/>
                    <a:pt x="6211" y="767"/>
                    <a:pt x="6499" y="806"/>
                  </a:cubicBezTo>
                  <a:cubicBezTo>
                    <a:pt x="7646" y="974"/>
                    <a:pt x="8752" y="1354"/>
                    <a:pt x="9761" y="1927"/>
                  </a:cubicBezTo>
                  <a:cubicBezTo>
                    <a:pt x="10459" y="2321"/>
                    <a:pt x="11135" y="2750"/>
                    <a:pt x="11788" y="3215"/>
                  </a:cubicBezTo>
                  <a:cubicBezTo>
                    <a:pt x="12210" y="3513"/>
                    <a:pt x="12470" y="3682"/>
                    <a:pt x="12543" y="3682"/>
                  </a:cubicBezTo>
                  <a:cubicBezTo>
                    <a:pt x="12550" y="3682"/>
                    <a:pt x="12556" y="3680"/>
                    <a:pt x="12559" y="3677"/>
                  </a:cubicBezTo>
                  <a:cubicBezTo>
                    <a:pt x="12595" y="3635"/>
                    <a:pt x="12397" y="3382"/>
                    <a:pt x="11981" y="2976"/>
                  </a:cubicBezTo>
                  <a:cubicBezTo>
                    <a:pt x="11392" y="2407"/>
                    <a:pt x="10749" y="1897"/>
                    <a:pt x="10059" y="1455"/>
                  </a:cubicBezTo>
                  <a:cubicBezTo>
                    <a:pt x="9016" y="772"/>
                    <a:pt x="7845" y="307"/>
                    <a:pt x="6616" y="91"/>
                  </a:cubicBezTo>
                  <a:cubicBezTo>
                    <a:pt x="6246" y="30"/>
                    <a:pt x="5872" y="0"/>
                    <a:pt x="54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4" name="Google Shape;1887;p56"/>
            <p:cNvSpPr/>
            <p:nvPr/>
          </p:nvSpPr>
          <p:spPr>
            <a:xfrm>
              <a:off x="2568100" y="3587675"/>
              <a:ext cx="314875" cy="257250"/>
            </a:xfrm>
            <a:custGeom>
              <a:avLst/>
              <a:gdLst/>
              <a:ahLst/>
              <a:cxnLst/>
              <a:rect l="l" t="t" r="r" b="b"/>
              <a:pathLst>
                <a:path w="12595" h="10290" extrusionOk="0">
                  <a:moveTo>
                    <a:pt x="5497" y="1"/>
                  </a:moveTo>
                  <a:cubicBezTo>
                    <a:pt x="5123" y="1"/>
                    <a:pt x="4749" y="31"/>
                    <a:pt x="4379" y="92"/>
                  </a:cubicBezTo>
                  <a:cubicBezTo>
                    <a:pt x="3574" y="229"/>
                    <a:pt x="2806" y="537"/>
                    <a:pt x="2127" y="995"/>
                  </a:cubicBezTo>
                  <a:cubicBezTo>
                    <a:pt x="1439" y="1455"/>
                    <a:pt x="874" y="2078"/>
                    <a:pt x="486" y="2809"/>
                  </a:cubicBezTo>
                  <a:cubicBezTo>
                    <a:pt x="157" y="3508"/>
                    <a:pt x="0" y="4275"/>
                    <a:pt x="29" y="5046"/>
                  </a:cubicBezTo>
                  <a:cubicBezTo>
                    <a:pt x="37" y="5724"/>
                    <a:pt x="149" y="6398"/>
                    <a:pt x="358" y="7044"/>
                  </a:cubicBezTo>
                  <a:cubicBezTo>
                    <a:pt x="548" y="7605"/>
                    <a:pt x="829" y="8131"/>
                    <a:pt x="1190" y="8600"/>
                  </a:cubicBezTo>
                  <a:cubicBezTo>
                    <a:pt x="1492" y="8981"/>
                    <a:pt x="1851" y="9312"/>
                    <a:pt x="2254" y="9584"/>
                  </a:cubicBezTo>
                  <a:cubicBezTo>
                    <a:pt x="2553" y="9791"/>
                    <a:pt x="2878" y="9961"/>
                    <a:pt x="3218" y="10090"/>
                  </a:cubicBezTo>
                  <a:cubicBezTo>
                    <a:pt x="3430" y="10170"/>
                    <a:pt x="3649" y="10230"/>
                    <a:pt x="3872" y="10269"/>
                  </a:cubicBezTo>
                  <a:cubicBezTo>
                    <a:pt x="3951" y="10282"/>
                    <a:pt x="4013" y="10289"/>
                    <a:pt x="4053" y="10289"/>
                  </a:cubicBezTo>
                  <a:cubicBezTo>
                    <a:pt x="4091" y="10289"/>
                    <a:pt x="4110" y="10283"/>
                    <a:pt x="4110" y="10269"/>
                  </a:cubicBezTo>
                  <a:cubicBezTo>
                    <a:pt x="4121" y="10243"/>
                    <a:pt x="4040" y="10173"/>
                    <a:pt x="3908" y="10091"/>
                  </a:cubicBezTo>
                  <a:cubicBezTo>
                    <a:pt x="3776" y="10010"/>
                    <a:pt x="3574" y="9934"/>
                    <a:pt x="3335" y="9786"/>
                  </a:cubicBezTo>
                  <a:cubicBezTo>
                    <a:pt x="3042" y="9621"/>
                    <a:pt x="2766" y="9429"/>
                    <a:pt x="2509" y="9214"/>
                  </a:cubicBezTo>
                  <a:cubicBezTo>
                    <a:pt x="2171" y="8938"/>
                    <a:pt x="1874" y="8614"/>
                    <a:pt x="1626" y="8256"/>
                  </a:cubicBezTo>
                  <a:cubicBezTo>
                    <a:pt x="1336" y="7817"/>
                    <a:pt x="1115" y="7336"/>
                    <a:pt x="973" y="6830"/>
                  </a:cubicBezTo>
                  <a:cubicBezTo>
                    <a:pt x="810" y="6247"/>
                    <a:pt x="734" y="5642"/>
                    <a:pt x="744" y="5036"/>
                  </a:cubicBezTo>
                  <a:cubicBezTo>
                    <a:pt x="736" y="4385"/>
                    <a:pt x="879" y="3740"/>
                    <a:pt x="1160" y="3154"/>
                  </a:cubicBezTo>
                  <a:cubicBezTo>
                    <a:pt x="1493" y="2541"/>
                    <a:pt x="1973" y="2019"/>
                    <a:pt x="2555" y="1633"/>
                  </a:cubicBezTo>
                  <a:cubicBezTo>
                    <a:pt x="3142" y="1236"/>
                    <a:pt x="3804" y="968"/>
                    <a:pt x="4502" y="842"/>
                  </a:cubicBezTo>
                  <a:cubicBezTo>
                    <a:pt x="4875" y="776"/>
                    <a:pt x="5251" y="742"/>
                    <a:pt x="5628" y="742"/>
                  </a:cubicBezTo>
                  <a:cubicBezTo>
                    <a:pt x="5918" y="742"/>
                    <a:pt x="6207" y="762"/>
                    <a:pt x="6494" y="801"/>
                  </a:cubicBezTo>
                  <a:cubicBezTo>
                    <a:pt x="7644" y="971"/>
                    <a:pt x="8750" y="1353"/>
                    <a:pt x="9760" y="1927"/>
                  </a:cubicBezTo>
                  <a:cubicBezTo>
                    <a:pt x="10459" y="2318"/>
                    <a:pt x="11136" y="2749"/>
                    <a:pt x="11788" y="3215"/>
                  </a:cubicBezTo>
                  <a:cubicBezTo>
                    <a:pt x="12211" y="3509"/>
                    <a:pt x="12472" y="3682"/>
                    <a:pt x="12543" y="3682"/>
                  </a:cubicBezTo>
                  <a:cubicBezTo>
                    <a:pt x="12550" y="3682"/>
                    <a:pt x="12556" y="3680"/>
                    <a:pt x="12559" y="3676"/>
                  </a:cubicBezTo>
                  <a:cubicBezTo>
                    <a:pt x="12594" y="3636"/>
                    <a:pt x="12397" y="3383"/>
                    <a:pt x="11985" y="2977"/>
                  </a:cubicBezTo>
                  <a:cubicBezTo>
                    <a:pt x="11395" y="2407"/>
                    <a:pt x="10749" y="1898"/>
                    <a:pt x="10060" y="1456"/>
                  </a:cubicBezTo>
                  <a:cubicBezTo>
                    <a:pt x="9018" y="769"/>
                    <a:pt x="7845" y="304"/>
                    <a:pt x="6616" y="92"/>
                  </a:cubicBezTo>
                  <a:cubicBezTo>
                    <a:pt x="6245" y="31"/>
                    <a:pt x="5871" y="1"/>
                    <a:pt x="54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5" name="Google Shape;1888;p56"/>
            <p:cNvSpPr/>
            <p:nvPr/>
          </p:nvSpPr>
          <p:spPr>
            <a:xfrm>
              <a:off x="5743625" y="1086175"/>
              <a:ext cx="329225" cy="221675"/>
            </a:xfrm>
            <a:custGeom>
              <a:avLst/>
              <a:gdLst/>
              <a:ahLst/>
              <a:cxnLst/>
              <a:rect l="l" t="t" r="r" b="b"/>
              <a:pathLst>
                <a:path w="13169" h="8867" extrusionOk="0">
                  <a:moveTo>
                    <a:pt x="930" y="1"/>
                  </a:moveTo>
                  <a:lnTo>
                    <a:pt x="1" y="7310"/>
                  </a:lnTo>
                  <a:lnTo>
                    <a:pt x="12239" y="8866"/>
                  </a:lnTo>
                  <a:lnTo>
                    <a:pt x="13169" y="1558"/>
                  </a:lnTo>
                  <a:lnTo>
                    <a:pt x="93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6" name="Google Shape;1889;p56"/>
            <p:cNvSpPr/>
            <p:nvPr/>
          </p:nvSpPr>
          <p:spPr>
            <a:xfrm>
              <a:off x="3603850" y="978100"/>
              <a:ext cx="1922575" cy="245900"/>
            </a:xfrm>
            <a:custGeom>
              <a:avLst/>
              <a:gdLst/>
              <a:ahLst/>
              <a:cxnLst/>
              <a:rect l="l" t="t" r="r" b="b"/>
              <a:pathLst>
                <a:path w="76903" h="9836" extrusionOk="0">
                  <a:moveTo>
                    <a:pt x="2488" y="1"/>
                  </a:moveTo>
                  <a:cubicBezTo>
                    <a:pt x="1751" y="1"/>
                    <a:pt x="1037" y="266"/>
                    <a:pt x="478" y="750"/>
                  </a:cubicBezTo>
                  <a:cubicBezTo>
                    <a:pt x="389" y="824"/>
                    <a:pt x="309" y="909"/>
                    <a:pt x="239" y="1002"/>
                  </a:cubicBezTo>
                  <a:cubicBezTo>
                    <a:pt x="184" y="1066"/>
                    <a:pt x="137" y="1136"/>
                    <a:pt x="98" y="1210"/>
                  </a:cubicBezTo>
                  <a:cubicBezTo>
                    <a:pt x="59" y="1268"/>
                    <a:pt x="27" y="1329"/>
                    <a:pt x="0" y="1393"/>
                  </a:cubicBezTo>
                  <a:cubicBezTo>
                    <a:pt x="145" y="1172"/>
                    <a:pt x="316" y="970"/>
                    <a:pt x="508" y="790"/>
                  </a:cubicBezTo>
                  <a:cubicBezTo>
                    <a:pt x="1059" y="344"/>
                    <a:pt x="1746" y="101"/>
                    <a:pt x="2451" y="101"/>
                  </a:cubicBezTo>
                  <a:cubicBezTo>
                    <a:pt x="2505" y="101"/>
                    <a:pt x="2559" y="102"/>
                    <a:pt x="2613" y="105"/>
                  </a:cubicBezTo>
                  <a:cubicBezTo>
                    <a:pt x="3158" y="114"/>
                    <a:pt x="3697" y="216"/>
                    <a:pt x="4210" y="403"/>
                  </a:cubicBezTo>
                  <a:cubicBezTo>
                    <a:pt x="4813" y="652"/>
                    <a:pt x="5392" y="957"/>
                    <a:pt x="5938" y="1316"/>
                  </a:cubicBezTo>
                  <a:cubicBezTo>
                    <a:pt x="6537" y="1686"/>
                    <a:pt x="7160" y="2118"/>
                    <a:pt x="7875" y="2493"/>
                  </a:cubicBezTo>
                  <a:cubicBezTo>
                    <a:pt x="8634" y="2896"/>
                    <a:pt x="9461" y="3152"/>
                    <a:pt x="10314" y="3249"/>
                  </a:cubicBezTo>
                  <a:cubicBezTo>
                    <a:pt x="10657" y="3291"/>
                    <a:pt x="11005" y="3310"/>
                    <a:pt x="11358" y="3310"/>
                  </a:cubicBezTo>
                  <a:cubicBezTo>
                    <a:pt x="12861" y="3310"/>
                    <a:pt x="14452" y="2976"/>
                    <a:pt x="16115" y="2742"/>
                  </a:cubicBezTo>
                  <a:cubicBezTo>
                    <a:pt x="17125" y="2622"/>
                    <a:pt x="18141" y="2562"/>
                    <a:pt x="19157" y="2562"/>
                  </a:cubicBezTo>
                  <a:cubicBezTo>
                    <a:pt x="20357" y="2562"/>
                    <a:pt x="21557" y="2646"/>
                    <a:pt x="22748" y="2813"/>
                  </a:cubicBezTo>
                  <a:cubicBezTo>
                    <a:pt x="25075" y="3097"/>
                    <a:pt x="27524" y="3442"/>
                    <a:pt x="30060" y="3777"/>
                  </a:cubicBezTo>
                  <a:lnTo>
                    <a:pt x="37914" y="4821"/>
                  </a:lnTo>
                  <a:lnTo>
                    <a:pt x="65473" y="8436"/>
                  </a:lnTo>
                  <a:lnTo>
                    <a:pt x="73835" y="9501"/>
                  </a:lnTo>
                  <a:lnTo>
                    <a:pt x="76106" y="9775"/>
                  </a:lnTo>
                  <a:lnTo>
                    <a:pt x="76700" y="9831"/>
                  </a:lnTo>
                  <a:cubicBezTo>
                    <a:pt x="76734" y="9834"/>
                    <a:pt x="76767" y="9836"/>
                    <a:pt x="76801" y="9836"/>
                  </a:cubicBezTo>
                  <a:cubicBezTo>
                    <a:pt x="76835" y="9836"/>
                    <a:pt x="76868" y="9834"/>
                    <a:pt x="76902" y="9831"/>
                  </a:cubicBezTo>
                  <a:cubicBezTo>
                    <a:pt x="76845" y="9797"/>
                    <a:pt x="76783" y="9769"/>
                    <a:pt x="76719" y="9750"/>
                  </a:cubicBezTo>
                  <a:lnTo>
                    <a:pt x="76131" y="9658"/>
                  </a:lnTo>
                  <a:lnTo>
                    <a:pt x="73860" y="9334"/>
                  </a:lnTo>
                  <a:lnTo>
                    <a:pt x="65513" y="8183"/>
                  </a:lnTo>
                  <a:lnTo>
                    <a:pt x="37965" y="4491"/>
                  </a:lnTo>
                  <a:lnTo>
                    <a:pt x="30110" y="3476"/>
                  </a:lnTo>
                  <a:cubicBezTo>
                    <a:pt x="27570" y="3152"/>
                    <a:pt x="25131" y="2807"/>
                    <a:pt x="22788" y="2528"/>
                  </a:cubicBezTo>
                  <a:cubicBezTo>
                    <a:pt x="21622" y="2367"/>
                    <a:pt x="20448" y="2287"/>
                    <a:pt x="19274" y="2287"/>
                  </a:cubicBezTo>
                  <a:cubicBezTo>
                    <a:pt x="18214" y="2287"/>
                    <a:pt x="17154" y="2352"/>
                    <a:pt x="16100" y="2484"/>
                  </a:cubicBezTo>
                  <a:cubicBezTo>
                    <a:pt x="14389" y="2736"/>
                    <a:pt x="12782" y="3081"/>
                    <a:pt x="11278" y="3081"/>
                  </a:cubicBezTo>
                  <a:cubicBezTo>
                    <a:pt x="10964" y="3081"/>
                    <a:pt x="10655" y="3066"/>
                    <a:pt x="10350" y="3032"/>
                  </a:cubicBezTo>
                  <a:cubicBezTo>
                    <a:pt x="9518" y="2939"/>
                    <a:pt x="8710" y="2696"/>
                    <a:pt x="7967" y="2311"/>
                  </a:cubicBezTo>
                  <a:cubicBezTo>
                    <a:pt x="7262" y="1946"/>
                    <a:pt x="6634" y="1525"/>
                    <a:pt x="6029" y="1155"/>
                  </a:cubicBezTo>
                  <a:cubicBezTo>
                    <a:pt x="5469" y="810"/>
                    <a:pt x="4876" y="520"/>
                    <a:pt x="4260" y="288"/>
                  </a:cubicBezTo>
                  <a:cubicBezTo>
                    <a:pt x="3732" y="101"/>
                    <a:pt x="3177" y="5"/>
                    <a:pt x="2617" y="4"/>
                  </a:cubicBezTo>
                  <a:cubicBezTo>
                    <a:pt x="2574" y="2"/>
                    <a:pt x="2531" y="1"/>
                    <a:pt x="248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7" name="Google Shape;1890;p56"/>
            <p:cNvSpPr/>
            <p:nvPr/>
          </p:nvSpPr>
          <p:spPr>
            <a:xfrm>
              <a:off x="3650500" y="1177175"/>
              <a:ext cx="1822275" cy="231150"/>
            </a:xfrm>
            <a:custGeom>
              <a:avLst/>
              <a:gdLst/>
              <a:ahLst/>
              <a:cxnLst/>
              <a:rect l="l" t="t" r="r" b="b"/>
              <a:pathLst>
                <a:path w="72891" h="9246" extrusionOk="0">
                  <a:moveTo>
                    <a:pt x="97" y="0"/>
                  </a:moveTo>
                  <a:cubicBezTo>
                    <a:pt x="65" y="0"/>
                    <a:pt x="33" y="2"/>
                    <a:pt x="1" y="7"/>
                  </a:cubicBezTo>
                  <a:cubicBezTo>
                    <a:pt x="61" y="23"/>
                    <a:pt x="124" y="36"/>
                    <a:pt x="188" y="42"/>
                  </a:cubicBezTo>
                  <a:lnTo>
                    <a:pt x="741" y="124"/>
                  </a:lnTo>
                  <a:lnTo>
                    <a:pt x="2860" y="423"/>
                  </a:lnTo>
                  <a:lnTo>
                    <a:pt x="10664" y="1436"/>
                  </a:lnTo>
                  <a:lnTo>
                    <a:pt x="36433" y="4753"/>
                  </a:lnTo>
                  <a:lnTo>
                    <a:pt x="62207" y="7988"/>
                  </a:lnTo>
                  <a:lnTo>
                    <a:pt x="70021" y="8941"/>
                  </a:lnTo>
                  <a:lnTo>
                    <a:pt x="72151" y="9184"/>
                  </a:lnTo>
                  <a:lnTo>
                    <a:pt x="72704" y="9246"/>
                  </a:lnTo>
                  <a:lnTo>
                    <a:pt x="72891" y="9246"/>
                  </a:lnTo>
                  <a:cubicBezTo>
                    <a:pt x="72833" y="9223"/>
                    <a:pt x="72771" y="9209"/>
                    <a:pt x="72709" y="9205"/>
                  </a:cubicBezTo>
                  <a:lnTo>
                    <a:pt x="72156" y="9124"/>
                  </a:lnTo>
                  <a:lnTo>
                    <a:pt x="70036" y="8830"/>
                  </a:lnTo>
                  <a:lnTo>
                    <a:pt x="62233" y="7816"/>
                  </a:lnTo>
                  <a:lnTo>
                    <a:pt x="36469" y="4500"/>
                  </a:lnTo>
                  <a:lnTo>
                    <a:pt x="10689" y="1259"/>
                  </a:lnTo>
                  <a:lnTo>
                    <a:pt x="2870" y="305"/>
                  </a:lnTo>
                  <a:lnTo>
                    <a:pt x="747" y="63"/>
                  </a:lnTo>
                  <a:lnTo>
                    <a:pt x="193" y="7"/>
                  </a:lnTo>
                  <a:cubicBezTo>
                    <a:pt x="161" y="2"/>
                    <a:pt x="129" y="0"/>
                    <a:pt x="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8" name="Google Shape;1891;p56"/>
            <p:cNvSpPr/>
            <p:nvPr/>
          </p:nvSpPr>
          <p:spPr>
            <a:xfrm>
              <a:off x="3524225" y="2251975"/>
              <a:ext cx="1732075" cy="220675"/>
            </a:xfrm>
            <a:custGeom>
              <a:avLst/>
              <a:gdLst/>
              <a:ahLst/>
              <a:cxnLst/>
              <a:rect l="l" t="t" r="r" b="b"/>
              <a:pathLst>
                <a:path w="69283" h="8827" extrusionOk="0">
                  <a:moveTo>
                    <a:pt x="90" y="0"/>
                  </a:moveTo>
                  <a:cubicBezTo>
                    <a:pt x="60" y="0"/>
                    <a:pt x="30" y="1"/>
                    <a:pt x="1" y="4"/>
                  </a:cubicBezTo>
                  <a:lnTo>
                    <a:pt x="179" y="40"/>
                  </a:lnTo>
                  <a:lnTo>
                    <a:pt x="686" y="121"/>
                  </a:lnTo>
                  <a:lnTo>
                    <a:pt x="2714" y="400"/>
                  </a:lnTo>
                  <a:lnTo>
                    <a:pt x="10133" y="1414"/>
                  </a:lnTo>
                  <a:lnTo>
                    <a:pt x="34644" y="4562"/>
                  </a:lnTo>
                  <a:lnTo>
                    <a:pt x="59141" y="7635"/>
                  </a:lnTo>
                  <a:lnTo>
                    <a:pt x="66569" y="8537"/>
                  </a:lnTo>
                  <a:lnTo>
                    <a:pt x="68597" y="8771"/>
                  </a:lnTo>
                  <a:lnTo>
                    <a:pt x="69104" y="8826"/>
                  </a:lnTo>
                  <a:lnTo>
                    <a:pt x="69282" y="8826"/>
                  </a:lnTo>
                  <a:cubicBezTo>
                    <a:pt x="69220" y="8795"/>
                    <a:pt x="69155" y="8775"/>
                    <a:pt x="69088" y="8767"/>
                  </a:cubicBezTo>
                  <a:lnTo>
                    <a:pt x="68581" y="8690"/>
                  </a:lnTo>
                  <a:lnTo>
                    <a:pt x="66553" y="8406"/>
                  </a:lnTo>
                  <a:lnTo>
                    <a:pt x="59135" y="7422"/>
                  </a:lnTo>
                  <a:lnTo>
                    <a:pt x="34644" y="4268"/>
                  </a:lnTo>
                  <a:lnTo>
                    <a:pt x="10142" y="1191"/>
                  </a:lnTo>
                  <a:lnTo>
                    <a:pt x="2714" y="289"/>
                  </a:lnTo>
                  <a:lnTo>
                    <a:pt x="686" y="55"/>
                  </a:lnTo>
                  <a:lnTo>
                    <a:pt x="179" y="4"/>
                  </a:lnTo>
                  <a:cubicBezTo>
                    <a:pt x="149" y="1"/>
                    <a:pt x="119" y="0"/>
                    <a:pt x="9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9" name="Google Shape;1892;p56"/>
            <p:cNvSpPr/>
            <p:nvPr/>
          </p:nvSpPr>
          <p:spPr>
            <a:xfrm>
              <a:off x="3478850" y="2612325"/>
              <a:ext cx="1731650" cy="220075"/>
            </a:xfrm>
            <a:custGeom>
              <a:avLst/>
              <a:gdLst/>
              <a:ahLst/>
              <a:cxnLst/>
              <a:rect l="l" t="t" r="r" b="b"/>
              <a:pathLst>
                <a:path w="69266" h="8803" extrusionOk="0">
                  <a:moveTo>
                    <a:pt x="92" y="0"/>
                  </a:moveTo>
                  <a:cubicBezTo>
                    <a:pt x="61" y="0"/>
                    <a:pt x="31" y="2"/>
                    <a:pt x="1" y="6"/>
                  </a:cubicBezTo>
                  <a:lnTo>
                    <a:pt x="179" y="41"/>
                  </a:lnTo>
                  <a:lnTo>
                    <a:pt x="686" y="117"/>
                  </a:lnTo>
                  <a:lnTo>
                    <a:pt x="2714" y="401"/>
                  </a:lnTo>
                  <a:lnTo>
                    <a:pt x="10132" y="1385"/>
                  </a:lnTo>
                  <a:lnTo>
                    <a:pt x="34624" y="4539"/>
                  </a:lnTo>
                  <a:lnTo>
                    <a:pt x="59126" y="7617"/>
                  </a:lnTo>
                  <a:lnTo>
                    <a:pt x="66554" y="8520"/>
                  </a:lnTo>
                  <a:lnTo>
                    <a:pt x="68583" y="8753"/>
                  </a:lnTo>
                  <a:lnTo>
                    <a:pt x="69089" y="8803"/>
                  </a:lnTo>
                  <a:lnTo>
                    <a:pt x="69266" y="8803"/>
                  </a:lnTo>
                  <a:cubicBezTo>
                    <a:pt x="69229" y="8799"/>
                    <a:pt x="69191" y="8796"/>
                    <a:pt x="69153" y="8796"/>
                  </a:cubicBezTo>
                  <a:cubicBezTo>
                    <a:pt x="69132" y="8796"/>
                    <a:pt x="69110" y="8797"/>
                    <a:pt x="69089" y="8798"/>
                  </a:cubicBezTo>
                  <a:lnTo>
                    <a:pt x="68583" y="8717"/>
                  </a:lnTo>
                  <a:lnTo>
                    <a:pt x="66553" y="8439"/>
                  </a:lnTo>
                  <a:lnTo>
                    <a:pt x="59130" y="7425"/>
                  </a:lnTo>
                  <a:lnTo>
                    <a:pt x="34644" y="4275"/>
                  </a:lnTo>
                  <a:lnTo>
                    <a:pt x="10142" y="1198"/>
                  </a:lnTo>
                  <a:lnTo>
                    <a:pt x="2719" y="295"/>
                  </a:lnTo>
                  <a:lnTo>
                    <a:pt x="691" y="61"/>
                  </a:lnTo>
                  <a:lnTo>
                    <a:pt x="183" y="6"/>
                  </a:lnTo>
                  <a:cubicBezTo>
                    <a:pt x="153" y="2"/>
                    <a:pt x="123" y="0"/>
                    <a:pt x="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0" name="Google Shape;1893;p56"/>
            <p:cNvSpPr/>
            <p:nvPr/>
          </p:nvSpPr>
          <p:spPr>
            <a:xfrm>
              <a:off x="3502175" y="2428850"/>
              <a:ext cx="1695650" cy="215675"/>
            </a:xfrm>
            <a:custGeom>
              <a:avLst/>
              <a:gdLst/>
              <a:ahLst/>
              <a:cxnLst/>
              <a:rect l="l" t="t" r="r" b="b"/>
              <a:pathLst>
                <a:path w="67826" h="8627" extrusionOk="0">
                  <a:moveTo>
                    <a:pt x="89" y="1"/>
                  </a:moveTo>
                  <a:cubicBezTo>
                    <a:pt x="60" y="1"/>
                    <a:pt x="30" y="3"/>
                    <a:pt x="1" y="7"/>
                  </a:cubicBezTo>
                  <a:lnTo>
                    <a:pt x="173" y="42"/>
                  </a:lnTo>
                  <a:lnTo>
                    <a:pt x="681" y="119"/>
                  </a:lnTo>
                  <a:lnTo>
                    <a:pt x="2653" y="393"/>
                  </a:lnTo>
                  <a:lnTo>
                    <a:pt x="9919" y="1362"/>
                  </a:lnTo>
                  <a:lnTo>
                    <a:pt x="33898" y="4449"/>
                  </a:lnTo>
                  <a:lnTo>
                    <a:pt x="57888" y="7460"/>
                  </a:lnTo>
                  <a:lnTo>
                    <a:pt x="65164" y="8343"/>
                  </a:lnTo>
                  <a:lnTo>
                    <a:pt x="67142" y="8572"/>
                  </a:lnTo>
                  <a:lnTo>
                    <a:pt x="67649" y="8622"/>
                  </a:lnTo>
                  <a:cubicBezTo>
                    <a:pt x="67678" y="8625"/>
                    <a:pt x="67708" y="8626"/>
                    <a:pt x="67737" y="8626"/>
                  </a:cubicBezTo>
                  <a:cubicBezTo>
                    <a:pt x="67767" y="8626"/>
                    <a:pt x="67796" y="8625"/>
                    <a:pt x="67826" y="8622"/>
                  </a:cubicBezTo>
                  <a:lnTo>
                    <a:pt x="67649" y="8587"/>
                  </a:lnTo>
                  <a:lnTo>
                    <a:pt x="67142" y="8506"/>
                  </a:lnTo>
                  <a:lnTo>
                    <a:pt x="65169" y="8232"/>
                  </a:lnTo>
                  <a:lnTo>
                    <a:pt x="57907" y="7269"/>
                  </a:lnTo>
                  <a:lnTo>
                    <a:pt x="33928" y="4175"/>
                  </a:lnTo>
                  <a:lnTo>
                    <a:pt x="9939" y="1169"/>
                  </a:lnTo>
                  <a:lnTo>
                    <a:pt x="2668" y="287"/>
                  </a:lnTo>
                  <a:lnTo>
                    <a:pt x="685" y="63"/>
                  </a:lnTo>
                  <a:lnTo>
                    <a:pt x="178" y="7"/>
                  </a:lnTo>
                  <a:cubicBezTo>
                    <a:pt x="149" y="3"/>
                    <a:pt x="119" y="1"/>
                    <a:pt x="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" name="Google Shape;1894;p56"/>
            <p:cNvSpPr/>
            <p:nvPr/>
          </p:nvSpPr>
          <p:spPr>
            <a:xfrm>
              <a:off x="3458450" y="2772950"/>
              <a:ext cx="777850" cy="99125"/>
            </a:xfrm>
            <a:custGeom>
              <a:avLst/>
              <a:gdLst/>
              <a:ahLst/>
              <a:cxnLst/>
              <a:rect l="l" t="t" r="r" b="b"/>
              <a:pathLst>
                <a:path w="31114" h="3965" extrusionOk="0">
                  <a:moveTo>
                    <a:pt x="161" y="1"/>
                  </a:moveTo>
                  <a:cubicBezTo>
                    <a:pt x="108" y="1"/>
                    <a:pt x="54" y="4"/>
                    <a:pt x="1" y="10"/>
                  </a:cubicBezTo>
                  <a:cubicBezTo>
                    <a:pt x="103" y="43"/>
                    <a:pt x="208" y="66"/>
                    <a:pt x="315" y="76"/>
                  </a:cubicBezTo>
                  <a:lnTo>
                    <a:pt x="1218" y="218"/>
                  </a:lnTo>
                  <a:lnTo>
                    <a:pt x="4550" y="679"/>
                  </a:lnTo>
                  <a:lnTo>
                    <a:pt x="15543" y="2120"/>
                  </a:lnTo>
                  <a:lnTo>
                    <a:pt x="26546" y="3479"/>
                  </a:lnTo>
                  <a:lnTo>
                    <a:pt x="29887" y="3864"/>
                  </a:lnTo>
                  <a:lnTo>
                    <a:pt x="30795" y="3955"/>
                  </a:lnTo>
                  <a:cubicBezTo>
                    <a:pt x="30848" y="3962"/>
                    <a:pt x="30901" y="3965"/>
                    <a:pt x="30954" y="3965"/>
                  </a:cubicBezTo>
                  <a:cubicBezTo>
                    <a:pt x="31007" y="3965"/>
                    <a:pt x="31061" y="3962"/>
                    <a:pt x="31114" y="3955"/>
                  </a:cubicBezTo>
                  <a:cubicBezTo>
                    <a:pt x="31007" y="3920"/>
                    <a:pt x="30897" y="3897"/>
                    <a:pt x="30785" y="3889"/>
                  </a:cubicBezTo>
                  <a:lnTo>
                    <a:pt x="29882" y="3752"/>
                  </a:lnTo>
                  <a:lnTo>
                    <a:pt x="26550" y="3286"/>
                  </a:lnTo>
                  <a:lnTo>
                    <a:pt x="15558" y="1871"/>
                  </a:lnTo>
                  <a:lnTo>
                    <a:pt x="4569" y="482"/>
                  </a:lnTo>
                  <a:lnTo>
                    <a:pt x="1234" y="101"/>
                  </a:lnTo>
                  <a:lnTo>
                    <a:pt x="321" y="10"/>
                  </a:lnTo>
                  <a:cubicBezTo>
                    <a:pt x="268" y="4"/>
                    <a:pt x="214" y="1"/>
                    <a:pt x="16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2" name="Google Shape;1895;p56"/>
            <p:cNvSpPr/>
            <p:nvPr/>
          </p:nvSpPr>
          <p:spPr>
            <a:xfrm>
              <a:off x="3592825" y="1330050"/>
              <a:ext cx="290975" cy="37625"/>
            </a:xfrm>
            <a:custGeom>
              <a:avLst/>
              <a:gdLst/>
              <a:ahLst/>
              <a:cxnLst/>
              <a:rect l="l" t="t" r="r" b="b"/>
              <a:pathLst>
                <a:path w="11639" h="1505" extrusionOk="0">
                  <a:moveTo>
                    <a:pt x="104" y="1"/>
                  </a:moveTo>
                  <a:cubicBezTo>
                    <a:pt x="44" y="1"/>
                    <a:pt x="12" y="5"/>
                    <a:pt x="11" y="12"/>
                  </a:cubicBezTo>
                  <a:cubicBezTo>
                    <a:pt x="0" y="83"/>
                    <a:pt x="2591" y="479"/>
                    <a:pt x="5801" y="884"/>
                  </a:cubicBezTo>
                  <a:cubicBezTo>
                    <a:pt x="8670" y="1247"/>
                    <a:pt x="11069" y="1504"/>
                    <a:pt x="11546" y="1504"/>
                  </a:cubicBezTo>
                  <a:cubicBezTo>
                    <a:pt x="11603" y="1504"/>
                    <a:pt x="11632" y="1500"/>
                    <a:pt x="11632" y="1493"/>
                  </a:cubicBezTo>
                  <a:cubicBezTo>
                    <a:pt x="11638" y="1416"/>
                    <a:pt x="9045" y="1031"/>
                    <a:pt x="5836" y="620"/>
                  </a:cubicBezTo>
                  <a:cubicBezTo>
                    <a:pt x="2976" y="255"/>
                    <a:pt x="595" y="1"/>
                    <a:pt x="1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3" name="Google Shape;1896;p56"/>
            <p:cNvSpPr/>
            <p:nvPr/>
          </p:nvSpPr>
          <p:spPr>
            <a:xfrm>
              <a:off x="3608800" y="2078275"/>
              <a:ext cx="1672600" cy="197525"/>
            </a:xfrm>
            <a:custGeom>
              <a:avLst/>
              <a:gdLst/>
              <a:ahLst/>
              <a:cxnLst/>
              <a:rect l="l" t="t" r="r" b="b"/>
              <a:pathLst>
                <a:path w="66904" h="7901" extrusionOk="0">
                  <a:moveTo>
                    <a:pt x="0" y="0"/>
                  </a:moveTo>
                  <a:cubicBezTo>
                    <a:pt x="54" y="22"/>
                    <a:pt x="110" y="36"/>
                    <a:pt x="168" y="40"/>
                  </a:cubicBezTo>
                  <a:lnTo>
                    <a:pt x="675" y="132"/>
                  </a:lnTo>
                  <a:lnTo>
                    <a:pt x="2611" y="451"/>
                  </a:lnTo>
                  <a:lnTo>
                    <a:pt x="9751" y="1578"/>
                  </a:lnTo>
                  <a:lnTo>
                    <a:pt x="33320" y="5183"/>
                  </a:lnTo>
                  <a:cubicBezTo>
                    <a:pt x="35621" y="5542"/>
                    <a:pt x="37852" y="5913"/>
                    <a:pt x="40038" y="6196"/>
                  </a:cubicBezTo>
                  <a:cubicBezTo>
                    <a:pt x="42224" y="6481"/>
                    <a:pt x="44322" y="6632"/>
                    <a:pt x="46351" y="6754"/>
                  </a:cubicBezTo>
                  <a:cubicBezTo>
                    <a:pt x="50376" y="6992"/>
                    <a:pt x="54012" y="7084"/>
                    <a:pt x="57055" y="7221"/>
                  </a:cubicBezTo>
                  <a:cubicBezTo>
                    <a:pt x="58582" y="7287"/>
                    <a:pt x="59960" y="7358"/>
                    <a:pt x="61168" y="7429"/>
                  </a:cubicBezTo>
                  <a:cubicBezTo>
                    <a:pt x="62375" y="7499"/>
                    <a:pt x="63419" y="7581"/>
                    <a:pt x="64266" y="7651"/>
                  </a:cubicBezTo>
                  <a:cubicBezTo>
                    <a:pt x="65112" y="7722"/>
                    <a:pt x="65772" y="7793"/>
                    <a:pt x="66218" y="7844"/>
                  </a:cubicBezTo>
                  <a:lnTo>
                    <a:pt x="66725" y="7895"/>
                  </a:lnTo>
                  <a:cubicBezTo>
                    <a:pt x="66755" y="7899"/>
                    <a:pt x="66784" y="7901"/>
                    <a:pt x="66814" y="7901"/>
                  </a:cubicBezTo>
                  <a:cubicBezTo>
                    <a:pt x="66844" y="7901"/>
                    <a:pt x="66873" y="7899"/>
                    <a:pt x="66903" y="7895"/>
                  </a:cubicBezTo>
                  <a:cubicBezTo>
                    <a:pt x="66846" y="7878"/>
                    <a:pt x="66789" y="7864"/>
                    <a:pt x="66731" y="7854"/>
                  </a:cubicBezTo>
                  <a:lnTo>
                    <a:pt x="66224" y="7778"/>
                  </a:lnTo>
                  <a:cubicBezTo>
                    <a:pt x="65793" y="7707"/>
                    <a:pt x="65123" y="7626"/>
                    <a:pt x="64271" y="7535"/>
                  </a:cubicBezTo>
                  <a:cubicBezTo>
                    <a:pt x="63419" y="7443"/>
                    <a:pt x="62384" y="7358"/>
                    <a:pt x="61172" y="7266"/>
                  </a:cubicBezTo>
                  <a:cubicBezTo>
                    <a:pt x="59960" y="7175"/>
                    <a:pt x="58582" y="7099"/>
                    <a:pt x="57060" y="7017"/>
                  </a:cubicBezTo>
                  <a:cubicBezTo>
                    <a:pt x="54012" y="6876"/>
                    <a:pt x="50382" y="6759"/>
                    <a:pt x="46361" y="6510"/>
                  </a:cubicBezTo>
                  <a:cubicBezTo>
                    <a:pt x="44349" y="6383"/>
                    <a:pt x="42224" y="6257"/>
                    <a:pt x="40068" y="5942"/>
                  </a:cubicBezTo>
                  <a:cubicBezTo>
                    <a:pt x="37914" y="5628"/>
                    <a:pt x="35652" y="5269"/>
                    <a:pt x="33351" y="4929"/>
                  </a:cubicBezTo>
                  <a:lnTo>
                    <a:pt x="9771" y="1379"/>
                  </a:lnTo>
                  <a:lnTo>
                    <a:pt x="2627" y="335"/>
                  </a:lnTo>
                  <a:lnTo>
                    <a:pt x="680" y="67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" name="Google Shape;1897;p56"/>
            <p:cNvSpPr/>
            <p:nvPr/>
          </p:nvSpPr>
          <p:spPr>
            <a:xfrm>
              <a:off x="1915325" y="1483225"/>
              <a:ext cx="1855625" cy="1874525"/>
            </a:xfrm>
            <a:custGeom>
              <a:avLst/>
              <a:gdLst/>
              <a:ahLst/>
              <a:cxnLst/>
              <a:rect l="l" t="t" r="r" b="b"/>
              <a:pathLst>
                <a:path w="74225" h="74981" extrusionOk="0">
                  <a:moveTo>
                    <a:pt x="69976" y="0"/>
                  </a:moveTo>
                  <a:lnTo>
                    <a:pt x="1" y="69590"/>
                  </a:lnTo>
                  <a:lnTo>
                    <a:pt x="5117" y="74981"/>
                  </a:lnTo>
                  <a:cubicBezTo>
                    <a:pt x="5117" y="74981"/>
                    <a:pt x="67167" y="13624"/>
                    <a:pt x="74225" y="3905"/>
                  </a:cubicBezTo>
                  <a:lnTo>
                    <a:pt x="69976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" name="Google Shape;1898;p56"/>
            <p:cNvSpPr/>
            <p:nvPr/>
          </p:nvSpPr>
          <p:spPr>
            <a:xfrm>
              <a:off x="1528275" y="2646675"/>
              <a:ext cx="978825" cy="1035125"/>
            </a:xfrm>
            <a:custGeom>
              <a:avLst/>
              <a:gdLst/>
              <a:ahLst/>
              <a:cxnLst/>
              <a:rect l="l" t="t" r="r" b="b"/>
              <a:pathLst>
                <a:path w="39153" h="41405" extrusionOk="0">
                  <a:moveTo>
                    <a:pt x="38329" y="0"/>
                  </a:moveTo>
                  <a:cubicBezTo>
                    <a:pt x="37069" y="0"/>
                    <a:pt x="29900" y="6663"/>
                    <a:pt x="24184" y="11593"/>
                  </a:cubicBezTo>
                  <a:cubicBezTo>
                    <a:pt x="18722" y="16323"/>
                    <a:pt x="494" y="32996"/>
                    <a:pt x="68" y="39613"/>
                  </a:cubicBezTo>
                  <a:cubicBezTo>
                    <a:pt x="0" y="40532"/>
                    <a:pt x="690" y="41331"/>
                    <a:pt x="1610" y="41399"/>
                  </a:cubicBezTo>
                  <a:cubicBezTo>
                    <a:pt x="1636" y="41401"/>
                    <a:pt x="1663" y="41402"/>
                    <a:pt x="1691" y="41403"/>
                  </a:cubicBezTo>
                  <a:cubicBezTo>
                    <a:pt x="1749" y="41404"/>
                    <a:pt x="1809" y="41405"/>
                    <a:pt x="1872" y="41405"/>
                  </a:cubicBezTo>
                  <a:cubicBezTo>
                    <a:pt x="4800" y="41405"/>
                    <a:pt x="12251" y="40160"/>
                    <a:pt x="22653" y="29416"/>
                  </a:cubicBezTo>
                  <a:lnTo>
                    <a:pt x="32028" y="20958"/>
                  </a:lnTo>
                  <a:lnTo>
                    <a:pt x="24858" y="14021"/>
                  </a:lnTo>
                  <a:cubicBezTo>
                    <a:pt x="24858" y="14021"/>
                    <a:pt x="39152" y="776"/>
                    <a:pt x="38473" y="52"/>
                  </a:cubicBezTo>
                  <a:cubicBezTo>
                    <a:pt x="38440" y="17"/>
                    <a:pt x="38392" y="0"/>
                    <a:pt x="383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6" name="Google Shape;1899;p56"/>
            <p:cNvSpPr/>
            <p:nvPr/>
          </p:nvSpPr>
          <p:spPr>
            <a:xfrm>
              <a:off x="2304125" y="1678075"/>
              <a:ext cx="1272350" cy="1276550"/>
            </a:xfrm>
            <a:custGeom>
              <a:avLst/>
              <a:gdLst/>
              <a:ahLst/>
              <a:cxnLst/>
              <a:rect l="l" t="t" r="r" b="b"/>
              <a:pathLst>
                <a:path w="50894" h="51062" extrusionOk="0">
                  <a:moveTo>
                    <a:pt x="48825" y="0"/>
                  </a:moveTo>
                  <a:lnTo>
                    <a:pt x="0" y="48962"/>
                  </a:lnTo>
                  <a:lnTo>
                    <a:pt x="1988" y="51062"/>
                  </a:lnTo>
                  <a:lnTo>
                    <a:pt x="50894" y="1907"/>
                  </a:lnTo>
                  <a:lnTo>
                    <a:pt x="4882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7" name="Google Shape;1900;p56"/>
            <p:cNvSpPr/>
            <p:nvPr/>
          </p:nvSpPr>
          <p:spPr>
            <a:xfrm>
              <a:off x="3517400" y="1389525"/>
              <a:ext cx="368650" cy="336225"/>
            </a:xfrm>
            <a:custGeom>
              <a:avLst/>
              <a:gdLst/>
              <a:ahLst/>
              <a:cxnLst/>
              <a:rect l="l" t="t" r="r" b="b"/>
              <a:pathLst>
                <a:path w="14746" h="13449" extrusionOk="0">
                  <a:moveTo>
                    <a:pt x="13244" y="1"/>
                  </a:moveTo>
                  <a:cubicBezTo>
                    <a:pt x="11601" y="1"/>
                    <a:pt x="5903" y="3748"/>
                    <a:pt x="5903" y="3748"/>
                  </a:cubicBezTo>
                  <a:lnTo>
                    <a:pt x="7099" y="4981"/>
                  </a:lnTo>
                  <a:lnTo>
                    <a:pt x="1" y="11816"/>
                  </a:lnTo>
                  <a:lnTo>
                    <a:pt x="2389" y="13449"/>
                  </a:lnTo>
                  <a:lnTo>
                    <a:pt x="8849" y="6628"/>
                  </a:lnTo>
                  <a:lnTo>
                    <a:pt x="10107" y="7719"/>
                  </a:lnTo>
                  <a:cubicBezTo>
                    <a:pt x="10107" y="7719"/>
                    <a:pt x="14745" y="412"/>
                    <a:pt x="13448" y="27"/>
                  </a:cubicBezTo>
                  <a:cubicBezTo>
                    <a:pt x="13389" y="9"/>
                    <a:pt x="13321" y="1"/>
                    <a:pt x="1324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8" name="Google Shape;1901;p56"/>
            <p:cNvSpPr/>
            <p:nvPr/>
          </p:nvSpPr>
          <p:spPr>
            <a:xfrm>
              <a:off x="2467900" y="1735850"/>
              <a:ext cx="345225" cy="678575"/>
            </a:xfrm>
            <a:custGeom>
              <a:avLst/>
              <a:gdLst/>
              <a:ahLst/>
              <a:cxnLst/>
              <a:rect l="l" t="t" r="r" b="b"/>
              <a:pathLst>
                <a:path w="13809" h="27143" extrusionOk="0">
                  <a:moveTo>
                    <a:pt x="7852" y="0"/>
                  </a:moveTo>
                  <a:cubicBezTo>
                    <a:pt x="5303" y="0"/>
                    <a:pt x="2764" y="752"/>
                    <a:pt x="578" y="2232"/>
                  </a:cubicBezTo>
                  <a:lnTo>
                    <a:pt x="0" y="2623"/>
                  </a:lnTo>
                  <a:lnTo>
                    <a:pt x="208" y="22652"/>
                  </a:lnTo>
                  <a:cubicBezTo>
                    <a:pt x="246" y="25008"/>
                    <a:pt x="2072" y="26949"/>
                    <a:pt x="4422" y="27130"/>
                  </a:cubicBezTo>
                  <a:cubicBezTo>
                    <a:pt x="4539" y="27138"/>
                    <a:pt x="4655" y="27143"/>
                    <a:pt x="4770" y="27143"/>
                  </a:cubicBezTo>
                  <a:cubicBezTo>
                    <a:pt x="7134" y="27143"/>
                    <a:pt x="9135" y="25319"/>
                    <a:pt x="9316" y="22921"/>
                  </a:cubicBezTo>
                  <a:cubicBezTo>
                    <a:pt x="9320" y="22868"/>
                    <a:pt x="9324" y="22813"/>
                    <a:pt x="9326" y="22758"/>
                  </a:cubicBezTo>
                  <a:cubicBezTo>
                    <a:pt x="9422" y="20273"/>
                    <a:pt x="9507" y="17764"/>
                    <a:pt x="9507" y="17764"/>
                  </a:cubicBezTo>
                  <a:cubicBezTo>
                    <a:pt x="9507" y="17764"/>
                    <a:pt x="13270" y="17413"/>
                    <a:pt x="13539" y="13708"/>
                  </a:cubicBezTo>
                  <a:cubicBezTo>
                    <a:pt x="13808" y="10001"/>
                    <a:pt x="13692" y="1390"/>
                    <a:pt x="13692" y="1390"/>
                  </a:cubicBezTo>
                  <a:cubicBezTo>
                    <a:pt x="11848" y="460"/>
                    <a:pt x="9847" y="0"/>
                    <a:pt x="7852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9" name="Google Shape;1902;p56"/>
            <p:cNvSpPr/>
            <p:nvPr/>
          </p:nvSpPr>
          <p:spPr>
            <a:xfrm>
              <a:off x="2402375" y="1645950"/>
              <a:ext cx="571100" cy="584550"/>
            </a:xfrm>
            <a:custGeom>
              <a:avLst/>
              <a:gdLst/>
              <a:ahLst/>
              <a:cxnLst/>
              <a:rect l="l" t="t" r="r" b="b"/>
              <a:pathLst>
                <a:path w="22844" h="23382" extrusionOk="0">
                  <a:moveTo>
                    <a:pt x="8501" y="1"/>
                  </a:moveTo>
                  <a:cubicBezTo>
                    <a:pt x="7957" y="1"/>
                    <a:pt x="7412" y="33"/>
                    <a:pt x="6870" y="98"/>
                  </a:cubicBezTo>
                  <a:lnTo>
                    <a:pt x="6870" y="119"/>
                  </a:lnTo>
                  <a:cubicBezTo>
                    <a:pt x="6822" y="117"/>
                    <a:pt x="6773" y="117"/>
                    <a:pt x="6724" y="117"/>
                  </a:cubicBezTo>
                  <a:cubicBezTo>
                    <a:pt x="4516" y="117"/>
                    <a:pt x="2528" y="1572"/>
                    <a:pt x="1496" y="3354"/>
                  </a:cubicBezTo>
                  <a:cubicBezTo>
                    <a:pt x="442" y="5173"/>
                    <a:pt x="218" y="7289"/>
                    <a:pt x="122" y="9342"/>
                  </a:cubicBezTo>
                  <a:cubicBezTo>
                    <a:pt x="1" y="13377"/>
                    <a:pt x="96" y="17415"/>
                    <a:pt x="405" y="21441"/>
                  </a:cubicBezTo>
                  <a:cubicBezTo>
                    <a:pt x="391" y="21746"/>
                    <a:pt x="483" y="22046"/>
                    <a:pt x="664" y="22292"/>
                  </a:cubicBezTo>
                  <a:cubicBezTo>
                    <a:pt x="943" y="22520"/>
                    <a:pt x="1288" y="22651"/>
                    <a:pt x="1648" y="22662"/>
                  </a:cubicBezTo>
                  <a:cubicBezTo>
                    <a:pt x="5126" y="23142"/>
                    <a:pt x="8629" y="23382"/>
                    <a:pt x="12133" y="23382"/>
                  </a:cubicBezTo>
                  <a:cubicBezTo>
                    <a:pt x="15560" y="23382"/>
                    <a:pt x="18987" y="23152"/>
                    <a:pt x="22392" y="22693"/>
                  </a:cubicBezTo>
                  <a:cubicBezTo>
                    <a:pt x="22843" y="21872"/>
                    <a:pt x="22205" y="20898"/>
                    <a:pt x="21474" y="20269"/>
                  </a:cubicBezTo>
                  <a:cubicBezTo>
                    <a:pt x="20744" y="19641"/>
                    <a:pt x="19831" y="19067"/>
                    <a:pt x="19567" y="18180"/>
                  </a:cubicBezTo>
                  <a:cubicBezTo>
                    <a:pt x="19147" y="16786"/>
                    <a:pt x="20531" y="15295"/>
                    <a:pt x="19993" y="13936"/>
                  </a:cubicBezTo>
                  <a:cubicBezTo>
                    <a:pt x="19588" y="12922"/>
                    <a:pt x="18244" y="12415"/>
                    <a:pt x="17773" y="11400"/>
                  </a:cubicBezTo>
                  <a:cubicBezTo>
                    <a:pt x="16982" y="9728"/>
                    <a:pt x="19025" y="7704"/>
                    <a:pt x="18118" y="6076"/>
                  </a:cubicBezTo>
                  <a:cubicBezTo>
                    <a:pt x="17646" y="5229"/>
                    <a:pt x="16540" y="4855"/>
                    <a:pt x="15841" y="4150"/>
                  </a:cubicBezTo>
                  <a:cubicBezTo>
                    <a:pt x="15222" y="3526"/>
                    <a:pt x="14958" y="2679"/>
                    <a:pt x="14426" y="1994"/>
                  </a:cubicBezTo>
                  <a:cubicBezTo>
                    <a:pt x="13471" y="926"/>
                    <a:pt x="12134" y="274"/>
                    <a:pt x="10704" y="179"/>
                  </a:cubicBezTo>
                  <a:cubicBezTo>
                    <a:pt x="9974" y="60"/>
                    <a:pt x="9238" y="1"/>
                    <a:pt x="8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0" name="Google Shape;1903;p56"/>
            <p:cNvSpPr/>
            <p:nvPr/>
          </p:nvSpPr>
          <p:spPr>
            <a:xfrm>
              <a:off x="2259125" y="1754875"/>
              <a:ext cx="316675" cy="463600"/>
            </a:xfrm>
            <a:custGeom>
              <a:avLst/>
              <a:gdLst/>
              <a:ahLst/>
              <a:cxnLst/>
              <a:rect l="l" t="t" r="r" b="b"/>
              <a:pathLst>
                <a:path w="12667" h="18544" extrusionOk="0">
                  <a:moveTo>
                    <a:pt x="7292" y="1"/>
                  </a:moveTo>
                  <a:cubicBezTo>
                    <a:pt x="6334" y="467"/>
                    <a:pt x="5918" y="1618"/>
                    <a:pt x="5771" y="2677"/>
                  </a:cubicBezTo>
                  <a:cubicBezTo>
                    <a:pt x="5623" y="3737"/>
                    <a:pt x="5669" y="4853"/>
                    <a:pt x="5228" y="5827"/>
                  </a:cubicBezTo>
                  <a:cubicBezTo>
                    <a:pt x="4786" y="6800"/>
                    <a:pt x="3773" y="7662"/>
                    <a:pt x="3515" y="8773"/>
                  </a:cubicBezTo>
                  <a:cubicBezTo>
                    <a:pt x="3180" y="10223"/>
                    <a:pt x="4133" y="11926"/>
                    <a:pt x="3271" y="13138"/>
                  </a:cubicBezTo>
                  <a:cubicBezTo>
                    <a:pt x="2718" y="13914"/>
                    <a:pt x="1628" y="14112"/>
                    <a:pt x="943" y="14781"/>
                  </a:cubicBezTo>
                  <a:cubicBezTo>
                    <a:pt x="1" y="15710"/>
                    <a:pt x="81" y="17226"/>
                    <a:pt x="234" y="18544"/>
                  </a:cubicBezTo>
                  <a:lnTo>
                    <a:pt x="12667" y="18432"/>
                  </a:lnTo>
                  <a:lnTo>
                    <a:pt x="72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1" name="Google Shape;1904;p56"/>
            <p:cNvSpPr/>
            <p:nvPr/>
          </p:nvSpPr>
          <p:spPr>
            <a:xfrm>
              <a:off x="2196225" y="1628500"/>
              <a:ext cx="330125" cy="281650"/>
            </a:xfrm>
            <a:custGeom>
              <a:avLst/>
              <a:gdLst/>
              <a:ahLst/>
              <a:cxnLst/>
              <a:rect l="l" t="t" r="r" b="b"/>
              <a:pathLst>
                <a:path w="13205" h="11266" extrusionOk="0">
                  <a:moveTo>
                    <a:pt x="8826" y="0"/>
                  </a:moveTo>
                  <a:cubicBezTo>
                    <a:pt x="8595" y="0"/>
                    <a:pt x="8362" y="21"/>
                    <a:pt x="8127" y="65"/>
                  </a:cubicBezTo>
                  <a:cubicBezTo>
                    <a:pt x="7670" y="151"/>
                    <a:pt x="7232" y="320"/>
                    <a:pt x="6836" y="563"/>
                  </a:cubicBezTo>
                  <a:cubicBezTo>
                    <a:pt x="4854" y="1790"/>
                    <a:pt x="4149" y="4715"/>
                    <a:pt x="1917" y="5395"/>
                  </a:cubicBezTo>
                  <a:cubicBezTo>
                    <a:pt x="1335" y="5573"/>
                    <a:pt x="620" y="5624"/>
                    <a:pt x="310" y="6150"/>
                  </a:cubicBezTo>
                  <a:cubicBezTo>
                    <a:pt x="0" y="6678"/>
                    <a:pt x="391" y="7439"/>
                    <a:pt x="959" y="7713"/>
                  </a:cubicBezTo>
                  <a:cubicBezTo>
                    <a:pt x="1344" y="7853"/>
                    <a:pt x="1750" y="7925"/>
                    <a:pt x="2157" y="7925"/>
                  </a:cubicBezTo>
                  <a:cubicBezTo>
                    <a:pt x="2207" y="7925"/>
                    <a:pt x="2257" y="7924"/>
                    <a:pt x="2307" y="7922"/>
                  </a:cubicBezTo>
                  <a:lnTo>
                    <a:pt x="2307" y="7922"/>
                  </a:lnTo>
                  <a:cubicBezTo>
                    <a:pt x="1787" y="8108"/>
                    <a:pt x="1435" y="8647"/>
                    <a:pt x="1532" y="9239"/>
                  </a:cubicBezTo>
                  <a:cubicBezTo>
                    <a:pt x="1719" y="9903"/>
                    <a:pt x="2324" y="10349"/>
                    <a:pt x="2995" y="10349"/>
                  </a:cubicBezTo>
                  <a:cubicBezTo>
                    <a:pt x="3076" y="10349"/>
                    <a:pt x="3158" y="10342"/>
                    <a:pt x="3240" y="10329"/>
                  </a:cubicBezTo>
                  <a:cubicBezTo>
                    <a:pt x="3937" y="10181"/>
                    <a:pt x="4508" y="9693"/>
                    <a:pt x="4765" y="9038"/>
                  </a:cubicBezTo>
                  <a:lnTo>
                    <a:pt x="4765" y="9038"/>
                  </a:lnTo>
                  <a:cubicBezTo>
                    <a:pt x="4509" y="9769"/>
                    <a:pt x="4256" y="10500"/>
                    <a:pt x="4007" y="11231"/>
                  </a:cubicBezTo>
                  <a:cubicBezTo>
                    <a:pt x="4139" y="11255"/>
                    <a:pt x="4271" y="11266"/>
                    <a:pt x="4400" y="11266"/>
                  </a:cubicBezTo>
                  <a:cubicBezTo>
                    <a:pt x="5776" y="11266"/>
                    <a:pt x="6938" y="9994"/>
                    <a:pt x="7652" y="8752"/>
                  </a:cubicBezTo>
                  <a:cubicBezTo>
                    <a:pt x="8433" y="7393"/>
                    <a:pt x="9173" y="5801"/>
                    <a:pt x="10598" y="5202"/>
                  </a:cubicBezTo>
                  <a:cubicBezTo>
                    <a:pt x="11242" y="4934"/>
                    <a:pt x="11988" y="4883"/>
                    <a:pt x="12539" y="4457"/>
                  </a:cubicBezTo>
                  <a:cubicBezTo>
                    <a:pt x="13092" y="4031"/>
                    <a:pt x="13204" y="2967"/>
                    <a:pt x="12539" y="2763"/>
                  </a:cubicBezTo>
                  <a:lnTo>
                    <a:pt x="12539" y="2763"/>
                  </a:lnTo>
                  <a:lnTo>
                    <a:pt x="12551" y="3098"/>
                  </a:lnTo>
                  <a:cubicBezTo>
                    <a:pt x="12211" y="1274"/>
                    <a:pt x="10616" y="0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2" name="Google Shape;1905;p56"/>
            <p:cNvSpPr/>
            <p:nvPr/>
          </p:nvSpPr>
          <p:spPr>
            <a:xfrm>
              <a:off x="2491475" y="1707075"/>
              <a:ext cx="58450" cy="90475"/>
            </a:xfrm>
            <a:custGeom>
              <a:avLst/>
              <a:gdLst/>
              <a:ahLst/>
              <a:cxnLst/>
              <a:rect l="l" t="t" r="r" b="b"/>
              <a:pathLst>
                <a:path w="2338" h="3619" extrusionOk="0">
                  <a:moveTo>
                    <a:pt x="1385" y="1"/>
                  </a:moveTo>
                  <a:lnTo>
                    <a:pt x="1385" y="1"/>
                  </a:lnTo>
                  <a:cubicBezTo>
                    <a:pt x="1339" y="36"/>
                    <a:pt x="1577" y="219"/>
                    <a:pt x="1766" y="605"/>
                  </a:cubicBezTo>
                  <a:cubicBezTo>
                    <a:pt x="2318" y="1658"/>
                    <a:pt x="1811" y="2958"/>
                    <a:pt x="691" y="3358"/>
                  </a:cubicBezTo>
                  <a:cubicBezTo>
                    <a:pt x="285" y="3520"/>
                    <a:pt x="1" y="3505"/>
                    <a:pt x="1" y="3551"/>
                  </a:cubicBezTo>
                  <a:cubicBezTo>
                    <a:pt x="122" y="3596"/>
                    <a:pt x="249" y="3619"/>
                    <a:pt x="376" y="3619"/>
                  </a:cubicBezTo>
                  <a:cubicBezTo>
                    <a:pt x="503" y="3619"/>
                    <a:pt x="630" y="3596"/>
                    <a:pt x="751" y="3551"/>
                  </a:cubicBezTo>
                  <a:cubicBezTo>
                    <a:pt x="1371" y="3380"/>
                    <a:pt x="1874" y="2926"/>
                    <a:pt x="2106" y="2325"/>
                  </a:cubicBezTo>
                  <a:cubicBezTo>
                    <a:pt x="2338" y="1726"/>
                    <a:pt x="2272" y="1052"/>
                    <a:pt x="1928" y="508"/>
                  </a:cubicBezTo>
                  <a:cubicBezTo>
                    <a:pt x="1674" y="113"/>
                    <a:pt x="1385" y="1"/>
                    <a:pt x="13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3" name="Google Shape;1906;p56"/>
            <p:cNvSpPr/>
            <p:nvPr/>
          </p:nvSpPr>
          <p:spPr>
            <a:xfrm>
              <a:off x="2863150" y="4596100"/>
              <a:ext cx="369550" cy="799925"/>
            </a:xfrm>
            <a:custGeom>
              <a:avLst/>
              <a:gdLst/>
              <a:ahLst/>
              <a:cxnLst/>
              <a:rect l="l" t="t" r="r" b="b"/>
              <a:pathLst>
                <a:path w="14782" h="31997" extrusionOk="0">
                  <a:moveTo>
                    <a:pt x="11055" y="0"/>
                  </a:moveTo>
                  <a:lnTo>
                    <a:pt x="1" y="2601"/>
                  </a:lnTo>
                  <a:lnTo>
                    <a:pt x="6375" y="31996"/>
                  </a:lnTo>
                  <a:lnTo>
                    <a:pt x="14782" y="31804"/>
                  </a:lnTo>
                  <a:lnTo>
                    <a:pt x="11055" y="0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4" name="Google Shape;1907;p56"/>
            <p:cNvSpPr/>
            <p:nvPr/>
          </p:nvSpPr>
          <p:spPr>
            <a:xfrm>
              <a:off x="1975425" y="2613350"/>
              <a:ext cx="315025" cy="389075"/>
            </a:xfrm>
            <a:custGeom>
              <a:avLst/>
              <a:gdLst/>
              <a:ahLst/>
              <a:cxnLst/>
              <a:rect l="l" t="t" r="r" b="b"/>
              <a:pathLst>
                <a:path w="12601" h="15563" extrusionOk="0">
                  <a:moveTo>
                    <a:pt x="5527" y="0"/>
                  </a:moveTo>
                  <a:cubicBezTo>
                    <a:pt x="5527" y="0"/>
                    <a:pt x="5385" y="208"/>
                    <a:pt x="5152" y="579"/>
                  </a:cubicBezTo>
                  <a:cubicBezTo>
                    <a:pt x="3803" y="2723"/>
                    <a:pt x="0" y="10415"/>
                    <a:pt x="3204" y="15562"/>
                  </a:cubicBezTo>
                  <a:lnTo>
                    <a:pt x="11246" y="8495"/>
                  </a:lnTo>
                  <a:lnTo>
                    <a:pt x="12601" y="5320"/>
                  </a:lnTo>
                  <a:lnTo>
                    <a:pt x="5527" y="0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5" name="Google Shape;1908;p56"/>
            <p:cNvSpPr/>
            <p:nvPr/>
          </p:nvSpPr>
          <p:spPr>
            <a:xfrm>
              <a:off x="2161750" y="4067600"/>
              <a:ext cx="362075" cy="1304850"/>
            </a:xfrm>
            <a:custGeom>
              <a:avLst/>
              <a:gdLst/>
              <a:ahLst/>
              <a:cxnLst/>
              <a:rect l="l" t="t" r="r" b="b"/>
              <a:pathLst>
                <a:path w="14483" h="52194" extrusionOk="0">
                  <a:moveTo>
                    <a:pt x="2708" y="1"/>
                  </a:moveTo>
                  <a:lnTo>
                    <a:pt x="1" y="50196"/>
                  </a:lnTo>
                  <a:lnTo>
                    <a:pt x="8277" y="52194"/>
                  </a:lnTo>
                  <a:lnTo>
                    <a:pt x="14483" y="1061"/>
                  </a:lnTo>
                  <a:lnTo>
                    <a:pt x="2708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6" name="Google Shape;1909;p56"/>
            <p:cNvSpPr/>
            <p:nvPr/>
          </p:nvSpPr>
          <p:spPr>
            <a:xfrm>
              <a:off x="2068575" y="2218600"/>
              <a:ext cx="1074750" cy="993850"/>
            </a:xfrm>
            <a:custGeom>
              <a:avLst/>
              <a:gdLst/>
              <a:ahLst/>
              <a:cxnLst/>
              <a:rect l="l" t="t" r="r" b="b"/>
              <a:pathLst>
                <a:path w="42990" h="39754" extrusionOk="0">
                  <a:moveTo>
                    <a:pt x="40673" y="1"/>
                  </a:moveTo>
                  <a:cubicBezTo>
                    <a:pt x="35389" y="893"/>
                    <a:pt x="26328" y="2028"/>
                    <a:pt x="26328" y="2028"/>
                  </a:cubicBezTo>
                  <a:lnTo>
                    <a:pt x="14817" y="1928"/>
                  </a:lnTo>
                  <a:cubicBezTo>
                    <a:pt x="12305" y="1955"/>
                    <a:pt x="9879" y="2851"/>
                    <a:pt x="7952" y="4462"/>
                  </a:cubicBezTo>
                  <a:cubicBezTo>
                    <a:pt x="7420" y="4899"/>
                    <a:pt x="3008" y="10760"/>
                    <a:pt x="0" y="16560"/>
                  </a:cubicBezTo>
                  <a:lnTo>
                    <a:pt x="9300" y="23254"/>
                  </a:lnTo>
                  <a:lnTo>
                    <a:pt x="10821" y="20572"/>
                  </a:lnTo>
                  <a:lnTo>
                    <a:pt x="10821" y="20739"/>
                  </a:lnTo>
                  <a:cubicBezTo>
                    <a:pt x="10954" y="21687"/>
                    <a:pt x="11237" y="23229"/>
                    <a:pt x="11460" y="24162"/>
                  </a:cubicBezTo>
                  <a:cubicBezTo>
                    <a:pt x="12165" y="27108"/>
                    <a:pt x="12561" y="30992"/>
                    <a:pt x="11040" y="33562"/>
                  </a:cubicBezTo>
                  <a:cubicBezTo>
                    <a:pt x="11040" y="33562"/>
                    <a:pt x="8965" y="36635"/>
                    <a:pt x="9057" y="39754"/>
                  </a:cubicBezTo>
                  <a:lnTo>
                    <a:pt x="35719" y="39475"/>
                  </a:lnTo>
                  <a:lnTo>
                    <a:pt x="34902" y="36620"/>
                  </a:lnTo>
                  <a:cubicBezTo>
                    <a:pt x="34902" y="36620"/>
                    <a:pt x="32276" y="27990"/>
                    <a:pt x="32276" y="27807"/>
                  </a:cubicBezTo>
                  <a:lnTo>
                    <a:pt x="30653" y="22676"/>
                  </a:lnTo>
                  <a:lnTo>
                    <a:pt x="31328" y="13676"/>
                  </a:lnTo>
                  <a:lnTo>
                    <a:pt x="42990" y="10861"/>
                  </a:lnTo>
                  <a:lnTo>
                    <a:pt x="40673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7" name="Google Shape;1910;p56"/>
            <p:cNvSpPr/>
            <p:nvPr/>
          </p:nvSpPr>
          <p:spPr>
            <a:xfrm>
              <a:off x="2220325" y="2251275"/>
              <a:ext cx="871175" cy="180600"/>
            </a:xfrm>
            <a:custGeom>
              <a:avLst/>
              <a:gdLst/>
              <a:ahLst/>
              <a:cxnLst/>
              <a:rect l="l" t="t" r="r" b="b"/>
              <a:pathLst>
                <a:path w="34847" h="7224" extrusionOk="0">
                  <a:moveTo>
                    <a:pt x="34846" y="1"/>
                  </a:moveTo>
                  <a:cubicBezTo>
                    <a:pt x="34842" y="1"/>
                    <a:pt x="34820" y="13"/>
                    <a:pt x="34782" y="38"/>
                  </a:cubicBezTo>
                  <a:lnTo>
                    <a:pt x="34782" y="38"/>
                  </a:lnTo>
                  <a:cubicBezTo>
                    <a:pt x="34803" y="26"/>
                    <a:pt x="34825" y="14"/>
                    <a:pt x="34846" y="1"/>
                  </a:cubicBezTo>
                  <a:cubicBezTo>
                    <a:pt x="34846" y="1"/>
                    <a:pt x="34846" y="1"/>
                    <a:pt x="34846" y="1"/>
                  </a:cubicBezTo>
                  <a:close/>
                  <a:moveTo>
                    <a:pt x="34782" y="38"/>
                  </a:moveTo>
                  <a:lnTo>
                    <a:pt x="34782" y="38"/>
                  </a:lnTo>
                  <a:cubicBezTo>
                    <a:pt x="34779" y="40"/>
                    <a:pt x="34776" y="42"/>
                    <a:pt x="34773" y="44"/>
                  </a:cubicBezTo>
                  <a:lnTo>
                    <a:pt x="34773" y="44"/>
                  </a:lnTo>
                  <a:cubicBezTo>
                    <a:pt x="34774" y="43"/>
                    <a:pt x="34775" y="43"/>
                    <a:pt x="34776" y="43"/>
                  </a:cubicBezTo>
                  <a:cubicBezTo>
                    <a:pt x="34778" y="41"/>
                    <a:pt x="34780" y="40"/>
                    <a:pt x="34782" y="38"/>
                  </a:cubicBezTo>
                  <a:close/>
                  <a:moveTo>
                    <a:pt x="34773" y="44"/>
                  </a:moveTo>
                  <a:lnTo>
                    <a:pt x="34773" y="44"/>
                  </a:lnTo>
                  <a:cubicBezTo>
                    <a:pt x="34684" y="79"/>
                    <a:pt x="34597" y="118"/>
                    <a:pt x="34512" y="164"/>
                  </a:cubicBezTo>
                  <a:cubicBezTo>
                    <a:pt x="34185" y="342"/>
                    <a:pt x="33878" y="552"/>
                    <a:pt x="33594" y="792"/>
                  </a:cubicBezTo>
                  <a:cubicBezTo>
                    <a:pt x="33152" y="1176"/>
                    <a:pt x="32732" y="1579"/>
                    <a:pt x="32331" y="2004"/>
                  </a:cubicBezTo>
                  <a:cubicBezTo>
                    <a:pt x="31812" y="2566"/>
                    <a:pt x="31240" y="3075"/>
                    <a:pt x="30622" y="3525"/>
                  </a:cubicBezTo>
                  <a:cubicBezTo>
                    <a:pt x="29000" y="4693"/>
                    <a:pt x="27084" y="5386"/>
                    <a:pt x="25090" y="5528"/>
                  </a:cubicBezTo>
                  <a:cubicBezTo>
                    <a:pt x="24843" y="5546"/>
                    <a:pt x="24595" y="5554"/>
                    <a:pt x="24348" y="5554"/>
                  </a:cubicBezTo>
                  <a:cubicBezTo>
                    <a:pt x="23425" y="5554"/>
                    <a:pt x="22504" y="5432"/>
                    <a:pt x="21612" y="5189"/>
                  </a:cubicBezTo>
                  <a:cubicBezTo>
                    <a:pt x="20435" y="4864"/>
                    <a:pt x="19269" y="4326"/>
                    <a:pt x="17996" y="3966"/>
                  </a:cubicBezTo>
                  <a:cubicBezTo>
                    <a:pt x="17367" y="3778"/>
                    <a:pt x="16716" y="3671"/>
                    <a:pt x="16060" y="3648"/>
                  </a:cubicBezTo>
                  <a:cubicBezTo>
                    <a:pt x="16025" y="3647"/>
                    <a:pt x="15991" y="3647"/>
                    <a:pt x="15956" y="3647"/>
                  </a:cubicBezTo>
                  <a:cubicBezTo>
                    <a:pt x="15349" y="3647"/>
                    <a:pt x="14746" y="3722"/>
                    <a:pt x="14158" y="3870"/>
                  </a:cubicBezTo>
                  <a:cubicBezTo>
                    <a:pt x="13009" y="4201"/>
                    <a:pt x="11898" y="4649"/>
                    <a:pt x="10841" y="5209"/>
                  </a:cubicBezTo>
                  <a:cubicBezTo>
                    <a:pt x="9896" y="5705"/>
                    <a:pt x="8921" y="6142"/>
                    <a:pt x="7921" y="6517"/>
                  </a:cubicBezTo>
                  <a:cubicBezTo>
                    <a:pt x="6965" y="6868"/>
                    <a:pt x="5963" y="7043"/>
                    <a:pt x="4964" y="7043"/>
                  </a:cubicBezTo>
                  <a:cubicBezTo>
                    <a:pt x="3711" y="7043"/>
                    <a:pt x="2460" y="6768"/>
                    <a:pt x="1304" y="6224"/>
                  </a:cubicBezTo>
                  <a:cubicBezTo>
                    <a:pt x="468" y="5837"/>
                    <a:pt x="32" y="5512"/>
                    <a:pt x="2" y="5512"/>
                  </a:cubicBezTo>
                  <a:cubicBezTo>
                    <a:pt x="1" y="5512"/>
                    <a:pt x="1" y="5512"/>
                    <a:pt x="1" y="5513"/>
                  </a:cubicBezTo>
                  <a:cubicBezTo>
                    <a:pt x="95" y="5601"/>
                    <a:pt x="197" y="5681"/>
                    <a:pt x="306" y="5752"/>
                  </a:cubicBezTo>
                  <a:cubicBezTo>
                    <a:pt x="608" y="5964"/>
                    <a:pt x="927" y="6154"/>
                    <a:pt x="1258" y="6319"/>
                  </a:cubicBezTo>
                  <a:cubicBezTo>
                    <a:pt x="2464" y="6920"/>
                    <a:pt x="3781" y="7224"/>
                    <a:pt x="5102" y="7224"/>
                  </a:cubicBezTo>
                  <a:cubicBezTo>
                    <a:pt x="6077" y="7224"/>
                    <a:pt x="7055" y="7058"/>
                    <a:pt x="7992" y="6725"/>
                  </a:cubicBezTo>
                  <a:cubicBezTo>
                    <a:pt x="9004" y="6356"/>
                    <a:pt x="9991" y="5922"/>
                    <a:pt x="10948" y="5427"/>
                  </a:cubicBezTo>
                  <a:cubicBezTo>
                    <a:pt x="11992" y="4882"/>
                    <a:pt x="13090" y="4446"/>
                    <a:pt x="14223" y="4124"/>
                  </a:cubicBezTo>
                  <a:cubicBezTo>
                    <a:pt x="14803" y="3979"/>
                    <a:pt x="15398" y="3906"/>
                    <a:pt x="15994" y="3906"/>
                  </a:cubicBezTo>
                  <a:cubicBezTo>
                    <a:pt x="16013" y="3906"/>
                    <a:pt x="16031" y="3906"/>
                    <a:pt x="16049" y="3906"/>
                  </a:cubicBezTo>
                  <a:cubicBezTo>
                    <a:pt x="16685" y="3933"/>
                    <a:pt x="17316" y="4039"/>
                    <a:pt x="17925" y="4220"/>
                  </a:cubicBezTo>
                  <a:cubicBezTo>
                    <a:pt x="19167" y="4575"/>
                    <a:pt x="20339" y="5108"/>
                    <a:pt x="21541" y="5436"/>
                  </a:cubicBezTo>
                  <a:cubicBezTo>
                    <a:pt x="22439" y="5679"/>
                    <a:pt x="23364" y="5801"/>
                    <a:pt x="24293" y="5801"/>
                  </a:cubicBezTo>
                  <a:cubicBezTo>
                    <a:pt x="24559" y="5801"/>
                    <a:pt x="24824" y="5791"/>
                    <a:pt x="25090" y="5771"/>
                  </a:cubicBezTo>
                  <a:cubicBezTo>
                    <a:pt x="27124" y="5616"/>
                    <a:pt x="29073" y="4890"/>
                    <a:pt x="30714" y="3677"/>
                  </a:cubicBezTo>
                  <a:cubicBezTo>
                    <a:pt x="31334" y="3208"/>
                    <a:pt x="31907" y="2678"/>
                    <a:pt x="32422" y="2095"/>
                  </a:cubicBezTo>
                  <a:cubicBezTo>
                    <a:pt x="32884" y="1598"/>
                    <a:pt x="33285" y="1172"/>
                    <a:pt x="33645" y="858"/>
                  </a:cubicBezTo>
                  <a:cubicBezTo>
                    <a:pt x="33993" y="550"/>
                    <a:pt x="34371" y="278"/>
                    <a:pt x="34773" y="4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8" name="Google Shape;1911;p56"/>
            <p:cNvSpPr/>
            <p:nvPr/>
          </p:nvSpPr>
          <p:spPr>
            <a:xfrm>
              <a:off x="2148950" y="2496725"/>
              <a:ext cx="688125" cy="158350"/>
            </a:xfrm>
            <a:custGeom>
              <a:avLst/>
              <a:gdLst/>
              <a:ahLst/>
              <a:cxnLst/>
              <a:rect l="l" t="t" r="r" b="b"/>
              <a:pathLst>
                <a:path w="27525" h="6334" extrusionOk="0">
                  <a:moveTo>
                    <a:pt x="1" y="0"/>
                  </a:moveTo>
                  <a:cubicBezTo>
                    <a:pt x="42" y="100"/>
                    <a:pt x="91" y="197"/>
                    <a:pt x="148" y="289"/>
                  </a:cubicBezTo>
                  <a:cubicBezTo>
                    <a:pt x="249" y="472"/>
                    <a:pt x="407" y="741"/>
                    <a:pt x="610" y="1080"/>
                  </a:cubicBezTo>
                  <a:cubicBezTo>
                    <a:pt x="1181" y="2055"/>
                    <a:pt x="1849" y="2971"/>
                    <a:pt x="2602" y="3814"/>
                  </a:cubicBezTo>
                  <a:cubicBezTo>
                    <a:pt x="3132" y="4399"/>
                    <a:pt x="3737" y="4910"/>
                    <a:pt x="4402" y="5335"/>
                  </a:cubicBezTo>
                  <a:cubicBezTo>
                    <a:pt x="5168" y="5832"/>
                    <a:pt x="6033" y="6154"/>
                    <a:pt x="6938" y="6277"/>
                  </a:cubicBezTo>
                  <a:cubicBezTo>
                    <a:pt x="7250" y="6315"/>
                    <a:pt x="7564" y="6334"/>
                    <a:pt x="7877" y="6334"/>
                  </a:cubicBezTo>
                  <a:cubicBezTo>
                    <a:pt x="8564" y="6334"/>
                    <a:pt x="9249" y="6244"/>
                    <a:pt x="9914" y="6065"/>
                  </a:cubicBezTo>
                  <a:cubicBezTo>
                    <a:pt x="10944" y="5795"/>
                    <a:pt x="11952" y="5445"/>
                    <a:pt x="12926" y="5015"/>
                  </a:cubicBezTo>
                  <a:cubicBezTo>
                    <a:pt x="14915" y="4158"/>
                    <a:pt x="16857" y="3372"/>
                    <a:pt x="18727" y="3312"/>
                  </a:cubicBezTo>
                  <a:cubicBezTo>
                    <a:pt x="18812" y="3308"/>
                    <a:pt x="18898" y="3306"/>
                    <a:pt x="18983" y="3306"/>
                  </a:cubicBezTo>
                  <a:cubicBezTo>
                    <a:pt x="19766" y="3306"/>
                    <a:pt x="20542" y="3466"/>
                    <a:pt x="21263" y="3778"/>
                  </a:cubicBezTo>
                  <a:cubicBezTo>
                    <a:pt x="21950" y="4127"/>
                    <a:pt x="22610" y="4531"/>
                    <a:pt x="23234" y="4984"/>
                  </a:cubicBezTo>
                  <a:cubicBezTo>
                    <a:pt x="23765" y="5361"/>
                    <a:pt x="24355" y="5647"/>
                    <a:pt x="24980" y="5832"/>
                  </a:cubicBezTo>
                  <a:cubicBezTo>
                    <a:pt x="25273" y="5915"/>
                    <a:pt x="25575" y="5957"/>
                    <a:pt x="25877" y="5957"/>
                  </a:cubicBezTo>
                  <a:cubicBezTo>
                    <a:pt x="26067" y="5957"/>
                    <a:pt x="26256" y="5940"/>
                    <a:pt x="26444" y="5907"/>
                  </a:cubicBezTo>
                  <a:cubicBezTo>
                    <a:pt x="26752" y="5852"/>
                    <a:pt x="27043" y="5726"/>
                    <a:pt x="27292" y="5537"/>
                  </a:cubicBezTo>
                  <a:cubicBezTo>
                    <a:pt x="27381" y="5477"/>
                    <a:pt x="27460" y="5401"/>
                    <a:pt x="27525" y="5314"/>
                  </a:cubicBezTo>
                  <a:lnTo>
                    <a:pt x="27525" y="5314"/>
                  </a:lnTo>
                  <a:cubicBezTo>
                    <a:pt x="27207" y="5567"/>
                    <a:pt x="26830" y="5732"/>
                    <a:pt x="26429" y="5796"/>
                  </a:cubicBezTo>
                  <a:cubicBezTo>
                    <a:pt x="26283" y="5816"/>
                    <a:pt x="26137" y="5826"/>
                    <a:pt x="25990" y="5826"/>
                  </a:cubicBezTo>
                  <a:cubicBezTo>
                    <a:pt x="25664" y="5826"/>
                    <a:pt x="25338" y="5777"/>
                    <a:pt x="25024" y="5680"/>
                  </a:cubicBezTo>
                  <a:cubicBezTo>
                    <a:pt x="24421" y="5485"/>
                    <a:pt x="23852" y="5193"/>
                    <a:pt x="23342" y="4817"/>
                  </a:cubicBezTo>
                  <a:cubicBezTo>
                    <a:pt x="22713" y="4350"/>
                    <a:pt x="22050" y="3933"/>
                    <a:pt x="21357" y="3570"/>
                  </a:cubicBezTo>
                  <a:cubicBezTo>
                    <a:pt x="20606" y="3231"/>
                    <a:pt x="19791" y="3057"/>
                    <a:pt x="18969" y="3057"/>
                  </a:cubicBezTo>
                  <a:cubicBezTo>
                    <a:pt x="18881" y="3057"/>
                    <a:pt x="18794" y="3059"/>
                    <a:pt x="18706" y="3063"/>
                  </a:cubicBezTo>
                  <a:cubicBezTo>
                    <a:pt x="16773" y="3109"/>
                    <a:pt x="14791" y="3909"/>
                    <a:pt x="12808" y="4761"/>
                  </a:cubicBezTo>
                  <a:cubicBezTo>
                    <a:pt x="11845" y="5183"/>
                    <a:pt x="10853" y="5533"/>
                    <a:pt x="9837" y="5806"/>
                  </a:cubicBezTo>
                  <a:cubicBezTo>
                    <a:pt x="9180" y="5983"/>
                    <a:pt x="8503" y="6073"/>
                    <a:pt x="7825" y="6073"/>
                  </a:cubicBezTo>
                  <a:cubicBezTo>
                    <a:pt x="7536" y="6073"/>
                    <a:pt x="7246" y="6057"/>
                    <a:pt x="6958" y="6024"/>
                  </a:cubicBezTo>
                  <a:cubicBezTo>
                    <a:pt x="6085" y="5909"/>
                    <a:pt x="5248" y="5609"/>
                    <a:pt x="4503" y="5142"/>
                  </a:cubicBezTo>
                  <a:cubicBezTo>
                    <a:pt x="3853" y="4732"/>
                    <a:pt x="3257" y="4243"/>
                    <a:pt x="2728" y="3687"/>
                  </a:cubicBezTo>
                  <a:cubicBezTo>
                    <a:pt x="1976" y="2860"/>
                    <a:pt x="1297" y="1970"/>
                    <a:pt x="700" y="1025"/>
                  </a:cubicBezTo>
                  <a:lnTo>
                    <a:pt x="194" y="259"/>
                  </a:lnTo>
                  <a:cubicBezTo>
                    <a:pt x="140" y="165"/>
                    <a:pt x="75" y="78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9" name="Google Shape;1912;p56"/>
            <p:cNvSpPr/>
            <p:nvPr/>
          </p:nvSpPr>
          <p:spPr>
            <a:xfrm>
              <a:off x="2371700" y="2802525"/>
              <a:ext cx="475125" cy="75675"/>
            </a:xfrm>
            <a:custGeom>
              <a:avLst/>
              <a:gdLst/>
              <a:ahLst/>
              <a:cxnLst/>
              <a:rect l="l" t="t" r="r" b="b"/>
              <a:pathLst>
                <a:path w="19005" h="3027" extrusionOk="0">
                  <a:moveTo>
                    <a:pt x="5965" y="0"/>
                  </a:moveTo>
                  <a:cubicBezTo>
                    <a:pt x="5833" y="0"/>
                    <a:pt x="5700" y="3"/>
                    <a:pt x="5567" y="9"/>
                  </a:cubicBezTo>
                  <a:cubicBezTo>
                    <a:pt x="4464" y="73"/>
                    <a:pt x="3384" y="352"/>
                    <a:pt x="2388" y="831"/>
                  </a:cubicBezTo>
                  <a:cubicBezTo>
                    <a:pt x="1722" y="1152"/>
                    <a:pt x="1104" y="1564"/>
                    <a:pt x="554" y="2057"/>
                  </a:cubicBezTo>
                  <a:cubicBezTo>
                    <a:pt x="402" y="2190"/>
                    <a:pt x="260" y="2333"/>
                    <a:pt x="128" y="2483"/>
                  </a:cubicBezTo>
                  <a:cubicBezTo>
                    <a:pt x="36" y="2585"/>
                    <a:pt x="1" y="2650"/>
                    <a:pt x="1" y="2650"/>
                  </a:cubicBezTo>
                  <a:cubicBezTo>
                    <a:pt x="740" y="1984"/>
                    <a:pt x="1572" y="1428"/>
                    <a:pt x="2469" y="997"/>
                  </a:cubicBezTo>
                  <a:cubicBezTo>
                    <a:pt x="3451" y="558"/>
                    <a:pt x="4505" y="303"/>
                    <a:pt x="5579" y="247"/>
                  </a:cubicBezTo>
                  <a:cubicBezTo>
                    <a:pt x="5668" y="244"/>
                    <a:pt x="5758" y="243"/>
                    <a:pt x="5847" y="243"/>
                  </a:cubicBezTo>
                  <a:cubicBezTo>
                    <a:pt x="7073" y="243"/>
                    <a:pt x="8287" y="498"/>
                    <a:pt x="9411" y="993"/>
                  </a:cubicBezTo>
                  <a:cubicBezTo>
                    <a:pt x="10709" y="1520"/>
                    <a:pt x="11910" y="2159"/>
                    <a:pt x="13087" y="2560"/>
                  </a:cubicBezTo>
                  <a:cubicBezTo>
                    <a:pt x="13929" y="2869"/>
                    <a:pt x="14817" y="3027"/>
                    <a:pt x="15711" y="3027"/>
                  </a:cubicBezTo>
                  <a:cubicBezTo>
                    <a:pt x="15920" y="3027"/>
                    <a:pt x="16129" y="3018"/>
                    <a:pt x="16338" y="3001"/>
                  </a:cubicBezTo>
                  <a:cubicBezTo>
                    <a:pt x="17083" y="2936"/>
                    <a:pt x="17800" y="2682"/>
                    <a:pt x="18422" y="2265"/>
                  </a:cubicBezTo>
                  <a:cubicBezTo>
                    <a:pt x="18586" y="2149"/>
                    <a:pt x="18737" y="2014"/>
                    <a:pt x="18873" y="1864"/>
                  </a:cubicBezTo>
                  <a:cubicBezTo>
                    <a:pt x="18969" y="1763"/>
                    <a:pt x="19004" y="1702"/>
                    <a:pt x="19004" y="1702"/>
                  </a:cubicBezTo>
                  <a:lnTo>
                    <a:pt x="19004" y="1702"/>
                  </a:lnTo>
                  <a:cubicBezTo>
                    <a:pt x="18985" y="1702"/>
                    <a:pt x="18807" y="1900"/>
                    <a:pt x="18345" y="2180"/>
                  </a:cubicBezTo>
                  <a:cubicBezTo>
                    <a:pt x="17729" y="2550"/>
                    <a:pt x="17034" y="2767"/>
                    <a:pt x="16317" y="2814"/>
                  </a:cubicBezTo>
                  <a:cubicBezTo>
                    <a:pt x="16168" y="2822"/>
                    <a:pt x="16019" y="2827"/>
                    <a:pt x="15870" y="2827"/>
                  </a:cubicBezTo>
                  <a:cubicBezTo>
                    <a:pt x="14947" y="2827"/>
                    <a:pt x="14032" y="2660"/>
                    <a:pt x="13168" y="2332"/>
                  </a:cubicBezTo>
                  <a:cubicBezTo>
                    <a:pt x="12043" y="1926"/>
                    <a:pt x="10831" y="1287"/>
                    <a:pt x="9507" y="749"/>
                  </a:cubicBezTo>
                  <a:cubicBezTo>
                    <a:pt x="8390" y="255"/>
                    <a:pt x="7184" y="0"/>
                    <a:pt x="596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0" name="Google Shape;1913;p56"/>
            <p:cNvSpPr/>
            <p:nvPr/>
          </p:nvSpPr>
          <p:spPr>
            <a:xfrm>
              <a:off x="2359275" y="3019300"/>
              <a:ext cx="558675" cy="68825"/>
            </a:xfrm>
            <a:custGeom>
              <a:avLst/>
              <a:gdLst/>
              <a:ahLst/>
              <a:cxnLst/>
              <a:rect l="l" t="t" r="r" b="b"/>
              <a:pathLst>
                <a:path w="22347" h="2753" extrusionOk="0">
                  <a:moveTo>
                    <a:pt x="18320" y="1"/>
                  </a:moveTo>
                  <a:cubicBezTo>
                    <a:pt x="17370" y="1"/>
                    <a:pt x="16424" y="130"/>
                    <a:pt x="15507" y="384"/>
                  </a:cubicBezTo>
                  <a:cubicBezTo>
                    <a:pt x="14141" y="734"/>
                    <a:pt x="12702" y="1301"/>
                    <a:pt x="11181" y="1783"/>
                  </a:cubicBezTo>
                  <a:cubicBezTo>
                    <a:pt x="9763" y="2261"/>
                    <a:pt x="8276" y="2504"/>
                    <a:pt x="6781" y="2504"/>
                  </a:cubicBezTo>
                  <a:cubicBezTo>
                    <a:pt x="6774" y="2504"/>
                    <a:pt x="6767" y="2504"/>
                    <a:pt x="6760" y="2504"/>
                  </a:cubicBezTo>
                  <a:cubicBezTo>
                    <a:pt x="4695" y="2484"/>
                    <a:pt x="2664" y="1987"/>
                    <a:pt x="822" y="1053"/>
                  </a:cubicBezTo>
                  <a:cubicBezTo>
                    <a:pt x="295" y="794"/>
                    <a:pt x="1" y="642"/>
                    <a:pt x="1" y="642"/>
                  </a:cubicBezTo>
                  <a:lnTo>
                    <a:pt x="1" y="642"/>
                  </a:lnTo>
                  <a:cubicBezTo>
                    <a:pt x="58" y="699"/>
                    <a:pt x="123" y="748"/>
                    <a:pt x="193" y="790"/>
                  </a:cubicBezTo>
                  <a:cubicBezTo>
                    <a:pt x="320" y="876"/>
                    <a:pt x="513" y="1003"/>
                    <a:pt x="771" y="1145"/>
                  </a:cubicBezTo>
                  <a:cubicBezTo>
                    <a:pt x="1502" y="1563"/>
                    <a:pt x="2275" y="1903"/>
                    <a:pt x="3078" y="2158"/>
                  </a:cubicBezTo>
                  <a:cubicBezTo>
                    <a:pt x="4262" y="2532"/>
                    <a:pt x="5493" y="2731"/>
                    <a:pt x="6734" y="2752"/>
                  </a:cubicBezTo>
                  <a:cubicBezTo>
                    <a:pt x="6785" y="2753"/>
                    <a:pt x="6836" y="2753"/>
                    <a:pt x="6887" y="2753"/>
                  </a:cubicBezTo>
                  <a:cubicBezTo>
                    <a:pt x="8367" y="2753"/>
                    <a:pt x="9838" y="2513"/>
                    <a:pt x="11241" y="2042"/>
                  </a:cubicBezTo>
                  <a:cubicBezTo>
                    <a:pt x="12783" y="1555"/>
                    <a:pt x="14208" y="981"/>
                    <a:pt x="15547" y="627"/>
                  </a:cubicBezTo>
                  <a:cubicBezTo>
                    <a:pt x="16505" y="350"/>
                    <a:pt x="17497" y="210"/>
                    <a:pt x="18492" y="210"/>
                  </a:cubicBezTo>
                  <a:cubicBezTo>
                    <a:pt x="18722" y="210"/>
                    <a:pt x="18952" y="217"/>
                    <a:pt x="19182" y="232"/>
                  </a:cubicBezTo>
                  <a:cubicBezTo>
                    <a:pt x="20006" y="289"/>
                    <a:pt x="20811" y="503"/>
                    <a:pt x="21555" y="860"/>
                  </a:cubicBezTo>
                  <a:cubicBezTo>
                    <a:pt x="22077" y="1129"/>
                    <a:pt x="22347" y="1317"/>
                    <a:pt x="22347" y="1317"/>
                  </a:cubicBezTo>
                  <a:cubicBezTo>
                    <a:pt x="22347" y="1307"/>
                    <a:pt x="22301" y="1251"/>
                    <a:pt x="22189" y="1149"/>
                  </a:cubicBezTo>
                  <a:cubicBezTo>
                    <a:pt x="22011" y="1005"/>
                    <a:pt x="21821" y="876"/>
                    <a:pt x="21621" y="764"/>
                  </a:cubicBezTo>
                  <a:cubicBezTo>
                    <a:pt x="20879" y="359"/>
                    <a:pt x="20060" y="112"/>
                    <a:pt x="19218" y="39"/>
                  </a:cubicBezTo>
                  <a:cubicBezTo>
                    <a:pt x="18919" y="13"/>
                    <a:pt x="18619" y="1"/>
                    <a:pt x="183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1" name="Google Shape;1914;p56"/>
            <p:cNvSpPr/>
            <p:nvPr/>
          </p:nvSpPr>
          <p:spPr>
            <a:xfrm>
              <a:off x="2168200" y="3186950"/>
              <a:ext cx="991350" cy="1477775"/>
            </a:xfrm>
            <a:custGeom>
              <a:avLst/>
              <a:gdLst/>
              <a:ahLst/>
              <a:cxnLst/>
              <a:rect l="l" t="t" r="r" b="b"/>
              <a:pathLst>
                <a:path w="39654" h="59111" extrusionOk="0">
                  <a:moveTo>
                    <a:pt x="5113" y="1"/>
                  </a:moveTo>
                  <a:lnTo>
                    <a:pt x="1" y="58613"/>
                  </a:lnTo>
                  <a:lnTo>
                    <a:pt x="12632" y="58684"/>
                  </a:lnTo>
                  <a:lnTo>
                    <a:pt x="18869" y="11714"/>
                  </a:lnTo>
                  <a:lnTo>
                    <a:pt x="27017" y="59110"/>
                  </a:lnTo>
                  <a:lnTo>
                    <a:pt x="39653" y="56777"/>
                  </a:lnTo>
                  <a:lnTo>
                    <a:pt x="31906" y="493"/>
                  </a:lnTo>
                  <a:lnTo>
                    <a:pt x="511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2" name="Google Shape;1915;p56"/>
            <p:cNvSpPr/>
            <p:nvPr/>
          </p:nvSpPr>
          <p:spPr>
            <a:xfrm>
              <a:off x="2381550" y="3440775"/>
              <a:ext cx="484550" cy="57750"/>
            </a:xfrm>
            <a:custGeom>
              <a:avLst/>
              <a:gdLst/>
              <a:ahLst/>
              <a:cxnLst/>
              <a:rect l="l" t="t" r="r" b="b"/>
              <a:pathLst>
                <a:path w="19382" h="2310" extrusionOk="0">
                  <a:moveTo>
                    <a:pt x="19343" y="1"/>
                  </a:moveTo>
                  <a:cubicBezTo>
                    <a:pt x="18903" y="1"/>
                    <a:pt x="14744" y="424"/>
                    <a:pt x="9681" y="1023"/>
                  </a:cubicBezTo>
                  <a:cubicBezTo>
                    <a:pt x="4331" y="1657"/>
                    <a:pt x="1" y="2224"/>
                    <a:pt x="11" y="2301"/>
                  </a:cubicBezTo>
                  <a:cubicBezTo>
                    <a:pt x="12" y="2307"/>
                    <a:pt x="36" y="2309"/>
                    <a:pt x="82" y="2309"/>
                  </a:cubicBezTo>
                  <a:cubicBezTo>
                    <a:pt x="666" y="2309"/>
                    <a:pt x="4756" y="1874"/>
                    <a:pt x="9712" y="1288"/>
                  </a:cubicBezTo>
                  <a:cubicBezTo>
                    <a:pt x="15061" y="654"/>
                    <a:pt x="19381" y="80"/>
                    <a:pt x="19381" y="5"/>
                  </a:cubicBezTo>
                  <a:cubicBezTo>
                    <a:pt x="19381" y="2"/>
                    <a:pt x="19368" y="1"/>
                    <a:pt x="19343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3" name="Google Shape;1916;p56"/>
            <p:cNvSpPr/>
            <p:nvPr/>
          </p:nvSpPr>
          <p:spPr>
            <a:xfrm>
              <a:off x="3022500" y="5389175"/>
              <a:ext cx="441550" cy="85700"/>
            </a:xfrm>
            <a:custGeom>
              <a:avLst/>
              <a:gdLst/>
              <a:ahLst/>
              <a:cxnLst/>
              <a:rect l="l" t="t" r="r" b="b"/>
              <a:pathLst>
                <a:path w="17662" h="3428" extrusionOk="0">
                  <a:moveTo>
                    <a:pt x="9518" y="0"/>
                  </a:moveTo>
                  <a:lnTo>
                    <a:pt x="1" y="273"/>
                  </a:lnTo>
                  <a:lnTo>
                    <a:pt x="82" y="3377"/>
                  </a:lnTo>
                  <a:lnTo>
                    <a:pt x="670" y="3377"/>
                  </a:lnTo>
                  <a:cubicBezTo>
                    <a:pt x="1611" y="3400"/>
                    <a:pt x="3593" y="3427"/>
                    <a:pt x="5827" y="3427"/>
                  </a:cubicBezTo>
                  <a:cubicBezTo>
                    <a:pt x="9819" y="3427"/>
                    <a:pt x="14618" y="3341"/>
                    <a:pt x="15730" y="2996"/>
                  </a:cubicBezTo>
                  <a:cubicBezTo>
                    <a:pt x="17662" y="2408"/>
                    <a:pt x="9554" y="938"/>
                    <a:pt x="9554" y="938"/>
                  </a:cubicBezTo>
                  <a:lnTo>
                    <a:pt x="95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4" name="Google Shape;1917;p56"/>
            <p:cNvSpPr/>
            <p:nvPr/>
          </p:nvSpPr>
          <p:spPr>
            <a:xfrm>
              <a:off x="3022750" y="5408050"/>
              <a:ext cx="87625" cy="62000"/>
            </a:xfrm>
            <a:custGeom>
              <a:avLst/>
              <a:gdLst/>
              <a:ahLst/>
              <a:cxnLst/>
              <a:rect l="l" t="t" r="r" b="b"/>
              <a:pathLst>
                <a:path w="3505" h="2480" extrusionOk="0">
                  <a:moveTo>
                    <a:pt x="317" y="0"/>
                  </a:moveTo>
                  <a:cubicBezTo>
                    <a:pt x="212" y="0"/>
                    <a:pt x="106" y="5"/>
                    <a:pt x="1" y="15"/>
                  </a:cubicBezTo>
                  <a:lnTo>
                    <a:pt x="76" y="2480"/>
                  </a:lnTo>
                  <a:lnTo>
                    <a:pt x="3504" y="2445"/>
                  </a:lnTo>
                  <a:cubicBezTo>
                    <a:pt x="3332" y="1691"/>
                    <a:pt x="2878" y="1030"/>
                    <a:pt x="2236" y="599"/>
                  </a:cubicBezTo>
                  <a:cubicBezTo>
                    <a:pt x="1670" y="208"/>
                    <a:pt x="1000" y="0"/>
                    <a:pt x="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5" name="Google Shape;1918;p56"/>
            <p:cNvSpPr/>
            <p:nvPr/>
          </p:nvSpPr>
          <p:spPr>
            <a:xfrm>
              <a:off x="3025150" y="5433900"/>
              <a:ext cx="406475" cy="42150"/>
            </a:xfrm>
            <a:custGeom>
              <a:avLst/>
              <a:gdLst/>
              <a:ahLst/>
              <a:cxnLst/>
              <a:rect l="l" t="t" r="r" b="b"/>
              <a:pathLst>
                <a:path w="16259" h="1686" extrusionOk="0">
                  <a:moveTo>
                    <a:pt x="13413" y="1"/>
                  </a:moveTo>
                  <a:cubicBezTo>
                    <a:pt x="12860" y="36"/>
                    <a:pt x="12627" y="1157"/>
                    <a:pt x="12627" y="1157"/>
                  </a:cubicBezTo>
                  <a:lnTo>
                    <a:pt x="1" y="1390"/>
                  </a:lnTo>
                  <a:lnTo>
                    <a:pt x="1" y="1588"/>
                  </a:lnTo>
                  <a:cubicBezTo>
                    <a:pt x="1261" y="1656"/>
                    <a:pt x="2939" y="1686"/>
                    <a:pt x="4734" y="1686"/>
                  </a:cubicBezTo>
                  <a:cubicBezTo>
                    <a:pt x="9767" y="1686"/>
                    <a:pt x="15720" y="1447"/>
                    <a:pt x="15949" y="1122"/>
                  </a:cubicBezTo>
                  <a:cubicBezTo>
                    <a:pt x="16258" y="680"/>
                    <a:pt x="13413" y="1"/>
                    <a:pt x="134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6" name="Google Shape;1919;p56"/>
            <p:cNvSpPr/>
            <p:nvPr/>
          </p:nvSpPr>
          <p:spPr>
            <a:xfrm>
              <a:off x="3021000" y="5458750"/>
              <a:ext cx="398050" cy="11050"/>
            </a:xfrm>
            <a:custGeom>
              <a:avLst/>
              <a:gdLst/>
              <a:ahLst/>
              <a:cxnLst/>
              <a:rect l="l" t="t" r="r" b="b"/>
              <a:pathLst>
                <a:path w="15922" h="442" extrusionOk="0">
                  <a:moveTo>
                    <a:pt x="15455" y="1"/>
                  </a:moveTo>
                  <a:lnTo>
                    <a:pt x="13731" y="76"/>
                  </a:lnTo>
                  <a:cubicBezTo>
                    <a:pt x="12275" y="142"/>
                    <a:pt x="10268" y="224"/>
                    <a:pt x="8046" y="280"/>
                  </a:cubicBezTo>
                  <a:cubicBezTo>
                    <a:pt x="5826" y="335"/>
                    <a:pt x="3813" y="355"/>
                    <a:pt x="2358" y="365"/>
                  </a:cubicBezTo>
                  <a:lnTo>
                    <a:pt x="168" y="365"/>
                  </a:lnTo>
                  <a:lnTo>
                    <a:pt x="0" y="417"/>
                  </a:lnTo>
                  <a:lnTo>
                    <a:pt x="634" y="417"/>
                  </a:lnTo>
                  <a:lnTo>
                    <a:pt x="2358" y="442"/>
                  </a:lnTo>
                  <a:cubicBezTo>
                    <a:pt x="3813" y="442"/>
                    <a:pt x="5826" y="442"/>
                    <a:pt x="8052" y="386"/>
                  </a:cubicBezTo>
                  <a:cubicBezTo>
                    <a:pt x="10279" y="330"/>
                    <a:pt x="12281" y="234"/>
                    <a:pt x="13736" y="153"/>
                  </a:cubicBezTo>
                  <a:lnTo>
                    <a:pt x="15455" y="41"/>
                  </a:lnTo>
                  <a:lnTo>
                    <a:pt x="15921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7" name="Google Shape;1920;p56"/>
            <p:cNvSpPr/>
            <p:nvPr/>
          </p:nvSpPr>
          <p:spPr>
            <a:xfrm>
              <a:off x="3339100" y="5431125"/>
              <a:ext cx="22550" cy="35150"/>
            </a:xfrm>
            <a:custGeom>
              <a:avLst/>
              <a:gdLst/>
              <a:ahLst/>
              <a:cxnLst/>
              <a:rect l="l" t="t" r="r" b="b"/>
              <a:pathLst>
                <a:path w="902" h="1406" extrusionOk="0">
                  <a:moveTo>
                    <a:pt x="901" y="0"/>
                  </a:moveTo>
                  <a:lnTo>
                    <a:pt x="901" y="0"/>
                  </a:lnTo>
                  <a:cubicBezTo>
                    <a:pt x="615" y="101"/>
                    <a:pt x="376" y="305"/>
                    <a:pt x="232" y="572"/>
                  </a:cubicBezTo>
                  <a:cubicBezTo>
                    <a:pt x="64" y="815"/>
                    <a:pt x="0" y="1115"/>
                    <a:pt x="54" y="1405"/>
                  </a:cubicBezTo>
                  <a:cubicBezTo>
                    <a:pt x="122" y="1137"/>
                    <a:pt x="223" y="877"/>
                    <a:pt x="353" y="634"/>
                  </a:cubicBezTo>
                  <a:cubicBezTo>
                    <a:pt x="510" y="400"/>
                    <a:pt x="694" y="187"/>
                    <a:pt x="9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8" name="Google Shape;1921;p56"/>
            <p:cNvSpPr/>
            <p:nvPr/>
          </p:nvSpPr>
          <p:spPr>
            <a:xfrm>
              <a:off x="3268800" y="5416375"/>
              <a:ext cx="13350" cy="18700"/>
            </a:xfrm>
            <a:custGeom>
              <a:avLst/>
              <a:gdLst/>
              <a:ahLst/>
              <a:cxnLst/>
              <a:rect l="l" t="t" r="r" b="b"/>
              <a:pathLst>
                <a:path w="534" h="748" extrusionOk="0">
                  <a:moveTo>
                    <a:pt x="504" y="1"/>
                  </a:moveTo>
                  <a:cubicBezTo>
                    <a:pt x="471" y="1"/>
                    <a:pt x="345" y="152"/>
                    <a:pt x="219" y="347"/>
                  </a:cubicBezTo>
                  <a:cubicBezTo>
                    <a:pt x="87" y="549"/>
                    <a:pt x="1" y="732"/>
                    <a:pt x="32" y="748"/>
                  </a:cubicBezTo>
                  <a:cubicBezTo>
                    <a:pt x="143" y="645"/>
                    <a:pt x="240" y="530"/>
                    <a:pt x="321" y="403"/>
                  </a:cubicBezTo>
                  <a:cubicBezTo>
                    <a:pt x="452" y="195"/>
                    <a:pt x="533" y="17"/>
                    <a:pt x="508" y="2"/>
                  </a:cubicBezTo>
                  <a:cubicBezTo>
                    <a:pt x="507" y="1"/>
                    <a:pt x="506" y="1"/>
                    <a:pt x="5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9" name="Google Shape;1922;p56"/>
            <p:cNvSpPr/>
            <p:nvPr/>
          </p:nvSpPr>
          <p:spPr>
            <a:xfrm>
              <a:off x="3249525" y="5413250"/>
              <a:ext cx="15525" cy="12950"/>
            </a:xfrm>
            <a:custGeom>
              <a:avLst/>
              <a:gdLst/>
              <a:ahLst/>
              <a:cxnLst/>
              <a:rect l="l" t="t" r="r" b="b"/>
              <a:pathLst>
                <a:path w="621" h="518" extrusionOk="0">
                  <a:moveTo>
                    <a:pt x="589" y="1"/>
                  </a:moveTo>
                  <a:cubicBezTo>
                    <a:pt x="549" y="1"/>
                    <a:pt x="412" y="96"/>
                    <a:pt x="271" y="223"/>
                  </a:cubicBezTo>
                  <a:cubicBezTo>
                    <a:pt x="113" y="366"/>
                    <a:pt x="1" y="497"/>
                    <a:pt x="23" y="517"/>
                  </a:cubicBezTo>
                  <a:cubicBezTo>
                    <a:pt x="141" y="459"/>
                    <a:pt x="252" y="386"/>
                    <a:pt x="352" y="299"/>
                  </a:cubicBezTo>
                  <a:cubicBezTo>
                    <a:pt x="514" y="158"/>
                    <a:pt x="620" y="31"/>
                    <a:pt x="600" y="5"/>
                  </a:cubicBezTo>
                  <a:cubicBezTo>
                    <a:pt x="598" y="2"/>
                    <a:pt x="594" y="1"/>
                    <a:pt x="5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0" name="Google Shape;1923;p56"/>
            <p:cNvSpPr/>
            <p:nvPr/>
          </p:nvSpPr>
          <p:spPr>
            <a:xfrm>
              <a:off x="3237250" y="5404000"/>
              <a:ext cx="25350" cy="3150"/>
            </a:xfrm>
            <a:custGeom>
              <a:avLst/>
              <a:gdLst/>
              <a:ahLst/>
              <a:cxnLst/>
              <a:rect l="l" t="t" r="r" b="b"/>
              <a:pathLst>
                <a:path w="1014" h="126" extrusionOk="0">
                  <a:moveTo>
                    <a:pt x="659" y="0"/>
                  </a:moveTo>
                  <a:cubicBezTo>
                    <a:pt x="609" y="0"/>
                    <a:pt x="558" y="3"/>
                    <a:pt x="507" y="10"/>
                  </a:cubicBezTo>
                  <a:cubicBezTo>
                    <a:pt x="474" y="8"/>
                    <a:pt x="442" y="7"/>
                    <a:pt x="409" y="7"/>
                  </a:cubicBezTo>
                  <a:cubicBezTo>
                    <a:pt x="271" y="7"/>
                    <a:pt x="133" y="28"/>
                    <a:pt x="1" y="71"/>
                  </a:cubicBezTo>
                  <a:cubicBezTo>
                    <a:pt x="116" y="108"/>
                    <a:pt x="235" y="126"/>
                    <a:pt x="356" y="126"/>
                  </a:cubicBezTo>
                  <a:cubicBezTo>
                    <a:pt x="406" y="126"/>
                    <a:pt x="456" y="123"/>
                    <a:pt x="507" y="116"/>
                  </a:cubicBezTo>
                  <a:cubicBezTo>
                    <a:pt x="548" y="121"/>
                    <a:pt x="589" y="123"/>
                    <a:pt x="630" y="123"/>
                  </a:cubicBezTo>
                  <a:cubicBezTo>
                    <a:pt x="761" y="123"/>
                    <a:pt x="891" y="100"/>
                    <a:pt x="1014" y="56"/>
                  </a:cubicBezTo>
                  <a:cubicBezTo>
                    <a:pt x="899" y="19"/>
                    <a:pt x="780" y="0"/>
                    <a:pt x="65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1" name="Google Shape;1924;p56"/>
            <p:cNvSpPr/>
            <p:nvPr/>
          </p:nvSpPr>
          <p:spPr>
            <a:xfrm>
              <a:off x="3232675" y="5391200"/>
              <a:ext cx="28175" cy="3325"/>
            </a:xfrm>
            <a:custGeom>
              <a:avLst/>
              <a:gdLst/>
              <a:ahLst/>
              <a:cxnLst/>
              <a:rect l="l" t="t" r="r" b="b"/>
              <a:pathLst>
                <a:path w="1127" h="133" extrusionOk="0">
                  <a:moveTo>
                    <a:pt x="21" y="0"/>
                  </a:moveTo>
                  <a:cubicBezTo>
                    <a:pt x="14" y="0"/>
                    <a:pt x="8" y="0"/>
                    <a:pt x="1" y="0"/>
                  </a:cubicBezTo>
                  <a:cubicBezTo>
                    <a:pt x="198" y="88"/>
                    <a:pt x="409" y="132"/>
                    <a:pt x="621" y="132"/>
                  </a:cubicBezTo>
                  <a:cubicBezTo>
                    <a:pt x="791" y="132"/>
                    <a:pt x="962" y="103"/>
                    <a:pt x="1126" y="46"/>
                  </a:cubicBezTo>
                  <a:cubicBezTo>
                    <a:pt x="1032" y="38"/>
                    <a:pt x="939" y="34"/>
                    <a:pt x="845" y="34"/>
                  </a:cubicBezTo>
                  <a:cubicBezTo>
                    <a:pt x="751" y="34"/>
                    <a:pt x="657" y="38"/>
                    <a:pt x="564" y="46"/>
                  </a:cubicBezTo>
                  <a:cubicBezTo>
                    <a:pt x="385" y="15"/>
                    <a:pt x="203" y="0"/>
                    <a:pt x="2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2" name="Google Shape;1925;p56"/>
            <p:cNvSpPr/>
            <p:nvPr/>
          </p:nvSpPr>
          <p:spPr>
            <a:xfrm>
              <a:off x="3276925" y="5395650"/>
              <a:ext cx="44650" cy="24325"/>
            </a:xfrm>
            <a:custGeom>
              <a:avLst/>
              <a:gdLst/>
              <a:ahLst/>
              <a:cxnLst/>
              <a:rect l="l" t="t" r="r" b="b"/>
              <a:pathLst>
                <a:path w="1786" h="973" extrusionOk="0">
                  <a:moveTo>
                    <a:pt x="1205" y="83"/>
                  </a:moveTo>
                  <a:cubicBezTo>
                    <a:pt x="1342" y="83"/>
                    <a:pt x="1480" y="112"/>
                    <a:pt x="1609" y="167"/>
                  </a:cubicBezTo>
                  <a:cubicBezTo>
                    <a:pt x="1709" y="228"/>
                    <a:pt x="1674" y="334"/>
                    <a:pt x="1568" y="400"/>
                  </a:cubicBezTo>
                  <a:cubicBezTo>
                    <a:pt x="1459" y="458"/>
                    <a:pt x="1346" y="506"/>
                    <a:pt x="1228" y="543"/>
                  </a:cubicBezTo>
                  <a:cubicBezTo>
                    <a:pt x="1026" y="615"/>
                    <a:pt x="819" y="672"/>
                    <a:pt x="609" y="715"/>
                  </a:cubicBezTo>
                  <a:cubicBezTo>
                    <a:pt x="437" y="743"/>
                    <a:pt x="295" y="760"/>
                    <a:pt x="191" y="771"/>
                  </a:cubicBezTo>
                  <a:lnTo>
                    <a:pt x="191" y="771"/>
                  </a:lnTo>
                  <a:cubicBezTo>
                    <a:pt x="242" y="663"/>
                    <a:pt x="304" y="561"/>
                    <a:pt x="376" y="466"/>
                  </a:cubicBezTo>
                  <a:cubicBezTo>
                    <a:pt x="511" y="311"/>
                    <a:pt x="687" y="197"/>
                    <a:pt x="883" y="136"/>
                  </a:cubicBezTo>
                  <a:cubicBezTo>
                    <a:pt x="988" y="101"/>
                    <a:pt x="1096" y="83"/>
                    <a:pt x="1205" y="83"/>
                  </a:cubicBezTo>
                  <a:close/>
                  <a:moveTo>
                    <a:pt x="1208" y="1"/>
                  </a:moveTo>
                  <a:cubicBezTo>
                    <a:pt x="862" y="1"/>
                    <a:pt x="524" y="154"/>
                    <a:pt x="295" y="436"/>
                  </a:cubicBezTo>
                  <a:cubicBezTo>
                    <a:pt x="216" y="538"/>
                    <a:pt x="158" y="655"/>
                    <a:pt x="123" y="779"/>
                  </a:cubicBezTo>
                  <a:lnTo>
                    <a:pt x="123" y="779"/>
                  </a:lnTo>
                  <a:cubicBezTo>
                    <a:pt x="44" y="788"/>
                    <a:pt x="0" y="794"/>
                    <a:pt x="0" y="800"/>
                  </a:cubicBezTo>
                  <a:cubicBezTo>
                    <a:pt x="38" y="806"/>
                    <a:pt x="76" y="810"/>
                    <a:pt x="114" y="814"/>
                  </a:cubicBezTo>
                  <a:lnTo>
                    <a:pt x="114" y="814"/>
                  </a:lnTo>
                  <a:cubicBezTo>
                    <a:pt x="113" y="816"/>
                    <a:pt x="113" y="818"/>
                    <a:pt x="112" y="820"/>
                  </a:cubicBezTo>
                  <a:cubicBezTo>
                    <a:pt x="99" y="871"/>
                    <a:pt x="99" y="923"/>
                    <a:pt x="112" y="972"/>
                  </a:cubicBezTo>
                  <a:cubicBezTo>
                    <a:pt x="129" y="920"/>
                    <a:pt x="148" y="869"/>
                    <a:pt x="170" y="818"/>
                  </a:cubicBezTo>
                  <a:lnTo>
                    <a:pt x="170" y="818"/>
                  </a:lnTo>
                  <a:cubicBezTo>
                    <a:pt x="216" y="822"/>
                    <a:pt x="261" y="823"/>
                    <a:pt x="307" y="823"/>
                  </a:cubicBezTo>
                  <a:cubicBezTo>
                    <a:pt x="410" y="823"/>
                    <a:pt x="512" y="815"/>
                    <a:pt x="614" y="800"/>
                  </a:cubicBezTo>
                  <a:cubicBezTo>
                    <a:pt x="833" y="769"/>
                    <a:pt x="1048" y="720"/>
                    <a:pt x="1258" y="654"/>
                  </a:cubicBezTo>
                  <a:cubicBezTo>
                    <a:pt x="1385" y="614"/>
                    <a:pt x="1507" y="563"/>
                    <a:pt x="1624" y="501"/>
                  </a:cubicBezTo>
                  <a:cubicBezTo>
                    <a:pt x="1693" y="460"/>
                    <a:pt x="1745" y="396"/>
                    <a:pt x="1771" y="319"/>
                  </a:cubicBezTo>
                  <a:cubicBezTo>
                    <a:pt x="1786" y="230"/>
                    <a:pt x="1746" y="142"/>
                    <a:pt x="1669" y="95"/>
                  </a:cubicBezTo>
                  <a:cubicBezTo>
                    <a:pt x="1520" y="32"/>
                    <a:pt x="1363" y="1"/>
                    <a:pt x="12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3" name="Google Shape;1926;p56"/>
            <p:cNvSpPr/>
            <p:nvPr/>
          </p:nvSpPr>
          <p:spPr>
            <a:xfrm>
              <a:off x="3260250" y="5389275"/>
              <a:ext cx="22900" cy="27050"/>
            </a:xfrm>
            <a:custGeom>
              <a:avLst/>
              <a:gdLst/>
              <a:ahLst/>
              <a:cxnLst/>
              <a:rect l="l" t="t" r="r" b="b"/>
              <a:pathLst>
                <a:path w="916" h="1082" extrusionOk="0">
                  <a:moveTo>
                    <a:pt x="200" y="1"/>
                  </a:moveTo>
                  <a:cubicBezTo>
                    <a:pt x="79" y="23"/>
                    <a:pt x="0" y="140"/>
                    <a:pt x="23" y="261"/>
                  </a:cubicBezTo>
                  <a:lnTo>
                    <a:pt x="23" y="264"/>
                  </a:lnTo>
                  <a:cubicBezTo>
                    <a:pt x="41" y="357"/>
                    <a:pt x="79" y="443"/>
                    <a:pt x="134" y="518"/>
                  </a:cubicBezTo>
                  <a:cubicBezTo>
                    <a:pt x="218" y="641"/>
                    <a:pt x="317" y="754"/>
                    <a:pt x="429" y="853"/>
                  </a:cubicBezTo>
                  <a:cubicBezTo>
                    <a:pt x="529" y="954"/>
                    <a:pt x="653" y="1029"/>
                    <a:pt x="788" y="1071"/>
                  </a:cubicBezTo>
                  <a:cubicBezTo>
                    <a:pt x="682" y="986"/>
                    <a:pt x="582" y="895"/>
                    <a:pt x="488" y="797"/>
                  </a:cubicBezTo>
                  <a:cubicBezTo>
                    <a:pt x="389" y="697"/>
                    <a:pt x="300" y="588"/>
                    <a:pt x="225" y="468"/>
                  </a:cubicBezTo>
                  <a:cubicBezTo>
                    <a:pt x="134" y="346"/>
                    <a:pt x="72" y="133"/>
                    <a:pt x="225" y="102"/>
                  </a:cubicBezTo>
                  <a:cubicBezTo>
                    <a:pt x="388" y="117"/>
                    <a:pt x="536" y="203"/>
                    <a:pt x="631" y="336"/>
                  </a:cubicBezTo>
                  <a:cubicBezTo>
                    <a:pt x="721" y="440"/>
                    <a:pt x="784" y="566"/>
                    <a:pt x="814" y="701"/>
                  </a:cubicBezTo>
                  <a:cubicBezTo>
                    <a:pt x="832" y="826"/>
                    <a:pt x="836" y="954"/>
                    <a:pt x="830" y="1081"/>
                  </a:cubicBezTo>
                  <a:cubicBezTo>
                    <a:pt x="896" y="960"/>
                    <a:pt x="915" y="820"/>
                    <a:pt x="886" y="686"/>
                  </a:cubicBezTo>
                  <a:cubicBezTo>
                    <a:pt x="864" y="535"/>
                    <a:pt x="803" y="394"/>
                    <a:pt x="707" y="275"/>
                  </a:cubicBezTo>
                  <a:cubicBezTo>
                    <a:pt x="594" y="106"/>
                    <a:pt x="405" y="3"/>
                    <a:pt x="2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4" name="Google Shape;1927;p56"/>
            <p:cNvSpPr/>
            <p:nvPr/>
          </p:nvSpPr>
          <p:spPr>
            <a:xfrm>
              <a:off x="3024025" y="5406200"/>
              <a:ext cx="86450" cy="61950"/>
            </a:xfrm>
            <a:custGeom>
              <a:avLst/>
              <a:gdLst/>
              <a:ahLst/>
              <a:cxnLst/>
              <a:rect l="l" t="t" r="r" b="b"/>
              <a:pathLst>
                <a:path w="3458" h="2478" extrusionOk="0">
                  <a:moveTo>
                    <a:pt x="589" y="0"/>
                  </a:moveTo>
                  <a:cubicBezTo>
                    <a:pt x="462" y="0"/>
                    <a:pt x="334" y="9"/>
                    <a:pt x="208" y="28"/>
                  </a:cubicBezTo>
                  <a:cubicBezTo>
                    <a:pt x="136" y="35"/>
                    <a:pt x="66" y="51"/>
                    <a:pt x="0" y="79"/>
                  </a:cubicBezTo>
                  <a:cubicBezTo>
                    <a:pt x="0" y="79"/>
                    <a:pt x="122" y="65"/>
                    <a:pt x="330" y="65"/>
                  </a:cubicBezTo>
                  <a:cubicBezTo>
                    <a:pt x="433" y="65"/>
                    <a:pt x="558" y="69"/>
                    <a:pt x="700" y="79"/>
                  </a:cubicBezTo>
                  <a:cubicBezTo>
                    <a:pt x="1254" y="122"/>
                    <a:pt x="1787" y="309"/>
                    <a:pt x="2247" y="621"/>
                  </a:cubicBezTo>
                  <a:cubicBezTo>
                    <a:pt x="2694" y="929"/>
                    <a:pt x="3046" y="1356"/>
                    <a:pt x="3260" y="1854"/>
                  </a:cubicBezTo>
                  <a:cubicBezTo>
                    <a:pt x="3337" y="2058"/>
                    <a:pt x="3403" y="2266"/>
                    <a:pt x="3458" y="2477"/>
                  </a:cubicBezTo>
                  <a:lnTo>
                    <a:pt x="3458" y="2300"/>
                  </a:lnTo>
                  <a:cubicBezTo>
                    <a:pt x="3440" y="2138"/>
                    <a:pt x="3401" y="1981"/>
                    <a:pt x="3341" y="1829"/>
                  </a:cubicBezTo>
                  <a:cubicBezTo>
                    <a:pt x="3144" y="1304"/>
                    <a:pt x="2790" y="853"/>
                    <a:pt x="2328" y="536"/>
                  </a:cubicBezTo>
                  <a:cubicBezTo>
                    <a:pt x="1851" y="212"/>
                    <a:pt x="1292" y="27"/>
                    <a:pt x="715" y="3"/>
                  </a:cubicBezTo>
                  <a:cubicBezTo>
                    <a:pt x="673" y="1"/>
                    <a:pt x="631" y="0"/>
                    <a:pt x="5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5" name="Google Shape;1928;p56"/>
            <p:cNvSpPr/>
            <p:nvPr/>
          </p:nvSpPr>
          <p:spPr>
            <a:xfrm>
              <a:off x="3139500" y="5445700"/>
              <a:ext cx="69375" cy="4050"/>
            </a:xfrm>
            <a:custGeom>
              <a:avLst/>
              <a:gdLst/>
              <a:ahLst/>
              <a:cxnLst/>
              <a:rect l="l" t="t" r="r" b="b"/>
              <a:pathLst>
                <a:path w="2775" h="162" extrusionOk="0">
                  <a:moveTo>
                    <a:pt x="2621" y="1"/>
                  </a:moveTo>
                  <a:cubicBezTo>
                    <a:pt x="2390" y="1"/>
                    <a:pt x="1924" y="24"/>
                    <a:pt x="1390" y="45"/>
                  </a:cubicBezTo>
                  <a:cubicBezTo>
                    <a:pt x="1177" y="54"/>
                    <a:pt x="975" y="57"/>
                    <a:pt x="795" y="57"/>
                  </a:cubicBezTo>
                  <a:cubicBezTo>
                    <a:pt x="510" y="57"/>
                    <a:pt x="278" y="50"/>
                    <a:pt x="140" y="50"/>
                  </a:cubicBezTo>
                  <a:cubicBezTo>
                    <a:pt x="52" y="50"/>
                    <a:pt x="2" y="53"/>
                    <a:pt x="1" y="61"/>
                  </a:cubicBezTo>
                  <a:cubicBezTo>
                    <a:pt x="352" y="129"/>
                    <a:pt x="708" y="162"/>
                    <a:pt x="1064" y="162"/>
                  </a:cubicBezTo>
                  <a:cubicBezTo>
                    <a:pt x="1172" y="162"/>
                    <a:pt x="1281" y="159"/>
                    <a:pt x="1390" y="153"/>
                  </a:cubicBezTo>
                  <a:cubicBezTo>
                    <a:pt x="1429" y="153"/>
                    <a:pt x="1467" y="154"/>
                    <a:pt x="1506" y="154"/>
                  </a:cubicBezTo>
                  <a:cubicBezTo>
                    <a:pt x="1933" y="154"/>
                    <a:pt x="2357" y="108"/>
                    <a:pt x="2774" y="16"/>
                  </a:cubicBezTo>
                  <a:cubicBezTo>
                    <a:pt x="2774" y="5"/>
                    <a:pt x="2719" y="1"/>
                    <a:pt x="26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6" name="Google Shape;1929;p56"/>
            <p:cNvSpPr/>
            <p:nvPr/>
          </p:nvSpPr>
          <p:spPr>
            <a:xfrm>
              <a:off x="3093100" y="5448275"/>
              <a:ext cx="7650" cy="12525"/>
            </a:xfrm>
            <a:custGeom>
              <a:avLst/>
              <a:gdLst/>
              <a:ahLst/>
              <a:cxnLst/>
              <a:rect l="l" t="t" r="r" b="b"/>
              <a:pathLst>
                <a:path w="306" h="501" extrusionOk="0">
                  <a:moveTo>
                    <a:pt x="11" y="1"/>
                  </a:moveTo>
                  <a:cubicBezTo>
                    <a:pt x="6" y="1"/>
                    <a:pt x="3" y="2"/>
                    <a:pt x="0" y="4"/>
                  </a:cubicBezTo>
                  <a:cubicBezTo>
                    <a:pt x="0" y="29"/>
                    <a:pt x="56" y="125"/>
                    <a:pt x="123" y="258"/>
                  </a:cubicBezTo>
                  <a:cubicBezTo>
                    <a:pt x="189" y="389"/>
                    <a:pt x="229" y="501"/>
                    <a:pt x="260" y="501"/>
                  </a:cubicBezTo>
                  <a:cubicBezTo>
                    <a:pt x="289" y="501"/>
                    <a:pt x="305" y="358"/>
                    <a:pt x="224" y="206"/>
                  </a:cubicBezTo>
                  <a:cubicBezTo>
                    <a:pt x="152" y="71"/>
                    <a:pt x="48" y="1"/>
                    <a:pt x="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7" name="Google Shape;1930;p56"/>
            <p:cNvSpPr/>
            <p:nvPr/>
          </p:nvSpPr>
          <p:spPr>
            <a:xfrm>
              <a:off x="3075000" y="5428475"/>
              <a:ext cx="9650" cy="8350"/>
            </a:xfrm>
            <a:custGeom>
              <a:avLst/>
              <a:gdLst/>
              <a:ahLst/>
              <a:cxnLst/>
              <a:rect l="l" t="t" r="r" b="b"/>
              <a:pathLst>
                <a:path w="386" h="334" extrusionOk="0">
                  <a:moveTo>
                    <a:pt x="12" y="1"/>
                  </a:moveTo>
                  <a:cubicBezTo>
                    <a:pt x="7" y="1"/>
                    <a:pt x="3" y="2"/>
                    <a:pt x="0" y="4"/>
                  </a:cubicBezTo>
                  <a:cubicBezTo>
                    <a:pt x="31" y="82"/>
                    <a:pt x="80" y="151"/>
                    <a:pt x="142" y="208"/>
                  </a:cubicBezTo>
                  <a:cubicBezTo>
                    <a:pt x="228" y="285"/>
                    <a:pt x="314" y="333"/>
                    <a:pt x="350" y="333"/>
                  </a:cubicBezTo>
                  <a:cubicBezTo>
                    <a:pt x="357" y="333"/>
                    <a:pt x="362" y="332"/>
                    <a:pt x="365" y="329"/>
                  </a:cubicBezTo>
                  <a:cubicBezTo>
                    <a:pt x="385" y="308"/>
                    <a:pt x="325" y="218"/>
                    <a:pt x="222" y="131"/>
                  </a:cubicBezTo>
                  <a:cubicBezTo>
                    <a:pt x="133" y="56"/>
                    <a:pt x="46" y="1"/>
                    <a:pt x="1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8" name="Google Shape;1931;p56"/>
            <p:cNvSpPr/>
            <p:nvPr/>
          </p:nvSpPr>
          <p:spPr>
            <a:xfrm>
              <a:off x="3049450" y="5418575"/>
              <a:ext cx="14425" cy="5450"/>
            </a:xfrm>
            <a:custGeom>
              <a:avLst/>
              <a:gdLst/>
              <a:ahLst/>
              <a:cxnLst/>
              <a:rect l="l" t="t" r="r" b="b"/>
              <a:pathLst>
                <a:path w="577" h="218" extrusionOk="0">
                  <a:moveTo>
                    <a:pt x="180" y="1"/>
                  </a:moveTo>
                  <a:cubicBezTo>
                    <a:pt x="72" y="1"/>
                    <a:pt x="0" y="37"/>
                    <a:pt x="8" y="55"/>
                  </a:cubicBezTo>
                  <a:cubicBezTo>
                    <a:pt x="8" y="86"/>
                    <a:pt x="145" y="81"/>
                    <a:pt x="282" y="127"/>
                  </a:cubicBezTo>
                  <a:cubicBezTo>
                    <a:pt x="399" y="167"/>
                    <a:pt x="494" y="217"/>
                    <a:pt x="535" y="217"/>
                  </a:cubicBezTo>
                  <a:cubicBezTo>
                    <a:pt x="542" y="217"/>
                    <a:pt x="547" y="216"/>
                    <a:pt x="550" y="213"/>
                  </a:cubicBezTo>
                  <a:cubicBezTo>
                    <a:pt x="577" y="192"/>
                    <a:pt x="494" y="71"/>
                    <a:pt x="317" y="20"/>
                  </a:cubicBezTo>
                  <a:cubicBezTo>
                    <a:pt x="268" y="6"/>
                    <a:pt x="221" y="1"/>
                    <a:pt x="18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9" name="Google Shape;1932;p56"/>
            <p:cNvSpPr/>
            <p:nvPr/>
          </p:nvSpPr>
          <p:spPr>
            <a:xfrm>
              <a:off x="3032025" y="5415625"/>
              <a:ext cx="7350" cy="3425"/>
            </a:xfrm>
            <a:custGeom>
              <a:avLst/>
              <a:gdLst/>
              <a:ahLst/>
              <a:cxnLst/>
              <a:rect l="l" t="t" r="r" b="b"/>
              <a:pathLst>
                <a:path w="294" h="137" extrusionOk="0">
                  <a:moveTo>
                    <a:pt x="47" y="1"/>
                  </a:moveTo>
                  <a:cubicBezTo>
                    <a:pt x="19" y="1"/>
                    <a:pt x="0" y="7"/>
                    <a:pt x="0" y="21"/>
                  </a:cubicBezTo>
                  <a:cubicBezTo>
                    <a:pt x="0" y="47"/>
                    <a:pt x="46" y="93"/>
                    <a:pt x="121" y="117"/>
                  </a:cubicBezTo>
                  <a:cubicBezTo>
                    <a:pt x="160" y="130"/>
                    <a:pt x="199" y="137"/>
                    <a:pt x="229" y="137"/>
                  </a:cubicBezTo>
                  <a:cubicBezTo>
                    <a:pt x="258" y="137"/>
                    <a:pt x="279" y="130"/>
                    <a:pt x="283" y="117"/>
                  </a:cubicBezTo>
                  <a:cubicBezTo>
                    <a:pt x="294" y="92"/>
                    <a:pt x="243" y="47"/>
                    <a:pt x="162" y="21"/>
                  </a:cubicBezTo>
                  <a:cubicBezTo>
                    <a:pt x="120" y="8"/>
                    <a:pt x="78" y="1"/>
                    <a:pt x="4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0" name="Google Shape;1933;p56"/>
            <p:cNvSpPr/>
            <p:nvPr/>
          </p:nvSpPr>
          <p:spPr>
            <a:xfrm>
              <a:off x="2120425" y="5311675"/>
              <a:ext cx="248250" cy="154950"/>
            </a:xfrm>
            <a:custGeom>
              <a:avLst/>
              <a:gdLst/>
              <a:ahLst/>
              <a:cxnLst/>
              <a:rect l="l" t="t" r="r" b="b"/>
              <a:pathLst>
                <a:path w="9930" h="6198" extrusionOk="0">
                  <a:moveTo>
                    <a:pt x="1410" y="1"/>
                  </a:moveTo>
                  <a:lnTo>
                    <a:pt x="1" y="6198"/>
                  </a:lnTo>
                  <a:lnTo>
                    <a:pt x="9523" y="6198"/>
                  </a:lnTo>
                  <a:lnTo>
                    <a:pt x="9930" y="2161"/>
                  </a:lnTo>
                  <a:lnTo>
                    <a:pt x="141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1" name="Google Shape;1934;p56"/>
            <p:cNvSpPr/>
            <p:nvPr/>
          </p:nvSpPr>
          <p:spPr>
            <a:xfrm>
              <a:off x="2126850" y="5435800"/>
              <a:ext cx="236500" cy="10125"/>
            </a:xfrm>
            <a:custGeom>
              <a:avLst/>
              <a:gdLst/>
              <a:ahLst/>
              <a:cxnLst/>
              <a:rect l="l" t="t" r="r" b="b"/>
              <a:pathLst>
                <a:path w="9460" h="405" extrusionOk="0">
                  <a:moveTo>
                    <a:pt x="1038" y="1"/>
                  </a:moveTo>
                  <a:cubicBezTo>
                    <a:pt x="691" y="1"/>
                    <a:pt x="344" y="27"/>
                    <a:pt x="1" y="80"/>
                  </a:cubicBezTo>
                  <a:cubicBezTo>
                    <a:pt x="423" y="155"/>
                    <a:pt x="850" y="193"/>
                    <a:pt x="1279" y="193"/>
                  </a:cubicBezTo>
                  <a:cubicBezTo>
                    <a:pt x="1315" y="193"/>
                    <a:pt x="1351" y="193"/>
                    <a:pt x="1386" y="192"/>
                  </a:cubicBezTo>
                  <a:lnTo>
                    <a:pt x="4728" y="335"/>
                  </a:lnTo>
                  <a:cubicBezTo>
                    <a:pt x="6047" y="396"/>
                    <a:pt x="7218" y="396"/>
                    <a:pt x="8075" y="396"/>
                  </a:cubicBezTo>
                  <a:cubicBezTo>
                    <a:pt x="8188" y="401"/>
                    <a:pt x="8301" y="404"/>
                    <a:pt x="8414" y="404"/>
                  </a:cubicBezTo>
                  <a:cubicBezTo>
                    <a:pt x="8763" y="404"/>
                    <a:pt x="9113" y="376"/>
                    <a:pt x="9459" y="320"/>
                  </a:cubicBezTo>
                  <a:cubicBezTo>
                    <a:pt x="9048" y="247"/>
                    <a:pt x="8631" y="210"/>
                    <a:pt x="8214" y="210"/>
                  </a:cubicBezTo>
                  <a:cubicBezTo>
                    <a:pt x="8167" y="210"/>
                    <a:pt x="8121" y="211"/>
                    <a:pt x="8075" y="212"/>
                  </a:cubicBezTo>
                  <a:lnTo>
                    <a:pt x="4738" y="70"/>
                  </a:lnTo>
                  <a:cubicBezTo>
                    <a:pt x="3414" y="10"/>
                    <a:pt x="2243" y="10"/>
                    <a:pt x="1386" y="10"/>
                  </a:cubicBezTo>
                  <a:cubicBezTo>
                    <a:pt x="1270" y="4"/>
                    <a:pt x="1154" y="1"/>
                    <a:pt x="10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2" name="Google Shape;1935;p56"/>
            <p:cNvSpPr/>
            <p:nvPr/>
          </p:nvSpPr>
          <p:spPr>
            <a:xfrm>
              <a:off x="2253600" y="5342375"/>
              <a:ext cx="11150" cy="100425"/>
            </a:xfrm>
            <a:custGeom>
              <a:avLst/>
              <a:gdLst/>
              <a:ahLst/>
              <a:cxnLst/>
              <a:rect l="l" t="t" r="r" b="b"/>
              <a:pathLst>
                <a:path w="446" h="4017" extrusionOk="0">
                  <a:moveTo>
                    <a:pt x="358" y="1"/>
                  </a:moveTo>
                  <a:cubicBezTo>
                    <a:pt x="182" y="649"/>
                    <a:pt x="94" y="1317"/>
                    <a:pt x="94" y="1987"/>
                  </a:cubicBezTo>
                  <a:cubicBezTo>
                    <a:pt x="0" y="2660"/>
                    <a:pt x="0" y="3343"/>
                    <a:pt x="94" y="4016"/>
                  </a:cubicBezTo>
                  <a:cubicBezTo>
                    <a:pt x="265" y="3367"/>
                    <a:pt x="354" y="2699"/>
                    <a:pt x="358" y="2029"/>
                  </a:cubicBezTo>
                  <a:cubicBezTo>
                    <a:pt x="446" y="1355"/>
                    <a:pt x="446" y="674"/>
                    <a:pt x="3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3" name="Google Shape;1936;p56"/>
            <p:cNvSpPr/>
            <p:nvPr/>
          </p:nvSpPr>
          <p:spPr>
            <a:xfrm>
              <a:off x="2120425" y="5438225"/>
              <a:ext cx="240375" cy="28400"/>
            </a:xfrm>
            <a:custGeom>
              <a:avLst/>
              <a:gdLst/>
              <a:ahLst/>
              <a:cxnLst/>
              <a:rect l="l" t="t" r="r" b="b"/>
              <a:pathLst>
                <a:path w="9615" h="1136" extrusionOk="0">
                  <a:moveTo>
                    <a:pt x="173" y="0"/>
                  </a:moveTo>
                  <a:lnTo>
                    <a:pt x="1" y="1030"/>
                  </a:lnTo>
                  <a:lnTo>
                    <a:pt x="1" y="1136"/>
                  </a:lnTo>
                  <a:lnTo>
                    <a:pt x="9523" y="1136"/>
                  </a:lnTo>
                  <a:lnTo>
                    <a:pt x="9614" y="238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4" name="Google Shape;1937;p56"/>
            <p:cNvSpPr/>
            <p:nvPr/>
          </p:nvSpPr>
          <p:spPr>
            <a:xfrm>
              <a:off x="3090950" y="1702725"/>
              <a:ext cx="574100" cy="739250"/>
            </a:xfrm>
            <a:custGeom>
              <a:avLst/>
              <a:gdLst/>
              <a:ahLst/>
              <a:cxnLst/>
              <a:rect l="l" t="t" r="r" b="b"/>
              <a:pathLst>
                <a:path w="22964" h="29570" extrusionOk="0">
                  <a:moveTo>
                    <a:pt x="17723" y="1"/>
                  </a:moveTo>
                  <a:cubicBezTo>
                    <a:pt x="17672" y="1"/>
                    <a:pt x="17641" y="57"/>
                    <a:pt x="17641" y="180"/>
                  </a:cubicBezTo>
                  <a:cubicBezTo>
                    <a:pt x="17641" y="875"/>
                    <a:pt x="17312" y="4470"/>
                    <a:pt x="17312" y="4470"/>
                  </a:cubicBezTo>
                  <a:lnTo>
                    <a:pt x="10071" y="17070"/>
                  </a:lnTo>
                  <a:cubicBezTo>
                    <a:pt x="9057" y="19099"/>
                    <a:pt x="7246" y="20249"/>
                    <a:pt x="5943" y="20457"/>
                  </a:cubicBezTo>
                  <a:lnTo>
                    <a:pt x="1" y="21725"/>
                  </a:lnTo>
                  <a:lnTo>
                    <a:pt x="1699" y="29569"/>
                  </a:lnTo>
                  <a:lnTo>
                    <a:pt x="9980" y="27541"/>
                  </a:lnTo>
                  <a:cubicBezTo>
                    <a:pt x="12129" y="27013"/>
                    <a:pt x="13899" y="25496"/>
                    <a:pt x="14751" y="23455"/>
                  </a:cubicBezTo>
                  <a:lnTo>
                    <a:pt x="21638" y="6939"/>
                  </a:lnTo>
                  <a:cubicBezTo>
                    <a:pt x="22095" y="5877"/>
                    <a:pt x="22482" y="4786"/>
                    <a:pt x="22799" y="3674"/>
                  </a:cubicBezTo>
                  <a:cubicBezTo>
                    <a:pt x="22963" y="2751"/>
                    <a:pt x="22719" y="1801"/>
                    <a:pt x="22129" y="1073"/>
                  </a:cubicBezTo>
                  <a:lnTo>
                    <a:pt x="18656" y="2326"/>
                  </a:lnTo>
                  <a:cubicBezTo>
                    <a:pt x="18618" y="1183"/>
                    <a:pt x="17957" y="1"/>
                    <a:pt x="17723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pic>
        <p:nvPicPr>
          <p:cNvPr id="105" name="图片 10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7939"/>
            <a:ext cx="3922529" cy="3730406"/>
          </a:xfrm>
          <a:prstGeom prst="rect">
            <a:avLst/>
          </a:prstGeom>
        </p:spPr>
      </p:pic>
      <p:sp>
        <p:nvSpPr>
          <p:cNvPr id="117" name="Google Shape;12494;p119"/>
          <p:cNvSpPr/>
          <p:nvPr/>
        </p:nvSpPr>
        <p:spPr>
          <a:xfrm>
            <a:off x="302532" y="2747938"/>
            <a:ext cx="3963177" cy="226221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667E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>
              <a:solidFill>
                <a:srgbClr val="FFFFFF"/>
              </a:solidFill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740122" y="3036565"/>
            <a:ext cx="329915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400" dirty="0">
                <a:latin typeface="Gill Sans Nova" panose="020B0602020104020203" pitchFamily="34" charset="0"/>
              </a:rPr>
              <a:t>Self-introduction</a:t>
            </a:r>
          </a:p>
          <a:p>
            <a:r>
              <a:rPr lang="en-US" altLang="zh-CN" sz="3400" dirty="0">
                <a:latin typeface="Gill Sans Nova" panose="020B0602020104020203" pitchFamily="34" charset="0"/>
              </a:rPr>
              <a:t>for a summer intern program</a:t>
            </a:r>
          </a:p>
        </p:txBody>
      </p:sp>
      <p:sp>
        <p:nvSpPr>
          <p:cNvPr id="119" name="Google Shape;12497;p119"/>
          <p:cNvSpPr/>
          <p:nvPr/>
        </p:nvSpPr>
        <p:spPr>
          <a:xfrm>
            <a:off x="4762674" y="1836584"/>
            <a:ext cx="3574413" cy="9327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869FB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5080209" y="1979869"/>
            <a:ext cx="2901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Written script</a:t>
            </a:r>
            <a:endParaRPr lang="zh-CN" altLang="en-US" sz="3600" dirty="0">
              <a:latin typeface="Gill Sans Nova" panose="020B0602020104020203" pitchFamily="34" charset="0"/>
            </a:endParaRPr>
          </a:p>
        </p:txBody>
      </p:sp>
      <p:sp>
        <p:nvSpPr>
          <p:cNvPr id="121" name="Google Shape;12497;p119"/>
          <p:cNvSpPr/>
          <p:nvPr/>
        </p:nvSpPr>
        <p:spPr>
          <a:xfrm>
            <a:off x="4495009" y="4846020"/>
            <a:ext cx="4065233" cy="14023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869FB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4793198" y="4989247"/>
            <a:ext cx="35381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latin typeface="Gill Sans Nova" panose="020B0602020104020203" pitchFamily="34" charset="0"/>
              </a:rPr>
              <a:t>Oral presentation</a:t>
            </a:r>
          </a:p>
          <a:p>
            <a:pPr algn="ctr"/>
            <a:r>
              <a:rPr lang="en-US" altLang="zh-CN" sz="3600" dirty="0">
                <a:latin typeface="Gill Sans Nova" panose="020B0602020104020203" pitchFamily="34" charset="0"/>
              </a:rPr>
              <a:t>(mock interview)</a:t>
            </a:r>
            <a:endParaRPr lang="zh-CN" altLang="en-US" sz="3600" dirty="0">
              <a:latin typeface="Gill Sans Nova" panose="020B0602020104020203" pitchFamily="34" charset="0"/>
            </a:endParaRPr>
          </a:p>
        </p:txBody>
      </p:sp>
      <p:sp>
        <p:nvSpPr>
          <p:cNvPr id="134" name="Google Shape;12501;p119"/>
          <p:cNvSpPr/>
          <p:nvPr/>
        </p:nvSpPr>
        <p:spPr>
          <a:xfrm>
            <a:off x="12317360" y="978833"/>
            <a:ext cx="3551289" cy="9634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CFD9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12778381" y="1121055"/>
            <a:ext cx="2629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Personal info</a:t>
            </a:r>
          </a:p>
        </p:txBody>
      </p:sp>
      <p:sp>
        <p:nvSpPr>
          <p:cNvPr id="136" name="Google Shape;12501;p119"/>
          <p:cNvSpPr/>
          <p:nvPr/>
        </p:nvSpPr>
        <p:spPr>
          <a:xfrm>
            <a:off x="10415442" y="2309633"/>
            <a:ext cx="5453207" cy="9634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CFD9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10595514" y="2470453"/>
            <a:ext cx="5093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Why choosing your major</a:t>
            </a:r>
          </a:p>
        </p:txBody>
      </p:sp>
      <p:sp>
        <p:nvSpPr>
          <p:cNvPr id="138" name="Google Shape;12501;p119"/>
          <p:cNvSpPr/>
          <p:nvPr/>
        </p:nvSpPr>
        <p:spPr>
          <a:xfrm>
            <a:off x="11038574" y="3640433"/>
            <a:ext cx="4830075" cy="9634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CFD9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1326722" y="3799013"/>
            <a:ext cx="4475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Your competitive edge</a:t>
            </a:r>
          </a:p>
        </p:txBody>
      </p:sp>
      <p:sp>
        <p:nvSpPr>
          <p:cNvPr id="140" name="Google Shape;12501;p119"/>
          <p:cNvSpPr/>
          <p:nvPr/>
        </p:nvSpPr>
        <p:spPr>
          <a:xfrm>
            <a:off x="11823257" y="4971233"/>
            <a:ext cx="3979370" cy="9634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>
            <a:solidFill>
              <a:srgbClr val="CFD9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12284278" y="5113455"/>
            <a:ext cx="3329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Your career goal</a:t>
            </a:r>
          </a:p>
        </p:txBody>
      </p:sp>
      <p:grpSp>
        <p:nvGrpSpPr>
          <p:cNvPr id="142" name="Google Shape;5758;p116"/>
          <p:cNvGrpSpPr/>
          <p:nvPr/>
        </p:nvGrpSpPr>
        <p:grpSpPr>
          <a:xfrm rot="2440963">
            <a:off x="4056317" y="3852203"/>
            <a:ext cx="1243351" cy="613229"/>
            <a:chOff x="4920150" y="1977875"/>
            <a:chExt cx="68525" cy="33800"/>
          </a:xfrm>
        </p:grpSpPr>
        <p:sp>
          <p:nvSpPr>
            <p:cNvPr id="143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44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45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46" name="Google Shape;5758;p116"/>
          <p:cNvGrpSpPr/>
          <p:nvPr/>
        </p:nvGrpSpPr>
        <p:grpSpPr>
          <a:xfrm rot="18888529">
            <a:off x="4033983" y="3097835"/>
            <a:ext cx="1243351" cy="613229"/>
            <a:chOff x="4920150" y="1977875"/>
            <a:chExt cx="68525" cy="33800"/>
          </a:xfrm>
        </p:grpSpPr>
        <p:sp>
          <p:nvSpPr>
            <p:cNvPr id="147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48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49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50" name="Google Shape;5758;p116"/>
          <p:cNvGrpSpPr/>
          <p:nvPr/>
        </p:nvGrpSpPr>
        <p:grpSpPr>
          <a:xfrm rot="19882453">
            <a:off x="9359001" y="2138257"/>
            <a:ext cx="1326512" cy="501898"/>
            <a:chOff x="4920150" y="1977875"/>
            <a:chExt cx="68525" cy="33800"/>
          </a:xfrm>
        </p:grpSpPr>
        <p:sp>
          <p:nvSpPr>
            <p:cNvPr id="151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52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53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54" name="Google Shape;5758;p116"/>
          <p:cNvGrpSpPr/>
          <p:nvPr/>
        </p:nvGrpSpPr>
        <p:grpSpPr>
          <a:xfrm rot="606949">
            <a:off x="9451479" y="2570168"/>
            <a:ext cx="1198538" cy="501898"/>
            <a:chOff x="4920150" y="1977875"/>
            <a:chExt cx="68525" cy="33800"/>
          </a:xfrm>
        </p:grpSpPr>
        <p:sp>
          <p:nvSpPr>
            <p:cNvPr id="155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56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57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62" name="Google Shape;5758;p116"/>
          <p:cNvGrpSpPr/>
          <p:nvPr/>
        </p:nvGrpSpPr>
        <p:grpSpPr>
          <a:xfrm rot="2232497">
            <a:off x="9257884" y="2978367"/>
            <a:ext cx="1885761" cy="501898"/>
            <a:chOff x="4920150" y="1977875"/>
            <a:chExt cx="68525" cy="33800"/>
          </a:xfrm>
        </p:grpSpPr>
        <p:sp>
          <p:nvSpPr>
            <p:cNvPr id="163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64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65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66" name="Google Shape;5758;p116"/>
          <p:cNvGrpSpPr/>
          <p:nvPr/>
        </p:nvGrpSpPr>
        <p:grpSpPr>
          <a:xfrm rot="3348701">
            <a:off x="9227771" y="2936735"/>
            <a:ext cx="1198538" cy="501898"/>
            <a:chOff x="4920150" y="1977875"/>
            <a:chExt cx="68525" cy="33800"/>
          </a:xfrm>
        </p:grpSpPr>
        <p:sp>
          <p:nvSpPr>
            <p:cNvPr id="167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68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69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170" name="Google Shape;12501;p119"/>
          <p:cNvSpPr/>
          <p:nvPr/>
        </p:nvSpPr>
        <p:spPr>
          <a:xfrm>
            <a:off x="11025997" y="3638566"/>
            <a:ext cx="4830075" cy="963492"/>
          </a:xfrm>
          <a:prstGeom prst="roundRect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pPr algn="ctr"/>
            <a:endParaRPr sz="2149">
              <a:solidFill>
                <a:srgbClr val="FFFFFF"/>
              </a:solidFill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11336917" y="3802299"/>
            <a:ext cx="4475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Gill Sans Nova" panose="020B0602020104020203" pitchFamily="34" charset="0"/>
              </a:rPr>
              <a:t>Your competitive edge</a:t>
            </a:r>
          </a:p>
        </p:txBody>
      </p:sp>
      <p:grpSp>
        <p:nvGrpSpPr>
          <p:cNvPr id="172" name="Google Shape;5758;p116"/>
          <p:cNvGrpSpPr/>
          <p:nvPr/>
        </p:nvGrpSpPr>
        <p:grpSpPr>
          <a:xfrm rot="2232497">
            <a:off x="9261892" y="2982945"/>
            <a:ext cx="1885761" cy="501898"/>
            <a:chOff x="4920150" y="1977875"/>
            <a:chExt cx="68525" cy="33800"/>
          </a:xfrm>
        </p:grpSpPr>
        <p:sp>
          <p:nvSpPr>
            <p:cNvPr id="173" name="Google Shape;5759;p116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74" name="Google Shape;5760;p116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75" name="Google Shape;5761;p116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67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  <p:bldP spid="1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What do they have in common?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4155" y="1976362"/>
            <a:ext cx="101153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Building valuable skills is hard and takes time. For someone in a new position, the right question is not “What is this job offering me?” but, instead, “What am I offering this job?” (para. 6, p.134)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Passion is not something you follow. It’s something that will follow you as you put in the hard work to become valuable to the world. (para.11, p.134)</a:t>
            </a:r>
          </a:p>
        </p:txBody>
      </p:sp>
      <p:grpSp>
        <p:nvGrpSpPr>
          <p:cNvPr id="7" name="Google Shape;5084;p109"/>
          <p:cNvGrpSpPr/>
          <p:nvPr/>
        </p:nvGrpSpPr>
        <p:grpSpPr>
          <a:xfrm>
            <a:off x="10787319" y="3752850"/>
            <a:ext cx="5211555" cy="2440417"/>
            <a:chOff x="230475" y="1070325"/>
            <a:chExt cx="7150875" cy="3573675"/>
          </a:xfrm>
        </p:grpSpPr>
        <p:sp>
          <p:nvSpPr>
            <p:cNvPr id="8" name="Google Shape;5085;p109"/>
            <p:cNvSpPr/>
            <p:nvPr/>
          </p:nvSpPr>
          <p:spPr>
            <a:xfrm>
              <a:off x="6203225" y="2572900"/>
              <a:ext cx="1178125" cy="1206475"/>
            </a:xfrm>
            <a:custGeom>
              <a:avLst/>
              <a:gdLst/>
              <a:ahLst/>
              <a:cxnLst/>
              <a:rect l="l" t="t" r="r" b="b"/>
              <a:pathLst>
                <a:path w="47125" h="48259" extrusionOk="0">
                  <a:moveTo>
                    <a:pt x="23082" y="13690"/>
                  </a:moveTo>
                  <a:cubicBezTo>
                    <a:pt x="26729" y="13690"/>
                    <a:pt x="30273" y="15587"/>
                    <a:pt x="32219" y="18976"/>
                  </a:cubicBezTo>
                  <a:cubicBezTo>
                    <a:pt x="35112" y="24016"/>
                    <a:pt x="33368" y="30447"/>
                    <a:pt x="28329" y="33342"/>
                  </a:cubicBezTo>
                  <a:cubicBezTo>
                    <a:pt x="26678" y="34290"/>
                    <a:pt x="24877" y="34741"/>
                    <a:pt x="23101" y="34741"/>
                  </a:cubicBezTo>
                  <a:cubicBezTo>
                    <a:pt x="19455" y="34741"/>
                    <a:pt x="15910" y="32843"/>
                    <a:pt x="13965" y="29454"/>
                  </a:cubicBezTo>
                  <a:cubicBezTo>
                    <a:pt x="11071" y="24412"/>
                    <a:pt x="12812" y="17981"/>
                    <a:pt x="17853" y="15088"/>
                  </a:cubicBezTo>
                  <a:cubicBezTo>
                    <a:pt x="19505" y="14140"/>
                    <a:pt x="21306" y="13690"/>
                    <a:pt x="23082" y="13690"/>
                  </a:cubicBezTo>
                  <a:close/>
                  <a:moveTo>
                    <a:pt x="24292" y="0"/>
                  </a:moveTo>
                  <a:lnTo>
                    <a:pt x="18942" y="567"/>
                  </a:lnTo>
                  <a:lnTo>
                    <a:pt x="18641" y="5090"/>
                  </a:lnTo>
                  <a:lnTo>
                    <a:pt x="14654" y="7090"/>
                  </a:lnTo>
                  <a:lnTo>
                    <a:pt x="10436" y="4103"/>
                  </a:lnTo>
                  <a:lnTo>
                    <a:pt x="6156" y="7223"/>
                  </a:lnTo>
                  <a:lnTo>
                    <a:pt x="8379" y="12011"/>
                  </a:lnTo>
                  <a:lnTo>
                    <a:pt x="5834" y="15849"/>
                  </a:lnTo>
                  <a:lnTo>
                    <a:pt x="1211" y="15602"/>
                  </a:lnTo>
                  <a:lnTo>
                    <a:pt x="0" y="21307"/>
                  </a:lnTo>
                  <a:lnTo>
                    <a:pt x="4399" y="23000"/>
                  </a:lnTo>
                  <a:lnTo>
                    <a:pt x="4779" y="27793"/>
                  </a:lnTo>
                  <a:lnTo>
                    <a:pt x="235" y="30417"/>
                  </a:lnTo>
                  <a:lnTo>
                    <a:pt x="2416" y="35375"/>
                  </a:lnTo>
                  <a:lnTo>
                    <a:pt x="7138" y="34639"/>
                  </a:lnTo>
                  <a:lnTo>
                    <a:pt x="10266" y="38250"/>
                  </a:lnTo>
                  <a:lnTo>
                    <a:pt x="8613" y="42754"/>
                  </a:lnTo>
                  <a:lnTo>
                    <a:pt x="12939" y="45808"/>
                  </a:lnTo>
                  <a:lnTo>
                    <a:pt x="16315" y="42157"/>
                  </a:lnTo>
                  <a:lnTo>
                    <a:pt x="21000" y="43424"/>
                  </a:lnTo>
                  <a:lnTo>
                    <a:pt x="22458" y="48259"/>
                  </a:lnTo>
                  <a:lnTo>
                    <a:pt x="27665" y="47907"/>
                  </a:lnTo>
                  <a:lnTo>
                    <a:pt x="28334" y="43565"/>
                  </a:lnTo>
                  <a:lnTo>
                    <a:pt x="32800" y="41003"/>
                  </a:lnTo>
                  <a:lnTo>
                    <a:pt x="36452" y="43915"/>
                  </a:lnTo>
                  <a:lnTo>
                    <a:pt x="41070" y="40474"/>
                  </a:lnTo>
                  <a:lnTo>
                    <a:pt x="38727" y="36425"/>
                  </a:lnTo>
                  <a:lnTo>
                    <a:pt x="41004" y="32348"/>
                  </a:lnTo>
                  <a:lnTo>
                    <a:pt x="45690" y="32689"/>
                  </a:lnTo>
                  <a:lnTo>
                    <a:pt x="47124" y="27382"/>
                  </a:lnTo>
                  <a:lnTo>
                    <a:pt x="43103" y="25208"/>
                  </a:lnTo>
                  <a:lnTo>
                    <a:pt x="42570" y="20371"/>
                  </a:lnTo>
                  <a:lnTo>
                    <a:pt x="46468" y="17721"/>
                  </a:lnTo>
                  <a:lnTo>
                    <a:pt x="43902" y="13255"/>
                  </a:lnTo>
                  <a:lnTo>
                    <a:pt x="39890" y="13847"/>
                  </a:lnTo>
                  <a:lnTo>
                    <a:pt x="36586" y="9681"/>
                  </a:lnTo>
                  <a:lnTo>
                    <a:pt x="38292" y="5549"/>
                  </a:lnTo>
                  <a:lnTo>
                    <a:pt x="33817" y="2578"/>
                  </a:lnTo>
                  <a:lnTo>
                    <a:pt x="30475" y="5946"/>
                  </a:lnTo>
                  <a:lnTo>
                    <a:pt x="26074" y="5178"/>
                  </a:lnTo>
                  <a:lnTo>
                    <a:pt x="24292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5086;p109"/>
            <p:cNvSpPr/>
            <p:nvPr/>
          </p:nvSpPr>
          <p:spPr>
            <a:xfrm>
              <a:off x="230475" y="2940600"/>
              <a:ext cx="1256450" cy="1444100"/>
            </a:xfrm>
            <a:custGeom>
              <a:avLst/>
              <a:gdLst/>
              <a:ahLst/>
              <a:cxnLst/>
              <a:rect l="l" t="t" r="r" b="b"/>
              <a:pathLst>
                <a:path w="50258" h="57764" extrusionOk="0">
                  <a:moveTo>
                    <a:pt x="5790" y="0"/>
                  </a:moveTo>
                  <a:cubicBezTo>
                    <a:pt x="5680" y="0"/>
                    <a:pt x="5570" y="3"/>
                    <a:pt x="5459" y="9"/>
                  </a:cubicBezTo>
                  <a:cubicBezTo>
                    <a:pt x="3080" y="133"/>
                    <a:pt x="712" y="1839"/>
                    <a:pt x="356" y="4223"/>
                  </a:cubicBezTo>
                  <a:cubicBezTo>
                    <a:pt x="1" y="6608"/>
                    <a:pt x="1596" y="8829"/>
                    <a:pt x="3270" y="10562"/>
                  </a:cubicBezTo>
                  <a:cubicBezTo>
                    <a:pt x="5748" y="13131"/>
                    <a:pt x="8587" y="15329"/>
                    <a:pt x="11697" y="17085"/>
                  </a:cubicBezTo>
                  <a:cubicBezTo>
                    <a:pt x="12255" y="17399"/>
                    <a:pt x="12858" y="17742"/>
                    <a:pt x="13123" y="18325"/>
                  </a:cubicBezTo>
                  <a:cubicBezTo>
                    <a:pt x="13594" y="19386"/>
                    <a:pt x="12664" y="20588"/>
                    <a:pt x="11615" y="21063"/>
                  </a:cubicBezTo>
                  <a:cubicBezTo>
                    <a:pt x="10425" y="21596"/>
                    <a:pt x="9078" y="21608"/>
                    <a:pt x="7806" y="21890"/>
                  </a:cubicBezTo>
                  <a:cubicBezTo>
                    <a:pt x="6532" y="22170"/>
                    <a:pt x="5199" y="22886"/>
                    <a:pt x="4840" y="24151"/>
                  </a:cubicBezTo>
                  <a:cubicBezTo>
                    <a:pt x="4334" y="25911"/>
                    <a:pt x="5929" y="27530"/>
                    <a:pt x="7438" y="28546"/>
                  </a:cubicBezTo>
                  <a:cubicBezTo>
                    <a:pt x="10464" y="30580"/>
                    <a:pt x="13819" y="32079"/>
                    <a:pt x="17354" y="32975"/>
                  </a:cubicBezTo>
                  <a:cubicBezTo>
                    <a:pt x="18594" y="33294"/>
                    <a:pt x="19932" y="33554"/>
                    <a:pt x="20998" y="34306"/>
                  </a:cubicBezTo>
                  <a:cubicBezTo>
                    <a:pt x="22064" y="35057"/>
                    <a:pt x="22808" y="36478"/>
                    <a:pt x="22336" y="37702"/>
                  </a:cubicBezTo>
                  <a:cubicBezTo>
                    <a:pt x="21904" y="38825"/>
                    <a:pt x="20619" y="39366"/>
                    <a:pt x="19408" y="39366"/>
                  </a:cubicBezTo>
                  <a:cubicBezTo>
                    <a:pt x="19301" y="39366"/>
                    <a:pt x="19194" y="39362"/>
                    <a:pt x="19089" y="39354"/>
                  </a:cubicBezTo>
                  <a:cubicBezTo>
                    <a:pt x="17792" y="39252"/>
                    <a:pt x="16586" y="38676"/>
                    <a:pt x="15325" y="38346"/>
                  </a:cubicBezTo>
                  <a:cubicBezTo>
                    <a:pt x="14691" y="38178"/>
                    <a:pt x="14017" y="38089"/>
                    <a:pt x="13345" y="38089"/>
                  </a:cubicBezTo>
                  <a:cubicBezTo>
                    <a:pt x="11520" y="38089"/>
                    <a:pt x="9716" y="38750"/>
                    <a:pt x="8801" y="40293"/>
                  </a:cubicBezTo>
                  <a:cubicBezTo>
                    <a:pt x="7975" y="41680"/>
                    <a:pt x="8082" y="43481"/>
                    <a:pt x="8723" y="44970"/>
                  </a:cubicBezTo>
                  <a:cubicBezTo>
                    <a:pt x="9363" y="46457"/>
                    <a:pt x="10479" y="47679"/>
                    <a:pt x="11647" y="48791"/>
                  </a:cubicBezTo>
                  <a:cubicBezTo>
                    <a:pt x="15722" y="52683"/>
                    <a:pt x="20738" y="55638"/>
                    <a:pt x="26183" y="56917"/>
                  </a:cubicBezTo>
                  <a:cubicBezTo>
                    <a:pt x="28462" y="57453"/>
                    <a:pt x="30652" y="57764"/>
                    <a:pt x="32797" y="57764"/>
                  </a:cubicBezTo>
                  <a:cubicBezTo>
                    <a:pt x="35776" y="57764"/>
                    <a:pt x="38668" y="57165"/>
                    <a:pt x="41594" y="55740"/>
                  </a:cubicBezTo>
                  <a:lnTo>
                    <a:pt x="41550" y="55728"/>
                  </a:lnTo>
                  <a:cubicBezTo>
                    <a:pt x="49465" y="48887"/>
                    <a:pt x="50258" y="37627"/>
                    <a:pt x="48895" y="27716"/>
                  </a:cubicBezTo>
                  <a:cubicBezTo>
                    <a:pt x="48667" y="26063"/>
                    <a:pt x="48667" y="24295"/>
                    <a:pt x="47729" y="22919"/>
                  </a:cubicBezTo>
                  <a:cubicBezTo>
                    <a:pt x="47058" y="21934"/>
                    <a:pt x="45865" y="21243"/>
                    <a:pt x="44725" y="21243"/>
                  </a:cubicBezTo>
                  <a:cubicBezTo>
                    <a:pt x="44273" y="21243"/>
                    <a:pt x="43829" y="21352"/>
                    <a:pt x="43430" y="21593"/>
                  </a:cubicBezTo>
                  <a:cubicBezTo>
                    <a:pt x="42255" y="22299"/>
                    <a:pt x="41867" y="23791"/>
                    <a:pt x="41301" y="25048"/>
                  </a:cubicBezTo>
                  <a:cubicBezTo>
                    <a:pt x="40545" y="26727"/>
                    <a:pt x="39328" y="28160"/>
                    <a:pt x="37793" y="29178"/>
                  </a:cubicBezTo>
                  <a:cubicBezTo>
                    <a:pt x="37071" y="29651"/>
                    <a:pt x="36209" y="30028"/>
                    <a:pt x="35371" y="30028"/>
                  </a:cubicBezTo>
                  <a:cubicBezTo>
                    <a:pt x="35045" y="30028"/>
                    <a:pt x="34723" y="29971"/>
                    <a:pt x="34413" y="29840"/>
                  </a:cubicBezTo>
                  <a:cubicBezTo>
                    <a:pt x="32902" y="29196"/>
                    <a:pt x="32529" y="27237"/>
                    <a:pt x="32348" y="25584"/>
                  </a:cubicBezTo>
                  <a:lnTo>
                    <a:pt x="31476" y="16345"/>
                  </a:lnTo>
                  <a:cubicBezTo>
                    <a:pt x="31315" y="14694"/>
                    <a:pt x="31146" y="13011"/>
                    <a:pt x="30471" y="11495"/>
                  </a:cubicBezTo>
                  <a:cubicBezTo>
                    <a:pt x="29798" y="9979"/>
                    <a:pt x="28510" y="8644"/>
                    <a:pt x="26893" y="8368"/>
                  </a:cubicBezTo>
                  <a:cubicBezTo>
                    <a:pt x="26725" y="8339"/>
                    <a:pt x="26555" y="8325"/>
                    <a:pt x="26385" y="8325"/>
                  </a:cubicBezTo>
                  <a:cubicBezTo>
                    <a:pt x="24913" y="8325"/>
                    <a:pt x="23414" y="9366"/>
                    <a:pt x="23266" y="10846"/>
                  </a:cubicBezTo>
                  <a:cubicBezTo>
                    <a:pt x="23196" y="11536"/>
                    <a:pt x="23406" y="12218"/>
                    <a:pt x="23431" y="12912"/>
                  </a:cubicBezTo>
                  <a:cubicBezTo>
                    <a:pt x="23456" y="13607"/>
                    <a:pt x="23217" y="14396"/>
                    <a:pt x="22605" y="14651"/>
                  </a:cubicBezTo>
                  <a:cubicBezTo>
                    <a:pt x="22470" y="14708"/>
                    <a:pt x="22329" y="14733"/>
                    <a:pt x="22185" y="14733"/>
                  </a:cubicBezTo>
                  <a:cubicBezTo>
                    <a:pt x="21678" y="14733"/>
                    <a:pt x="21137" y="14420"/>
                    <a:pt x="20712" y="14082"/>
                  </a:cubicBezTo>
                  <a:cubicBezTo>
                    <a:pt x="18836" y="12590"/>
                    <a:pt x="17460" y="10562"/>
                    <a:pt x="16168" y="8537"/>
                  </a:cubicBezTo>
                  <a:cubicBezTo>
                    <a:pt x="14874" y="6513"/>
                    <a:pt x="13593" y="4439"/>
                    <a:pt x="11859" y="2777"/>
                  </a:cubicBezTo>
                  <a:cubicBezTo>
                    <a:pt x="10205" y="1193"/>
                    <a:pt x="8050" y="0"/>
                    <a:pt x="5790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" name="Google Shape;5087;p109"/>
            <p:cNvSpPr/>
            <p:nvPr/>
          </p:nvSpPr>
          <p:spPr>
            <a:xfrm>
              <a:off x="292875" y="2982875"/>
              <a:ext cx="998525" cy="1536150"/>
            </a:xfrm>
            <a:custGeom>
              <a:avLst/>
              <a:gdLst/>
              <a:ahLst/>
              <a:cxnLst/>
              <a:rect l="l" t="t" r="r" b="b"/>
              <a:pathLst>
                <a:path w="39941" h="61446" extrusionOk="0">
                  <a:moveTo>
                    <a:pt x="1" y="1"/>
                  </a:moveTo>
                  <a:cubicBezTo>
                    <a:pt x="52" y="53"/>
                    <a:pt x="110" y="101"/>
                    <a:pt x="173" y="141"/>
                  </a:cubicBezTo>
                  <a:lnTo>
                    <a:pt x="711" y="525"/>
                  </a:lnTo>
                  <a:cubicBezTo>
                    <a:pt x="1182" y="864"/>
                    <a:pt x="1876" y="1352"/>
                    <a:pt x="2776" y="2029"/>
                  </a:cubicBezTo>
                  <a:cubicBezTo>
                    <a:pt x="5268" y="3903"/>
                    <a:pt x="7616" y="5961"/>
                    <a:pt x="9800" y="8184"/>
                  </a:cubicBezTo>
                  <a:cubicBezTo>
                    <a:pt x="11184" y="9585"/>
                    <a:pt x="12644" y="11189"/>
                    <a:pt x="14171" y="12931"/>
                  </a:cubicBezTo>
                  <a:cubicBezTo>
                    <a:pt x="15701" y="14675"/>
                    <a:pt x="17320" y="16563"/>
                    <a:pt x="18952" y="18604"/>
                  </a:cubicBezTo>
                  <a:cubicBezTo>
                    <a:pt x="20672" y="20728"/>
                    <a:pt x="22275" y="22942"/>
                    <a:pt x="23754" y="25239"/>
                  </a:cubicBezTo>
                  <a:cubicBezTo>
                    <a:pt x="24518" y="26434"/>
                    <a:pt x="25225" y="27697"/>
                    <a:pt x="25944" y="28983"/>
                  </a:cubicBezTo>
                  <a:cubicBezTo>
                    <a:pt x="26662" y="30266"/>
                    <a:pt x="27381" y="31577"/>
                    <a:pt x="28115" y="32895"/>
                  </a:cubicBezTo>
                  <a:cubicBezTo>
                    <a:pt x="30907" y="37847"/>
                    <a:pt x="33417" y="42950"/>
                    <a:pt x="35636" y="48182"/>
                  </a:cubicBezTo>
                  <a:cubicBezTo>
                    <a:pt x="37427" y="52463"/>
                    <a:pt x="38810" y="56904"/>
                    <a:pt x="39768" y="61445"/>
                  </a:cubicBezTo>
                  <a:lnTo>
                    <a:pt x="39940" y="61396"/>
                  </a:lnTo>
                  <a:cubicBezTo>
                    <a:pt x="39006" y="56831"/>
                    <a:pt x="37633" y="52368"/>
                    <a:pt x="35842" y="48068"/>
                  </a:cubicBezTo>
                  <a:cubicBezTo>
                    <a:pt x="33632" y="42820"/>
                    <a:pt x="31123" y="37705"/>
                    <a:pt x="28327" y="32748"/>
                  </a:cubicBezTo>
                  <a:cubicBezTo>
                    <a:pt x="27591" y="31425"/>
                    <a:pt x="26865" y="30120"/>
                    <a:pt x="26150" y="28835"/>
                  </a:cubicBezTo>
                  <a:cubicBezTo>
                    <a:pt x="25434" y="27550"/>
                    <a:pt x="24724" y="26278"/>
                    <a:pt x="23951" y="25074"/>
                  </a:cubicBezTo>
                  <a:cubicBezTo>
                    <a:pt x="22463" y="22771"/>
                    <a:pt x="20849" y="20552"/>
                    <a:pt x="19117" y="18427"/>
                  </a:cubicBezTo>
                  <a:cubicBezTo>
                    <a:pt x="17465" y="16387"/>
                    <a:pt x="15845" y="14505"/>
                    <a:pt x="14309" y="12763"/>
                  </a:cubicBezTo>
                  <a:cubicBezTo>
                    <a:pt x="12771" y="11019"/>
                    <a:pt x="11295" y="9424"/>
                    <a:pt x="9899" y="8044"/>
                  </a:cubicBezTo>
                  <a:cubicBezTo>
                    <a:pt x="7701" y="5824"/>
                    <a:pt x="5329" y="3779"/>
                    <a:pt x="2810" y="1930"/>
                  </a:cubicBezTo>
                  <a:cubicBezTo>
                    <a:pt x="1917" y="1280"/>
                    <a:pt x="1210" y="798"/>
                    <a:pt x="744" y="475"/>
                  </a:cubicBezTo>
                  <a:cubicBezTo>
                    <a:pt x="512" y="322"/>
                    <a:pt x="331" y="202"/>
                    <a:pt x="191" y="116"/>
                  </a:cubicBezTo>
                  <a:cubicBezTo>
                    <a:pt x="131" y="72"/>
                    <a:pt x="67" y="33"/>
                    <a:pt x="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" name="Google Shape;5088;p109"/>
            <p:cNvSpPr/>
            <p:nvPr/>
          </p:nvSpPr>
          <p:spPr>
            <a:xfrm>
              <a:off x="887925" y="3149450"/>
              <a:ext cx="15225" cy="460300"/>
            </a:xfrm>
            <a:custGeom>
              <a:avLst/>
              <a:gdLst/>
              <a:ahLst/>
              <a:cxnLst/>
              <a:rect l="l" t="t" r="r" b="b"/>
              <a:pathLst>
                <a:path w="609" h="18412" extrusionOk="0">
                  <a:moveTo>
                    <a:pt x="580" y="1"/>
                  </a:moveTo>
                  <a:cubicBezTo>
                    <a:pt x="509" y="233"/>
                    <a:pt x="463" y="471"/>
                    <a:pt x="443" y="712"/>
                  </a:cubicBezTo>
                  <a:cubicBezTo>
                    <a:pt x="373" y="1174"/>
                    <a:pt x="298" y="1848"/>
                    <a:pt x="233" y="2678"/>
                  </a:cubicBezTo>
                  <a:cubicBezTo>
                    <a:pt x="84" y="4331"/>
                    <a:pt x="9" y="6652"/>
                    <a:pt x="9" y="9198"/>
                  </a:cubicBezTo>
                  <a:lnTo>
                    <a:pt x="9" y="17684"/>
                  </a:lnTo>
                  <a:cubicBezTo>
                    <a:pt x="0" y="17928"/>
                    <a:pt x="16" y="18172"/>
                    <a:pt x="59" y="18411"/>
                  </a:cubicBezTo>
                  <a:cubicBezTo>
                    <a:pt x="116" y="18175"/>
                    <a:pt x="146" y="17932"/>
                    <a:pt x="149" y="17688"/>
                  </a:cubicBezTo>
                  <a:cubicBezTo>
                    <a:pt x="192" y="17225"/>
                    <a:pt x="224" y="16547"/>
                    <a:pt x="257" y="15713"/>
                  </a:cubicBezTo>
                  <a:cubicBezTo>
                    <a:pt x="319" y="14060"/>
                    <a:pt x="328" y="11742"/>
                    <a:pt x="332" y="9198"/>
                  </a:cubicBezTo>
                  <a:cubicBezTo>
                    <a:pt x="336" y="6652"/>
                    <a:pt x="373" y="4356"/>
                    <a:pt x="463" y="2694"/>
                  </a:cubicBezTo>
                  <a:cubicBezTo>
                    <a:pt x="506" y="1869"/>
                    <a:pt x="547" y="1191"/>
                    <a:pt x="580" y="724"/>
                  </a:cubicBezTo>
                  <a:cubicBezTo>
                    <a:pt x="608" y="484"/>
                    <a:pt x="608" y="242"/>
                    <a:pt x="580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" name="Google Shape;5089;p109"/>
            <p:cNvSpPr/>
            <p:nvPr/>
          </p:nvSpPr>
          <p:spPr>
            <a:xfrm>
              <a:off x="348525" y="3559525"/>
              <a:ext cx="540325" cy="50100"/>
            </a:xfrm>
            <a:custGeom>
              <a:avLst/>
              <a:gdLst/>
              <a:ahLst/>
              <a:cxnLst/>
              <a:rect l="l" t="t" r="r" b="b"/>
              <a:pathLst>
                <a:path w="21613" h="2004" extrusionOk="0">
                  <a:moveTo>
                    <a:pt x="4265" y="0"/>
                  </a:moveTo>
                  <a:cubicBezTo>
                    <a:pt x="3897" y="0"/>
                    <a:pt x="3529" y="3"/>
                    <a:pt x="3161" y="9"/>
                  </a:cubicBezTo>
                  <a:cubicBezTo>
                    <a:pt x="2174" y="9"/>
                    <a:pt x="1377" y="74"/>
                    <a:pt x="826" y="120"/>
                  </a:cubicBezTo>
                  <a:cubicBezTo>
                    <a:pt x="548" y="133"/>
                    <a:pt x="272" y="169"/>
                    <a:pt x="1" y="228"/>
                  </a:cubicBezTo>
                  <a:cubicBezTo>
                    <a:pt x="144" y="243"/>
                    <a:pt x="287" y="251"/>
                    <a:pt x="431" y="251"/>
                  </a:cubicBezTo>
                  <a:cubicBezTo>
                    <a:pt x="574" y="251"/>
                    <a:pt x="718" y="243"/>
                    <a:pt x="861" y="228"/>
                  </a:cubicBezTo>
                  <a:cubicBezTo>
                    <a:pt x="1227" y="228"/>
                    <a:pt x="1702" y="217"/>
                    <a:pt x="2269" y="217"/>
                  </a:cubicBezTo>
                  <a:cubicBezTo>
                    <a:pt x="2552" y="217"/>
                    <a:pt x="2859" y="219"/>
                    <a:pt x="3186" y="228"/>
                  </a:cubicBezTo>
                  <a:cubicBezTo>
                    <a:pt x="5154" y="228"/>
                    <a:pt x="7867" y="347"/>
                    <a:pt x="10859" y="596"/>
                  </a:cubicBezTo>
                  <a:cubicBezTo>
                    <a:pt x="13851" y="844"/>
                    <a:pt x="16545" y="1198"/>
                    <a:pt x="18486" y="1504"/>
                  </a:cubicBezTo>
                  <a:cubicBezTo>
                    <a:pt x="19461" y="1653"/>
                    <a:pt x="20246" y="1789"/>
                    <a:pt x="20786" y="1884"/>
                  </a:cubicBezTo>
                  <a:cubicBezTo>
                    <a:pt x="21058" y="1948"/>
                    <a:pt x="21334" y="1989"/>
                    <a:pt x="21613" y="2004"/>
                  </a:cubicBezTo>
                  <a:cubicBezTo>
                    <a:pt x="21347" y="1897"/>
                    <a:pt x="21070" y="1818"/>
                    <a:pt x="20786" y="1769"/>
                  </a:cubicBezTo>
                  <a:cubicBezTo>
                    <a:pt x="20250" y="1637"/>
                    <a:pt x="19469" y="1463"/>
                    <a:pt x="18498" y="1290"/>
                  </a:cubicBezTo>
                  <a:cubicBezTo>
                    <a:pt x="16556" y="926"/>
                    <a:pt x="13857" y="546"/>
                    <a:pt x="10859" y="289"/>
                  </a:cubicBezTo>
                  <a:cubicBezTo>
                    <a:pt x="8666" y="98"/>
                    <a:pt x="6466" y="0"/>
                    <a:pt x="426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" name="Google Shape;5090;p109"/>
            <p:cNvSpPr/>
            <p:nvPr/>
          </p:nvSpPr>
          <p:spPr>
            <a:xfrm>
              <a:off x="1181400" y="3470275"/>
              <a:ext cx="197200" cy="705300"/>
            </a:xfrm>
            <a:custGeom>
              <a:avLst/>
              <a:gdLst/>
              <a:ahLst/>
              <a:cxnLst/>
              <a:rect l="l" t="t" r="r" b="b"/>
              <a:pathLst>
                <a:path w="7888" h="28212" extrusionOk="0">
                  <a:moveTo>
                    <a:pt x="7887" y="0"/>
                  </a:moveTo>
                  <a:lnTo>
                    <a:pt x="7887" y="0"/>
                  </a:lnTo>
                  <a:cubicBezTo>
                    <a:pt x="7839" y="89"/>
                    <a:pt x="7800" y="181"/>
                    <a:pt x="7772" y="278"/>
                  </a:cubicBezTo>
                  <a:cubicBezTo>
                    <a:pt x="7693" y="497"/>
                    <a:pt x="7598" y="761"/>
                    <a:pt x="7486" y="1084"/>
                  </a:cubicBezTo>
                  <a:cubicBezTo>
                    <a:pt x="7243" y="1782"/>
                    <a:pt x="6916" y="2806"/>
                    <a:pt x="6532" y="4075"/>
                  </a:cubicBezTo>
                  <a:cubicBezTo>
                    <a:pt x="5759" y="6611"/>
                    <a:pt x="4801" y="10148"/>
                    <a:pt x="3796" y="14068"/>
                  </a:cubicBezTo>
                  <a:cubicBezTo>
                    <a:pt x="2793" y="17990"/>
                    <a:pt x="1867" y="21530"/>
                    <a:pt x="1148" y="24081"/>
                  </a:cubicBezTo>
                  <a:cubicBezTo>
                    <a:pt x="798" y="25319"/>
                    <a:pt x="504" y="26340"/>
                    <a:pt x="289" y="27097"/>
                  </a:cubicBezTo>
                  <a:lnTo>
                    <a:pt x="61" y="27922"/>
                  </a:lnTo>
                  <a:cubicBezTo>
                    <a:pt x="29" y="28015"/>
                    <a:pt x="9" y="28113"/>
                    <a:pt x="0" y="28211"/>
                  </a:cubicBezTo>
                  <a:cubicBezTo>
                    <a:pt x="50" y="28126"/>
                    <a:pt x="91" y="28034"/>
                    <a:pt x="120" y="27939"/>
                  </a:cubicBezTo>
                  <a:cubicBezTo>
                    <a:pt x="194" y="27720"/>
                    <a:pt x="289" y="27456"/>
                    <a:pt x="400" y="27133"/>
                  </a:cubicBezTo>
                  <a:cubicBezTo>
                    <a:pt x="644" y="26431"/>
                    <a:pt x="970" y="25410"/>
                    <a:pt x="1355" y="24142"/>
                  </a:cubicBezTo>
                  <a:cubicBezTo>
                    <a:pt x="2131" y="21603"/>
                    <a:pt x="3086" y="18065"/>
                    <a:pt x="4090" y="14147"/>
                  </a:cubicBezTo>
                  <a:cubicBezTo>
                    <a:pt x="5095" y="10230"/>
                    <a:pt x="6019" y="6685"/>
                    <a:pt x="6738" y="4137"/>
                  </a:cubicBezTo>
                  <a:cubicBezTo>
                    <a:pt x="7094" y="2897"/>
                    <a:pt x="7383" y="1877"/>
                    <a:pt x="7598" y="1121"/>
                  </a:cubicBezTo>
                  <a:cubicBezTo>
                    <a:pt x="7693" y="790"/>
                    <a:pt x="7767" y="517"/>
                    <a:pt x="7829" y="294"/>
                  </a:cubicBezTo>
                  <a:cubicBezTo>
                    <a:pt x="7864" y="200"/>
                    <a:pt x="7884" y="101"/>
                    <a:pt x="788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5091;p109"/>
            <p:cNvSpPr/>
            <p:nvPr/>
          </p:nvSpPr>
          <p:spPr>
            <a:xfrm>
              <a:off x="452850" y="4020600"/>
              <a:ext cx="728575" cy="154600"/>
            </a:xfrm>
            <a:custGeom>
              <a:avLst/>
              <a:gdLst/>
              <a:ahLst/>
              <a:cxnLst/>
              <a:rect l="l" t="t" r="r" b="b"/>
              <a:pathLst>
                <a:path w="29143" h="6184" extrusionOk="0">
                  <a:moveTo>
                    <a:pt x="1" y="1"/>
                  </a:moveTo>
                  <a:cubicBezTo>
                    <a:pt x="93" y="45"/>
                    <a:pt x="191" y="74"/>
                    <a:pt x="290" y="89"/>
                  </a:cubicBezTo>
                  <a:lnTo>
                    <a:pt x="1143" y="278"/>
                  </a:lnTo>
                  <a:lnTo>
                    <a:pt x="4261" y="947"/>
                  </a:lnTo>
                  <a:cubicBezTo>
                    <a:pt x="6897" y="1508"/>
                    <a:pt x="10530" y="2331"/>
                    <a:pt x="14536" y="3245"/>
                  </a:cubicBezTo>
                  <a:cubicBezTo>
                    <a:pt x="18544" y="4158"/>
                    <a:pt x="22193" y="4942"/>
                    <a:pt x="24841" y="5450"/>
                  </a:cubicBezTo>
                  <a:cubicBezTo>
                    <a:pt x="26164" y="5706"/>
                    <a:pt x="27237" y="5905"/>
                    <a:pt x="27981" y="6024"/>
                  </a:cubicBezTo>
                  <a:lnTo>
                    <a:pt x="28841" y="6157"/>
                  </a:lnTo>
                  <a:cubicBezTo>
                    <a:pt x="28919" y="6175"/>
                    <a:pt x="29000" y="6184"/>
                    <a:pt x="29081" y="6184"/>
                  </a:cubicBezTo>
                  <a:cubicBezTo>
                    <a:pt x="29101" y="6184"/>
                    <a:pt x="29122" y="6183"/>
                    <a:pt x="29142" y="6182"/>
                  </a:cubicBezTo>
                  <a:cubicBezTo>
                    <a:pt x="29049" y="6141"/>
                    <a:pt x="28951" y="6112"/>
                    <a:pt x="28848" y="6094"/>
                  </a:cubicBezTo>
                  <a:lnTo>
                    <a:pt x="28023" y="5905"/>
                  </a:lnTo>
                  <a:lnTo>
                    <a:pt x="24867" y="5252"/>
                  </a:lnTo>
                  <a:cubicBezTo>
                    <a:pt x="22231" y="4686"/>
                    <a:pt x="18598" y="3868"/>
                    <a:pt x="14587" y="2956"/>
                  </a:cubicBezTo>
                  <a:cubicBezTo>
                    <a:pt x="10577" y="2041"/>
                    <a:pt x="6952" y="1239"/>
                    <a:pt x="4304" y="744"/>
                  </a:cubicBezTo>
                  <a:cubicBezTo>
                    <a:pt x="2982" y="489"/>
                    <a:pt x="1907" y="294"/>
                    <a:pt x="1163" y="175"/>
                  </a:cubicBezTo>
                  <a:lnTo>
                    <a:pt x="303" y="39"/>
                  </a:lnTo>
                  <a:cubicBezTo>
                    <a:pt x="204" y="14"/>
                    <a:pt x="103" y="2"/>
                    <a:pt x="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5092;p109"/>
            <p:cNvSpPr/>
            <p:nvPr/>
          </p:nvSpPr>
          <p:spPr>
            <a:xfrm>
              <a:off x="5720175" y="2324200"/>
              <a:ext cx="332150" cy="316925"/>
            </a:xfrm>
            <a:custGeom>
              <a:avLst/>
              <a:gdLst/>
              <a:ahLst/>
              <a:cxnLst/>
              <a:rect l="l" t="t" r="r" b="b"/>
              <a:pathLst>
                <a:path w="13286" h="12677" extrusionOk="0">
                  <a:moveTo>
                    <a:pt x="9660" y="11724"/>
                  </a:moveTo>
                  <a:lnTo>
                    <a:pt x="9649" y="11730"/>
                  </a:lnTo>
                  <a:cubicBezTo>
                    <a:pt x="9647" y="11732"/>
                    <a:pt x="9646" y="11733"/>
                    <a:pt x="9644" y="11735"/>
                  </a:cubicBezTo>
                  <a:lnTo>
                    <a:pt x="9644" y="11735"/>
                  </a:lnTo>
                  <a:cubicBezTo>
                    <a:pt x="9649" y="11731"/>
                    <a:pt x="9654" y="11727"/>
                    <a:pt x="9660" y="11724"/>
                  </a:cubicBezTo>
                  <a:close/>
                  <a:moveTo>
                    <a:pt x="9644" y="11735"/>
                  </a:moveTo>
                  <a:cubicBezTo>
                    <a:pt x="9617" y="11754"/>
                    <a:pt x="9590" y="11773"/>
                    <a:pt x="9563" y="11792"/>
                  </a:cubicBezTo>
                  <a:cubicBezTo>
                    <a:pt x="9563" y="11792"/>
                    <a:pt x="9563" y="11792"/>
                    <a:pt x="9564" y="11792"/>
                  </a:cubicBezTo>
                  <a:cubicBezTo>
                    <a:pt x="9572" y="11792"/>
                    <a:pt x="9601" y="11776"/>
                    <a:pt x="9644" y="11735"/>
                  </a:cubicBezTo>
                  <a:close/>
                  <a:moveTo>
                    <a:pt x="6446" y="1"/>
                  </a:moveTo>
                  <a:cubicBezTo>
                    <a:pt x="5718" y="1"/>
                    <a:pt x="4989" y="126"/>
                    <a:pt x="4291" y="379"/>
                  </a:cubicBezTo>
                  <a:cubicBezTo>
                    <a:pt x="2657" y="969"/>
                    <a:pt x="1338" y="2206"/>
                    <a:pt x="641" y="3798"/>
                  </a:cubicBezTo>
                  <a:cubicBezTo>
                    <a:pt x="377" y="4379"/>
                    <a:pt x="210" y="5000"/>
                    <a:pt x="146" y="5635"/>
                  </a:cubicBezTo>
                  <a:cubicBezTo>
                    <a:pt x="70" y="6243"/>
                    <a:pt x="88" y="6859"/>
                    <a:pt x="200" y="7461"/>
                  </a:cubicBezTo>
                  <a:cubicBezTo>
                    <a:pt x="726" y="10458"/>
                    <a:pt x="3317" y="12650"/>
                    <a:pt x="6359" y="12675"/>
                  </a:cubicBezTo>
                  <a:cubicBezTo>
                    <a:pt x="6392" y="12676"/>
                    <a:pt x="6425" y="12676"/>
                    <a:pt x="6458" y="12676"/>
                  </a:cubicBezTo>
                  <a:cubicBezTo>
                    <a:pt x="7035" y="12676"/>
                    <a:pt x="7609" y="12591"/>
                    <a:pt x="8162" y="12424"/>
                  </a:cubicBezTo>
                  <a:cubicBezTo>
                    <a:pt x="8375" y="12366"/>
                    <a:pt x="8582" y="12291"/>
                    <a:pt x="8785" y="12201"/>
                  </a:cubicBezTo>
                  <a:cubicBezTo>
                    <a:pt x="8937" y="12145"/>
                    <a:pt x="9083" y="12076"/>
                    <a:pt x="9224" y="11995"/>
                  </a:cubicBezTo>
                  <a:lnTo>
                    <a:pt x="9488" y="11850"/>
                  </a:lnTo>
                  <a:cubicBezTo>
                    <a:pt x="9517" y="11834"/>
                    <a:pt x="9545" y="11813"/>
                    <a:pt x="9570" y="11792"/>
                  </a:cubicBezTo>
                  <a:lnTo>
                    <a:pt x="9570" y="11792"/>
                  </a:lnTo>
                  <a:cubicBezTo>
                    <a:pt x="9108" y="12014"/>
                    <a:pt x="8628" y="12199"/>
                    <a:pt x="8137" y="12345"/>
                  </a:cubicBezTo>
                  <a:cubicBezTo>
                    <a:pt x="7623" y="12487"/>
                    <a:pt x="7093" y="12559"/>
                    <a:pt x="6560" y="12559"/>
                  </a:cubicBezTo>
                  <a:cubicBezTo>
                    <a:pt x="6493" y="12559"/>
                    <a:pt x="6426" y="12558"/>
                    <a:pt x="6359" y="12555"/>
                  </a:cubicBezTo>
                  <a:cubicBezTo>
                    <a:pt x="4293" y="12513"/>
                    <a:pt x="2384" y="11441"/>
                    <a:pt x="1274" y="9697"/>
                  </a:cubicBezTo>
                  <a:cubicBezTo>
                    <a:pt x="164" y="7953"/>
                    <a:pt x="0" y="5770"/>
                    <a:pt x="836" y="3880"/>
                  </a:cubicBezTo>
                  <a:cubicBezTo>
                    <a:pt x="1821" y="1638"/>
                    <a:pt x="4033" y="220"/>
                    <a:pt x="6439" y="220"/>
                  </a:cubicBezTo>
                  <a:cubicBezTo>
                    <a:pt x="6671" y="220"/>
                    <a:pt x="6906" y="233"/>
                    <a:pt x="7141" y="260"/>
                  </a:cubicBezTo>
                  <a:cubicBezTo>
                    <a:pt x="7756" y="323"/>
                    <a:pt x="8358" y="482"/>
                    <a:pt x="8921" y="735"/>
                  </a:cubicBezTo>
                  <a:cubicBezTo>
                    <a:pt x="9468" y="966"/>
                    <a:pt x="9976" y="1281"/>
                    <a:pt x="10426" y="1668"/>
                  </a:cubicBezTo>
                  <a:cubicBezTo>
                    <a:pt x="12693" y="3574"/>
                    <a:pt x="13286" y="6823"/>
                    <a:pt x="11838" y="9406"/>
                  </a:cubicBezTo>
                  <a:cubicBezTo>
                    <a:pt x="11553" y="9934"/>
                    <a:pt x="11190" y="10414"/>
                    <a:pt x="10760" y="10832"/>
                  </a:cubicBezTo>
                  <a:cubicBezTo>
                    <a:pt x="10412" y="11153"/>
                    <a:pt x="10045" y="11451"/>
                    <a:pt x="9660" y="11724"/>
                  </a:cubicBezTo>
                  <a:lnTo>
                    <a:pt x="9660" y="11724"/>
                  </a:lnTo>
                  <a:lnTo>
                    <a:pt x="9904" y="11577"/>
                  </a:lnTo>
                  <a:cubicBezTo>
                    <a:pt x="10052" y="11501"/>
                    <a:pt x="10191" y="11409"/>
                    <a:pt x="10318" y="11305"/>
                  </a:cubicBezTo>
                  <a:cubicBezTo>
                    <a:pt x="10499" y="11181"/>
                    <a:pt x="10668" y="11042"/>
                    <a:pt x="10826" y="10892"/>
                  </a:cubicBezTo>
                  <a:cubicBezTo>
                    <a:pt x="11274" y="10479"/>
                    <a:pt x="11656" y="9998"/>
                    <a:pt x="11953" y="9466"/>
                  </a:cubicBezTo>
                  <a:cubicBezTo>
                    <a:pt x="12812" y="7955"/>
                    <a:pt x="13012" y="6158"/>
                    <a:pt x="12507" y="4496"/>
                  </a:cubicBezTo>
                  <a:cubicBezTo>
                    <a:pt x="12003" y="2832"/>
                    <a:pt x="10838" y="1451"/>
                    <a:pt x="9284" y="672"/>
                  </a:cubicBezTo>
                  <a:cubicBezTo>
                    <a:pt x="8394" y="226"/>
                    <a:pt x="7422" y="1"/>
                    <a:pt x="644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5093;p109"/>
            <p:cNvSpPr/>
            <p:nvPr/>
          </p:nvSpPr>
          <p:spPr>
            <a:xfrm>
              <a:off x="5534600" y="2121400"/>
              <a:ext cx="705675" cy="721825"/>
            </a:xfrm>
            <a:custGeom>
              <a:avLst/>
              <a:gdLst/>
              <a:ahLst/>
              <a:cxnLst/>
              <a:rect l="l" t="t" r="r" b="b"/>
              <a:pathLst>
                <a:path w="28227" h="28873" extrusionOk="0">
                  <a:moveTo>
                    <a:pt x="14514" y="0"/>
                  </a:moveTo>
                  <a:lnTo>
                    <a:pt x="11337" y="331"/>
                  </a:lnTo>
                  <a:lnTo>
                    <a:pt x="11263" y="331"/>
                  </a:lnTo>
                  <a:lnTo>
                    <a:pt x="11263" y="405"/>
                  </a:lnTo>
                  <a:cubicBezTo>
                    <a:pt x="11206" y="1264"/>
                    <a:pt x="11146" y="2138"/>
                    <a:pt x="11084" y="3044"/>
                  </a:cubicBezTo>
                  <a:lnTo>
                    <a:pt x="11084" y="3044"/>
                  </a:lnTo>
                  <a:lnTo>
                    <a:pt x="8818" y="4195"/>
                  </a:lnTo>
                  <a:lnTo>
                    <a:pt x="6354" y="2442"/>
                  </a:lnTo>
                  <a:lnTo>
                    <a:pt x="6297" y="2406"/>
                  </a:lnTo>
                  <a:lnTo>
                    <a:pt x="6239" y="2447"/>
                  </a:lnTo>
                  <a:lnTo>
                    <a:pt x="3694" y="4297"/>
                  </a:lnTo>
                  <a:lnTo>
                    <a:pt x="3627" y="4344"/>
                  </a:lnTo>
                  <a:lnTo>
                    <a:pt x="3661" y="4417"/>
                  </a:lnTo>
                  <a:cubicBezTo>
                    <a:pt x="4086" y="5337"/>
                    <a:pt x="4515" y="6263"/>
                    <a:pt x="4955" y="7210"/>
                  </a:cubicBezTo>
                  <a:lnTo>
                    <a:pt x="4955" y="7210"/>
                  </a:lnTo>
                  <a:lnTo>
                    <a:pt x="3501" y="9398"/>
                  </a:lnTo>
                  <a:lnTo>
                    <a:pt x="810" y="9256"/>
                  </a:lnTo>
                  <a:lnTo>
                    <a:pt x="719" y="9256"/>
                  </a:lnTo>
                  <a:lnTo>
                    <a:pt x="719" y="9342"/>
                  </a:lnTo>
                  <a:cubicBezTo>
                    <a:pt x="484" y="10461"/>
                    <a:pt x="244" y="11591"/>
                    <a:pt x="0" y="12735"/>
                  </a:cubicBezTo>
                  <a:lnTo>
                    <a:pt x="0" y="12821"/>
                  </a:lnTo>
                  <a:lnTo>
                    <a:pt x="82" y="12855"/>
                  </a:lnTo>
                  <a:lnTo>
                    <a:pt x="2670" y="13805"/>
                  </a:lnTo>
                  <a:lnTo>
                    <a:pt x="2670" y="13805"/>
                  </a:lnTo>
                  <a:cubicBezTo>
                    <a:pt x="2741" y="14703"/>
                    <a:pt x="2812" y="15608"/>
                    <a:pt x="2883" y="16520"/>
                  </a:cubicBezTo>
                  <a:lnTo>
                    <a:pt x="2883" y="16520"/>
                  </a:lnTo>
                  <a:cubicBezTo>
                    <a:pt x="2026" y="17017"/>
                    <a:pt x="1158" y="17514"/>
                    <a:pt x="290" y="18011"/>
                  </a:cubicBezTo>
                  <a:lnTo>
                    <a:pt x="231" y="18044"/>
                  </a:lnTo>
                  <a:lnTo>
                    <a:pt x="145" y="18094"/>
                  </a:lnTo>
                  <a:lnTo>
                    <a:pt x="186" y="18184"/>
                  </a:lnTo>
                  <a:cubicBezTo>
                    <a:pt x="629" y="19188"/>
                    <a:pt x="1070" y="20193"/>
                    <a:pt x="1483" y="21122"/>
                  </a:cubicBezTo>
                  <a:lnTo>
                    <a:pt x="1517" y="21201"/>
                  </a:lnTo>
                  <a:lnTo>
                    <a:pt x="1598" y="21201"/>
                  </a:lnTo>
                  <a:lnTo>
                    <a:pt x="4348" y="20771"/>
                  </a:lnTo>
                  <a:lnTo>
                    <a:pt x="4348" y="20771"/>
                  </a:lnTo>
                  <a:lnTo>
                    <a:pt x="6125" y="22826"/>
                  </a:lnTo>
                  <a:lnTo>
                    <a:pt x="6125" y="22826"/>
                  </a:lnTo>
                  <a:cubicBezTo>
                    <a:pt x="5798" y="23728"/>
                    <a:pt x="5475" y="24636"/>
                    <a:pt x="5177" y="25444"/>
                  </a:cubicBezTo>
                  <a:lnTo>
                    <a:pt x="5148" y="25518"/>
                  </a:lnTo>
                  <a:lnTo>
                    <a:pt x="5213" y="25568"/>
                  </a:lnTo>
                  <a:lnTo>
                    <a:pt x="7788" y="27382"/>
                  </a:lnTo>
                  <a:lnTo>
                    <a:pt x="7863" y="27436"/>
                  </a:lnTo>
                  <a:lnTo>
                    <a:pt x="7924" y="27366"/>
                  </a:lnTo>
                  <a:lnTo>
                    <a:pt x="9890" y="25242"/>
                  </a:lnTo>
                  <a:lnTo>
                    <a:pt x="12561" y="25962"/>
                  </a:lnTo>
                  <a:lnTo>
                    <a:pt x="12561" y="25962"/>
                  </a:lnTo>
                  <a:lnTo>
                    <a:pt x="13411" y="28798"/>
                  </a:lnTo>
                  <a:lnTo>
                    <a:pt x="13436" y="28873"/>
                  </a:lnTo>
                  <a:lnTo>
                    <a:pt x="13515" y="28873"/>
                  </a:lnTo>
                  <a:lnTo>
                    <a:pt x="16609" y="28658"/>
                  </a:lnTo>
                  <a:lnTo>
                    <a:pt x="16651" y="28658"/>
                  </a:lnTo>
                  <a:lnTo>
                    <a:pt x="16651" y="28584"/>
                  </a:lnTo>
                  <a:cubicBezTo>
                    <a:pt x="16804" y="27701"/>
                    <a:pt x="16938" y="26832"/>
                    <a:pt x="17056" y="26046"/>
                  </a:cubicBezTo>
                  <a:lnTo>
                    <a:pt x="17056" y="26046"/>
                  </a:lnTo>
                  <a:lnTo>
                    <a:pt x="19613" y="24572"/>
                  </a:lnTo>
                  <a:lnTo>
                    <a:pt x="19613" y="24572"/>
                  </a:lnTo>
                  <a:lnTo>
                    <a:pt x="21744" y="26270"/>
                  </a:lnTo>
                  <a:lnTo>
                    <a:pt x="21798" y="26313"/>
                  </a:lnTo>
                  <a:lnTo>
                    <a:pt x="21848" y="26276"/>
                  </a:lnTo>
                  <a:lnTo>
                    <a:pt x="24591" y="24209"/>
                  </a:lnTo>
                  <a:lnTo>
                    <a:pt x="24649" y="24168"/>
                  </a:lnTo>
                  <a:lnTo>
                    <a:pt x="24613" y="24106"/>
                  </a:lnTo>
                  <a:cubicBezTo>
                    <a:pt x="24133" y="23274"/>
                    <a:pt x="23669" y="22465"/>
                    <a:pt x="23241" y="21727"/>
                  </a:cubicBezTo>
                  <a:lnTo>
                    <a:pt x="23241" y="21727"/>
                  </a:lnTo>
                  <a:lnTo>
                    <a:pt x="24610" y="19378"/>
                  </a:lnTo>
                  <a:lnTo>
                    <a:pt x="24610" y="19378"/>
                  </a:lnTo>
                  <a:lnTo>
                    <a:pt x="27351" y="19573"/>
                  </a:lnTo>
                  <a:lnTo>
                    <a:pt x="27401" y="19573"/>
                  </a:lnTo>
                  <a:lnTo>
                    <a:pt x="27401" y="19519"/>
                  </a:lnTo>
                  <a:cubicBezTo>
                    <a:pt x="27690" y="18379"/>
                    <a:pt x="27975" y="17313"/>
                    <a:pt x="28226" y="16363"/>
                  </a:cubicBezTo>
                  <a:lnTo>
                    <a:pt x="28226" y="16322"/>
                  </a:lnTo>
                  <a:lnTo>
                    <a:pt x="28190" y="16322"/>
                  </a:lnTo>
                  <a:lnTo>
                    <a:pt x="25816" y="15044"/>
                  </a:lnTo>
                  <a:lnTo>
                    <a:pt x="25816" y="15044"/>
                  </a:lnTo>
                  <a:cubicBezTo>
                    <a:pt x="25691" y="13925"/>
                    <a:pt x="25582" y="12976"/>
                    <a:pt x="25491" y="12207"/>
                  </a:cubicBezTo>
                  <a:lnTo>
                    <a:pt x="25491" y="12207"/>
                  </a:lnTo>
                  <a:lnTo>
                    <a:pt x="27211" y="11020"/>
                  </a:lnTo>
                  <a:lnTo>
                    <a:pt x="27624" y="10718"/>
                  </a:lnTo>
                  <a:lnTo>
                    <a:pt x="27765" y="10616"/>
                  </a:lnTo>
                  <a:lnTo>
                    <a:pt x="27629" y="10706"/>
                  </a:lnTo>
                  <a:lnTo>
                    <a:pt x="27183" y="11000"/>
                  </a:lnTo>
                  <a:lnTo>
                    <a:pt x="25452" y="12149"/>
                  </a:lnTo>
                  <a:lnTo>
                    <a:pt x="25452" y="12170"/>
                  </a:lnTo>
                  <a:lnTo>
                    <a:pt x="25758" y="15062"/>
                  </a:lnTo>
                  <a:lnTo>
                    <a:pt x="25758" y="15087"/>
                  </a:lnTo>
                  <a:lnTo>
                    <a:pt x="28105" y="16368"/>
                  </a:lnTo>
                  <a:lnTo>
                    <a:pt x="28105" y="16368"/>
                  </a:lnTo>
                  <a:cubicBezTo>
                    <a:pt x="27850" y="17293"/>
                    <a:pt x="27567" y="18324"/>
                    <a:pt x="27267" y="19429"/>
                  </a:cubicBezTo>
                  <a:lnTo>
                    <a:pt x="27267" y="19429"/>
                  </a:lnTo>
                  <a:lnTo>
                    <a:pt x="24535" y="19223"/>
                  </a:lnTo>
                  <a:lnTo>
                    <a:pt x="24493" y="19223"/>
                  </a:lnTo>
                  <a:lnTo>
                    <a:pt x="24468" y="19259"/>
                  </a:lnTo>
                  <a:lnTo>
                    <a:pt x="23114" y="21680"/>
                  </a:lnTo>
                  <a:lnTo>
                    <a:pt x="23092" y="21716"/>
                  </a:lnTo>
                  <a:lnTo>
                    <a:pt x="23114" y="21753"/>
                  </a:lnTo>
                  <a:cubicBezTo>
                    <a:pt x="23527" y="22499"/>
                    <a:pt x="23982" y="23300"/>
                    <a:pt x="24455" y="24102"/>
                  </a:cubicBezTo>
                  <a:lnTo>
                    <a:pt x="24455" y="24102"/>
                  </a:lnTo>
                  <a:lnTo>
                    <a:pt x="21804" y="26072"/>
                  </a:lnTo>
                  <a:lnTo>
                    <a:pt x="19685" y="24377"/>
                  </a:lnTo>
                  <a:lnTo>
                    <a:pt x="19635" y="24341"/>
                  </a:lnTo>
                  <a:lnTo>
                    <a:pt x="19585" y="24370"/>
                  </a:lnTo>
                  <a:lnTo>
                    <a:pt x="16929" y="25890"/>
                  </a:lnTo>
                  <a:lnTo>
                    <a:pt x="16892" y="25911"/>
                  </a:lnTo>
                  <a:lnTo>
                    <a:pt x="16892" y="25956"/>
                  </a:lnTo>
                  <a:cubicBezTo>
                    <a:pt x="16759" y="26731"/>
                    <a:pt x="16627" y="27587"/>
                    <a:pt x="16491" y="28462"/>
                  </a:cubicBezTo>
                  <a:lnTo>
                    <a:pt x="16491" y="28462"/>
                  </a:lnTo>
                  <a:lnTo>
                    <a:pt x="13547" y="28658"/>
                  </a:lnTo>
                  <a:lnTo>
                    <a:pt x="13547" y="28658"/>
                  </a:lnTo>
                  <a:cubicBezTo>
                    <a:pt x="13286" y="27770"/>
                    <a:pt x="12996" y="26812"/>
                    <a:pt x="12706" y="25841"/>
                  </a:cubicBezTo>
                  <a:lnTo>
                    <a:pt x="12706" y="25787"/>
                  </a:lnTo>
                  <a:lnTo>
                    <a:pt x="12652" y="25787"/>
                  </a:lnTo>
                  <a:lnTo>
                    <a:pt x="9868" y="25030"/>
                  </a:lnTo>
                  <a:lnTo>
                    <a:pt x="9805" y="25030"/>
                  </a:lnTo>
                  <a:lnTo>
                    <a:pt x="9764" y="25077"/>
                  </a:lnTo>
                  <a:lnTo>
                    <a:pt x="7810" y="27188"/>
                  </a:lnTo>
                  <a:lnTo>
                    <a:pt x="7810" y="27188"/>
                  </a:lnTo>
                  <a:lnTo>
                    <a:pt x="5387" y="25473"/>
                  </a:lnTo>
                  <a:lnTo>
                    <a:pt x="5387" y="25473"/>
                  </a:lnTo>
                  <a:cubicBezTo>
                    <a:pt x="5684" y="24655"/>
                    <a:pt x="6006" y="23769"/>
                    <a:pt x="6334" y="22874"/>
                  </a:cubicBezTo>
                  <a:lnTo>
                    <a:pt x="6334" y="22816"/>
                  </a:lnTo>
                  <a:lnTo>
                    <a:pt x="6293" y="22766"/>
                  </a:lnTo>
                  <a:cubicBezTo>
                    <a:pt x="5707" y="22093"/>
                    <a:pt x="5075" y="21358"/>
                    <a:pt x="4433" y="20618"/>
                  </a:cubicBezTo>
                  <a:lnTo>
                    <a:pt x="4392" y="20577"/>
                  </a:lnTo>
                  <a:lnTo>
                    <a:pt x="4334" y="20577"/>
                  </a:lnTo>
                  <a:lnTo>
                    <a:pt x="1608" y="20999"/>
                  </a:lnTo>
                  <a:lnTo>
                    <a:pt x="1608" y="20999"/>
                  </a:lnTo>
                  <a:lnTo>
                    <a:pt x="384" y="18218"/>
                  </a:lnTo>
                  <a:lnTo>
                    <a:pt x="384" y="18218"/>
                  </a:lnTo>
                  <a:lnTo>
                    <a:pt x="3011" y="16712"/>
                  </a:lnTo>
                  <a:lnTo>
                    <a:pt x="3074" y="16676"/>
                  </a:lnTo>
                  <a:lnTo>
                    <a:pt x="3074" y="16609"/>
                  </a:lnTo>
                  <a:cubicBezTo>
                    <a:pt x="2999" y="15650"/>
                    <a:pt x="2925" y="14701"/>
                    <a:pt x="2850" y="13759"/>
                  </a:cubicBezTo>
                  <a:lnTo>
                    <a:pt x="2850" y="13692"/>
                  </a:lnTo>
                  <a:lnTo>
                    <a:pt x="2789" y="13667"/>
                  </a:lnTo>
                  <a:lnTo>
                    <a:pt x="258" y="12692"/>
                  </a:lnTo>
                  <a:lnTo>
                    <a:pt x="258" y="12692"/>
                  </a:lnTo>
                  <a:cubicBezTo>
                    <a:pt x="485" y="11606"/>
                    <a:pt x="712" y="10535"/>
                    <a:pt x="936" y="9478"/>
                  </a:cubicBezTo>
                  <a:lnTo>
                    <a:pt x="936" y="9478"/>
                  </a:lnTo>
                  <a:lnTo>
                    <a:pt x="3598" y="9618"/>
                  </a:lnTo>
                  <a:lnTo>
                    <a:pt x="3656" y="9618"/>
                  </a:lnTo>
                  <a:lnTo>
                    <a:pt x="3688" y="9569"/>
                  </a:lnTo>
                  <a:lnTo>
                    <a:pt x="5202" y="7284"/>
                  </a:lnTo>
                  <a:lnTo>
                    <a:pt x="5234" y="7239"/>
                  </a:lnTo>
                  <a:lnTo>
                    <a:pt x="5209" y="7185"/>
                  </a:lnTo>
                  <a:lnTo>
                    <a:pt x="3922" y="4413"/>
                  </a:lnTo>
                  <a:lnTo>
                    <a:pt x="3922" y="4413"/>
                  </a:lnTo>
                  <a:lnTo>
                    <a:pt x="6338" y="2649"/>
                  </a:lnTo>
                  <a:lnTo>
                    <a:pt x="6338" y="2649"/>
                  </a:lnTo>
                  <a:lnTo>
                    <a:pt x="8817" y="4408"/>
                  </a:lnTo>
                  <a:lnTo>
                    <a:pt x="8862" y="4442"/>
                  </a:lnTo>
                  <a:lnTo>
                    <a:pt x="8916" y="4417"/>
                  </a:lnTo>
                  <a:lnTo>
                    <a:pt x="11283" y="3211"/>
                  </a:lnTo>
                  <a:lnTo>
                    <a:pt x="11329" y="3186"/>
                  </a:lnTo>
                  <a:lnTo>
                    <a:pt x="11329" y="3136"/>
                  </a:lnTo>
                  <a:cubicBezTo>
                    <a:pt x="11388" y="2237"/>
                    <a:pt x="11445" y="1369"/>
                    <a:pt x="11501" y="517"/>
                  </a:cubicBezTo>
                  <a:lnTo>
                    <a:pt x="11501" y="517"/>
                  </a:lnTo>
                  <a:lnTo>
                    <a:pt x="14536" y="193"/>
                  </a:lnTo>
                  <a:lnTo>
                    <a:pt x="14536" y="193"/>
                  </a:lnTo>
                  <a:cubicBezTo>
                    <a:pt x="14900" y="1244"/>
                    <a:pt x="15244" y="2243"/>
                    <a:pt x="15579" y="3206"/>
                  </a:cubicBezTo>
                  <a:lnTo>
                    <a:pt x="15579" y="3252"/>
                  </a:lnTo>
                  <a:lnTo>
                    <a:pt x="15624" y="3252"/>
                  </a:lnTo>
                  <a:lnTo>
                    <a:pt x="18207" y="3690"/>
                  </a:lnTo>
                  <a:lnTo>
                    <a:pt x="18249" y="3690"/>
                  </a:lnTo>
                  <a:lnTo>
                    <a:pt x="18274" y="3661"/>
                  </a:lnTo>
                  <a:cubicBezTo>
                    <a:pt x="18975" y="2955"/>
                    <a:pt x="19613" y="2309"/>
                    <a:pt x="20222" y="1687"/>
                  </a:cubicBezTo>
                  <a:lnTo>
                    <a:pt x="20222" y="1687"/>
                  </a:lnTo>
                  <a:lnTo>
                    <a:pt x="22792" y="3380"/>
                  </a:lnTo>
                  <a:lnTo>
                    <a:pt x="22792" y="3380"/>
                  </a:lnTo>
                  <a:cubicBezTo>
                    <a:pt x="22420" y="4302"/>
                    <a:pt x="22103" y="5085"/>
                    <a:pt x="21802" y="5813"/>
                  </a:cubicBezTo>
                  <a:lnTo>
                    <a:pt x="21802" y="5870"/>
                  </a:lnTo>
                  <a:lnTo>
                    <a:pt x="23782" y="8350"/>
                  </a:lnTo>
                  <a:lnTo>
                    <a:pt x="23782" y="8371"/>
                  </a:lnTo>
                  <a:lnTo>
                    <a:pt x="23806" y="8371"/>
                  </a:lnTo>
                  <a:lnTo>
                    <a:pt x="26159" y="8016"/>
                  </a:lnTo>
                  <a:lnTo>
                    <a:pt x="26159" y="8016"/>
                  </a:lnTo>
                  <a:lnTo>
                    <a:pt x="27318" y="9999"/>
                  </a:lnTo>
                  <a:cubicBezTo>
                    <a:pt x="27446" y="10210"/>
                    <a:pt x="27541" y="10379"/>
                    <a:pt x="27607" y="10486"/>
                  </a:cubicBezTo>
                  <a:cubicBezTo>
                    <a:pt x="27674" y="10592"/>
                    <a:pt x="27711" y="10648"/>
                    <a:pt x="27711" y="10648"/>
                  </a:cubicBezTo>
                  <a:cubicBezTo>
                    <a:pt x="27711" y="10648"/>
                    <a:pt x="27686" y="10598"/>
                    <a:pt x="27624" y="10490"/>
                  </a:cubicBezTo>
                  <a:lnTo>
                    <a:pt x="27351" y="9999"/>
                  </a:lnTo>
                  <a:lnTo>
                    <a:pt x="26215" y="7978"/>
                  </a:lnTo>
                  <a:lnTo>
                    <a:pt x="26215" y="7958"/>
                  </a:lnTo>
                  <a:lnTo>
                    <a:pt x="26194" y="7958"/>
                  </a:lnTo>
                  <a:lnTo>
                    <a:pt x="23843" y="8291"/>
                  </a:lnTo>
                  <a:lnTo>
                    <a:pt x="23843" y="8291"/>
                  </a:lnTo>
                  <a:lnTo>
                    <a:pt x="21901" y="5837"/>
                  </a:lnTo>
                  <a:lnTo>
                    <a:pt x="21901" y="5837"/>
                  </a:lnTo>
                  <a:cubicBezTo>
                    <a:pt x="22202" y="5089"/>
                    <a:pt x="22529" y="4307"/>
                    <a:pt x="22905" y="3396"/>
                  </a:cubicBezTo>
                  <a:lnTo>
                    <a:pt x="22905" y="3347"/>
                  </a:lnTo>
                  <a:lnTo>
                    <a:pt x="22864" y="3317"/>
                  </a:lnTo>
                  <a:lnTo>
                    <a:pt x="20208" y="1546"/>
                  </a:lnTo>
                  <a:lnTo>
                    <a:pt x="20158" y="1516"/>
                  </a:lnTo>
                  <a:lnTo>
                    <a:pt x="20117" y="1557"/>
                  </a:lnTo>
                  <a:lnTo>
                    <a:pt x="18135" y="3543"/>
                  </a:lnTo>
                  <a:lnTo>
                    <a:pt x="15626" y="3099"/>
                  </a:lnTo>
                  <a:lnTo>
                    <a:pt x="15626" y="3099"/>
                  </a:lnTo>
                  <a:lnTo>
                    <a:pt x="14584" y="66"/>
                  </a:lnTo>
                  <a:lnTo>
                    <a:pt x="14584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5094;p109"/>
            <p:cNvSpPr/>
            <p:nvPr/>
          </p:nvSpPr>
          <p:spPr>
            <a:xfrm>
              <a:off x="507525" y="4541300"/>
              <a:ext cx="6572325" cy="5400"/>
            </a:xfrm>
            <a:custGeom>
              <a:avLst/>
              <a:gdLst/>
              <a:ahLst/>
              <a:cxnLst/>
              <a:rect l="l" t="t" r="r" b="b"/>
              <a:pathLst>
                <a:path w="262893" h="216" extrusionOk="0">
                  <a:moveTo>
                    <a:pt x="131452" y="1"/>
                  </a:moveTo>
                  <a:cubicBezTo>
                    <a:pt x="58844" y="1"/>
                    <a:pt x="0" y="46"/>
                    <a:pt x="0" y="109"/>
                  </a:cubicBezTo>
                  <a:cubicBezTo>
                    <a:pt x="0" y="170"/>
                    <a:pt x="58867" y="215"/>
                    <a:pt x="131452" y="215"/>
                  </a:cubicBezTo>
                  <a:cubicBezTo>
                    <a:pt x="204037" y="215"/>
                    <a:pt x="262892" y="170"/>
                    <a:pt x="262892" y="109"/>
                  </a:cubicBezTo>
                  <a:cubicBezTo>
                    <a:pt x="262892" y="50"/>
                    <a:pt x="204062" y="1"/>
                    <a:pt x="1314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5095;p109"/>
            <p:cNvSpPr/>
            <p:nvPr/>
          </p:nvSpPr>
          <p:spPr>
            <a:xfrm>
              <a:off x="4638025" y="3083875"/>
              <a:ext cx="2171025" cy="1457975"/>
            </a:xfrm>
            <a:custGeom>
              <a:avLst/>
              <a:gdLst/>
              <a:ahLst/>
              <a:cxnLst/>
              <a:rect l="l" t="t" r="r" b="b"/>
              <a:pathLst>
                <a:path w="86841" h="58319" extrusionOk="0">
                  <a:moveTo>
                    <a:pt x="21269" y="1"/>
                  </a:moveTo>
                  <a:cubicBezTo>
                    <a:pt x="20827" y="2"/>
                    <a:pt x="20434" y="281"/>
                    <a:pt x="20286" y="699"/>
                  </a:cubicBezTo>
                  <a:lnTo>
                    <a:pt x="0" y="58318"/>
                  </a:lnTo>
                  <a:lnTo>
                    <a:pt x="63838" y="58318"/>
                  </a:lnTo>
                  <a:lnTo>
                    <a:pt x="86563" y="1480"/>
                  </a:lnTo>
                  <a:cubicBezTo>
                    <a:pt x="86840" y="793"/>
                    <a:pt x="86335" y="41"/>
                    <a:pt x="85594" y="41"/>
                  </a:cubicBezTo>
                  <a:cubicBezTo>
                    <a:pt x="85593" y="41"/>
                    <a:pt x="85592" y="41"/>
                    <a:pt x="85592" y="41"/>
                  </a:cubicBezTo>
                  <a:lnTo>
                    <a:pt x="2126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9" name="Google Shape;5096;p109"/>
            <p:cNvSpPr/>
            <p:nvPr/>
          </p:nvSpPr>
          <p:spPr>
            <a:xfrm>
              <a:off x="4708200" y="3141925"/>
              <a:ext cx="2009775" cy="1302200"/>
            </a:xfrm>
            <a:custGeom>
              <a:avLst/>
              <a:gdLst/>
              <a:ahLst/>
              <a:cxnLst/>
              <a:rect l="l" t="t" r="r" b="b"/>
              <a:pathLst>
                <a:path w="80391" h="52088" extrusionOk="0">
                  <a:moveTo>
                    <a:pt x="19186" y="1"/>
                  </a:moveTo>
                  <a:cubicBezTo>
                    <a:pt x="18939" y="1"/>
                    <a:pt x="18718" y="157"/>
                    <a:pt x="18632" y="389"/>
                  </a:cubicBezTo>
                  <a:lnTo>
                    <a:pt x="135" y="51311"/>
                  </a:lnTo>
                  <a:cubicBezTo>
                    <a:pt x="1" y="51691"/>
                    <a:pt x="284" y="52088"/>
                    <a:pt x="683" y="52088"/>
                  </a:cubicBezTo>
                  <a:cubicBezTo>
                    <a:pt x="687" y="52088"/>
                    <a:pt x="692" y="52088"/>
                    <a:pt x="696" y="52088"/>
                  </a:cubicBezTo>
                  <a:lnTo>
                    <a:pt x="58825" y="52088"/>
                  </a:lnTo>
                  <a:cubicBezTo>
                    <a:pt x="58827" y="52088"/>
                    <a:pt x="58828" y="52088"/>
                    <a:pt x="58829" y="52088"/>
                  </a:cubicBezTo>
                  <a:cubicBezTo>
                    <a:pt x="59069" y="52088"/>
                    <a:pt x="59286" y="51943"/>
                    <a:pt x="59379" y="51720"/>
                  </a:cubicBezTo>
                  <a:lnTo>
                    <a:pt x="80239" y="798"/>
                  </a:lnTo>
                  <a:cubicBezTo>
                    <a:pt x="80391" y="419"/>
                    <a:pt x="80112" y="4"/>
                    <a:pt x="79703" y="1"/>
                  </a:cubicBezTo>
                  <a:lnTo>
                    <a:pt x="19190" y="1"/>
                  </a:lnTo>
                  <a:cubicBezTo>
                    <a:pt x="19189" y="1"/>
                    <a:pt x="19187" y="1"/>
                    <a:pt x="1918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0" name="Google Shape;5097;p109"/>
            <p:cNvSpPr/>
            <p:nvPr/>
          </p:nvSpPr>
          <p:spPr>
            <a:xfrm>
              <a:off x="4065600" y="4444100"/>
              <a:ext cx="2168100" cy="100000"/>
            </a:xfrm>
            <a:custGeom>
              <a:avLst/>
              <a:gdLst/>
              <a:ahLst/>
              <a:cxnLst/>
              <a:rect l="l" t="t" r="r" b="b"/>
              <a:pathLst>
                <a:path w="86724" h="4000" extrusionOk="0">
                  <a:moveTo>
                    <a:pt x="0" y="1"/>
                  </a:moveTo>
                  <a:lnTo>
                    <a:pt x="0" y="4000"/>
                  </a:lnTo>
                  <a:lnTo>
                    <a:pt x="86723" y="4000"/>
                  </a:lnTo>
                  <a:lnTo>
                    <a:pt x="84367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1" name="Google Shape;5098;p109"/>
            <p:cNvSpPr/>
            <p:nvPr/>
          </p:nvSpPr>
          <p:spPr>
            <a:xfrm>
              <a:off x="3403475" y="3176000"/>
              <a:ext cx="1529425" cy="891700"/>
            </a:xfrm>
            <a:custGeom>
              <a:avLst/>
              <a:gdLst/>
              <a:ahLst/>
              <a:cxnLst/>
              <a:rect l="l" t="t" r="r" b="b"/>
              <a:pathLst>
                <a:path w="61177" h="35668" extrusionOk="0">
                  <a:moveTo>
                    <a:pt x="47363" y="1"/>
                  </a:moveTo>
                  <a:cubicBezTo>
                    <a:pt x="47363" y="1"/>
                    <a:pt x="45614" y="20774"/>
                    <a:pt x="41850" y="21786"/>
                  </a:cubicBezTo>
                  <a:cubicBezTo>
                    <a:pt x="37995" y="22822"/>
                    <a:pt x="33930" y="23179"/>
                    <a:pt x="30141" y="23179"/>
                  </a:cubicBezTo>
                  <a:cubicBezTo>
                    <a:pt x="23860" y="23179"/>
                    <a:pt x="18334" y="22197"/>
                    <a:pt x="15767" y="21691"/>
                  </a:cubicBezTo>
                  <a:cubicBezTo>
                    <a:pt x="15304" y="21278"/>
                    <a:pt x="14771" y="20815"/>
                    <a:pt x="14168" y="20221"/>
                  </a:cubicBezTo>
                  <a:cubicBezTo>
                    <a:pt x="13657" y="19704"/>
                    <a:pt x="13238" y="19102"/>
                    <a:pt x="12929" y="18445"/>
                  </a:cubicBezTo>
                  <a:cubicBezTo>
                    <a:pt x="12500" y="17638"/>
                    <a:pt x="12185" y="16778"/>
                    <a:pt x="11990" y="15887"/>
                  </a:cubicBezTo>
                  <a:cubicBezTo>
                    <a:pt x="11929" y="15375"/>
                    <a:pt x="11507" y="15069"/>
                    <a:pt x="11108" y="15069"/>
                  </a:cubicBezTo>
                  <a:cubicBezTo>
                    <a:pt x="10863" y="15069"/>
                    <a:pt x="10627" y="15184"/>
                    <a:pt x="10487" y="15437"/>
                  </a:cubicBezTo>
                  <a:cubicBezTo>
                    <a:pt x="10119" y="16102"/>
                    <a:pt x="9966" y="18643"/>
                    <a:pt x="11346" y="20957"/>
                  </a:cubicBezTo>
                  <a:cubicBezTo>
                    <a:pt x="11577" y="21513"/>
                    <a:pt x="11314" y="22151"/>
                    <a:pt x="10758" y="22382"/>
                  </a:cubicBezTo>
                  <a:cubicBezTo>
                    <a:pt x="10705" y="22404"/>
                    <a:pt x="10649" y="22422"/>
                    <a:pt x="10594" y="22435"/>
                  </a:cubicBezTo>
                  <a:cubicBezTo>
                    <a:pt x="8854" y="23080"/>
                    <a:pt x="2723" y="24985"/>
                    <a:pt x="1731" y="25451"/>
                  </a:cubicBezTo>
                  <a:cubicBezTo>
                    <a:pt x="850" y="25864"/>
                    <a:pt x="0" y="26616"/>
                    <a:pt x="925" y="26770"/>
                  </a:cubicBezTo>
                  <a:cubicBezTo>
                    <a:pt x="1012" y="26784"/>
                    <a:pt x="1136" y="26791"/>
                    <a:pt x="1289" y="26791"/>
                  </a:cubicBezTo>
                  <a:cubicBezTo>
                    <a:pt x="2317" y="26791"/>
                    <a:pt x="4658" y="26498"/>
                    <a:pt x="5973" y="26322"/>
                  </a:cubicBezTo>
                  <a:lnTo>
                    <a:pt x="5973" y="26322"/>
                  </a:lnTo>
                  <a:cubicBezTo>
                    <a:pt x="4143" y="26591"/>
                    <a:pt x="300" y="27245"/>
                    <a:pt x="425" y="27976"/>
                  </a:cubicBezTo>
                  <a:cubicBezTo>
                    <a:pt x="486" y="28340"/>
                    <a:pt x="1050" y="28600"/>
                    <a:pt x="2261" y="28600"/>
                  </a:cubicBezTo>
                  <a:cubicBezTo>
                    <a:pt x="2466" y="28600"/>
                    <a:pt x="2691" y="28592"/>
                    <a:pt x="2935" y="28576"/>
                  </a:cubicBezTo>
                  <a:lnTo>
                    <a:pt x="2935" y="28576"/>
                  </a:lnTo>
                  <a:cubicBezTo>
                    <a:pt x="1829" y="28793"/>
                    <a:pt x="852" y="29039"/>
                    <a:pt x="628" y="29264"/>
                  </a:cubicBezTo>
                  <a:cubicBezTo>
                    <a:pt x="48" y="29847"/>
                    <a:pt x="1057" y="30008"/>
                    <a:pt x="2345" y="30008"/>
                  </a:cubicBezTo>
                  <a:cubicBezTo>
                    <a:pt x="3928" y="30008"/>
                    <a:pt x="5933" y="29766"/>
                    <a:pt x="5933" y="29765"/>
                  </a:cubicBezTo>
                  <a:lnTo>
                    <a:pt x="5933" y="29765"/>
                  </a:lnTo>
                  <a:cubicBezTo>
                    <a:pt x="1313" y="30364"/>
                    <a:pt x="1363" y="30125"/>
                    <a:pt x="1313" y="30757"/>
                  </a:cubicBezTo>
                  <a:cubicBezTo>
                    <a:pt x="1277" y="31232"/>
                    <a:pt x="2323" y="31422"/>
                    <a:pt x="4860" y="31451"/>
                  </a:cubicBezTo>
                  <a:cubicBezTo>
                    <a:pt x="6925" y="31476"/>
                    <a:pt x="9040" y="31912"/>
                    <a:pt x="12171" y="32124"/>
                  </a:cubicBezTo>
                  <a:cubicBezTo>
                    <a:pt x="12171" y="32124"/>
                    <a:pt x="24699" y="35667"/>
                    <a:pt x="36629" y="35667"/>
                  </a:cubicBezTo>
                  <a:cubicBezTo>
                    <a:pt x="45910" y="35667"/>
                    <a:pt x="54829" y="33523"/>
                    <a:pt x="57207" y="25898"/>
                  </a:cubicBezTo>
                  <a:cubicBezTo>
                    <a:pt x="60144" y="16503"/>
                    <a:pt x="60162" y="12929"/>
                    <a:pt x="61177" y="6773"/>
                  </a:cubicBezTo>
                  <a:lnTo>
                    <a:pt x="47363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2" name="Google Shape;5099;p109"/>
            <p:cNvSpPr/>
            <p:nvPr/>
          </p:nvSpPr>
          <p:spPr>
            <a:xfrm>
              <a:off x="3462550" y="3911250"/>
              <a:ext cx="158600" cy="19650"/>
            </a:xfrm>
            <a:custGeom>
              <a:avLst/>
              <a:gdLst/>
              <a:ahLst/>
              <a:cxnLst/>
              <a:rect l="l" t="t" r="r" b="b"/>
              <a:pathLst>
                <a:path w="6344" h="786" extrusionOk="0">
                  <a:moveTo>
                    <a:pt x="5834" y="1"/>
                  </a:moveTo>
                  <a:cubicBezTo>
                    <a:pt x="5265" y="1"/>
                    <a:pt x="4276" y="64"/>
                    <a:pt x="3154" y="182"/>
                  </a:cubicBezTo>
                  <a:cubicBezTo>
                    <a:pt x="1406" y="363"/>
                    <a:pt x="1" y="602"/>
                    <a:pt x="5" y="722"/>
                  </a:cubicBezTo>
                  <a:cubicBezTo>
                    <a:pt x="7" y="765"/>
                    <a:pt x="190" y="785"/>
                    <a:pt x="506" y="785"/>
                  </a:cubicBezTo>
                  <a:cubicBezTo>
                    <a:pt x="1073" y="785"/>
                    <a:pt x="2067" y="720"/>
                    <a:pt x="3195" y="602"/>
                  </a:cubicBezTo>
                  <a:cubicBezTo>
                    <a:pt x="4951" y="421"/>
                    <a:pt x="6344" y="177"/>
                    <a:pt x="6344" y="62"/>
                  </a:cubicBezTo>
                  <a:cubicBezTo>
                    <a:pt x="6338" y="21"/>
                    <a:pt x="6152" y="1"/>
                    <a:pt x="5834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3" name="Google Shape;5100;p109"/>
            <p:cNvSpPr/>
            <p:nvPr/>
          </p:nvSpPr>
          <p:spPr>
            <a:xfrm>
              <a:off x="3452150" y="3866875"/>
              <a:ext cx="167950" cy="29775"/>
            </a:xfrm>
            <a:custGeom>
              <a:avLst/>
              <a:gdLst/>
              <a:ahLst/>
              <a:cxnLst/>
              <a:rect l="l" t="t" r="r" b="b"/>
              <a:pathLst>
                <a:path w="6718" h="1191" extrusionOk="0">
                  <a:moveTo>
                    <a:pt x="6487" y="1"/>
                  </a:moveTo>
                  <a:cubicBezTo>
                    <a:pt x="5991" y="1"/>
                    <a:pt x="4750" y="147"/>
                    <a:pt x="3326" y="387"/>
                  </a:cubicBezTo>
                  <a:cubicBezTo>
                    <a:pt x="1487" y="696"/>
                    <a:pt x="0" y="1044"/>
                    <a:pt x="21" y="1155"/>
                  </a:cubicBezTo>
                  <a:cubicBezTo>
                    <a:pt x="25" y="1179"/>
                    <a:pt x="102" y="1190"/>
                    <a:pt x="238" y="1190"/>
                  </a:cubicBezTo>
                  <a:cubicBezTo>
                    <a:pt x="727" y="1190"/>
                    <a:pt x="1980" y="1043"/>
                    <a:pt x="3414" y="804"/>
                  </a:cubicBezTo>
                  <a:cubicBezTo>
                    <a:pt x="5247" y="498"/>
                    <a:pt x="6718" y="156"/>
                    <a:pt x="6718" y="39"/>
                  </a:cubicBezTo>
                  <a:cubicBezTo>
                    <a:pt x="6713" y="13"/>
                    <a:pt x="6632" y="1"/>
                    <a:pt x="6487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4" name="Google Shape;5101;p109"/>
            <p:cNvSpPr/>
            <p:nvPr/>
          </p:nvSpPr>
          <p:spPr>
            <a:xfrm>
              <a:off x="3459775" y="3820225"/>
              <a:ext cx="159425" cy="30350"/>
            </a:xfrm>
            <a:custGeom>
              <a:avLst/>
              <a:gdLst/>
              <a:ahLst/>
              <a:cxnLst/>
              <a:rect l="l" t="t" r="r" b="b"/>
              <a:pathLst>
                <a:path w="6377" h="1214" extrusionOk="0">
                  <a:moveTo>
                    <a:pt x="6148" y="1"/>
                  </a:moveTo>
                  <a:cubicBezTo>
                    <a:pt x="5687" y="1"/>
                    <a:pt x="4512" y="153"/>
                    <a:pt x="3148" y="398"/>
                  </a:cubicBezTo>
                  <a:cubicBezTo>
                    <a:pt x="1401" y="712"/>
                    <a:pt x="1" y="1067"/>
                    <a:pt x="21" y="1178"/>
                  </a:cubicBezTo>
                  <a:cubicBezTo>
                    <a:pt x="25" y="1202"/>
                    <a:pt x="96" y="1213"/>
                    <a:pt x="222" y="1213"/>
                  </a:cubicBezTo>
                  <a:cubicBezTo>
                    <a:pt x="677" y="1213"/>
                    <a:pt x="1857" y="1061"/>
                    <a:pt x="3227" y="815"/>
                  </a:cubicBezTo>
                  <a:cubicBezTo>
                    <a:pt x="4975" y="501"/>
                    <a:pt x="6376" y="154"/>
                    <a:pt x="6356" y="38"/>
                  </a:cubicBezTo>
                  <a:cubicBezTo>
                    <a:pt x="6351" y="13"/>
                    <a:pt x="6278" y="1"/>
                    <a:pt x="6148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5" name="Google Shape;5102;p109"/>
            <p:cNvSpPr/>
            <p:nvPr/>
          </p:nvSpPr>
          <p:spPr>
            <a:xfrm>
              <a:off x="4932800" y="4062450"/>
              <a:ext cx="1003925" cy="374850"/>
            </a:xfrm>
            <a:custGeom>
              <a:avLst/>
              <a:gdLst/>
              <a:ahLst/>
              <a:cxnLst/>
              <a:rect l="l" t="t" r="r" b="b"/>
              <a:pathLst>
                <a:path w="40157" h="14994" extrusionOk="0">
                  <a:moveTo>
                    <a:pt x="37583" y="1"/>
                  </a:moveTo>
                  <a:lnTo>
                    <a:pt x="1537" y="3343"/>
                  </a:lnTo>
                  <a:lnTo>
                    <a:pt x="1" y="14993"/>
                  </a:lnTo>
                  <a:lnTo>
                    <a:pt x="40156" y="14993"/>
                  </a:lnTo>
                  <a:lnTo>
                    <a:pt x="3758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6" name="Google Shape;5103;p109"/>
            <p:cNvSpPr/>
            <p:nvPr/>
          </p:nvSpPr>
          <p:spPr>
            <a:xfrm>
              <a:off x="4543750" y="2775050"/>
              <a:ext cx="330550" cy="530200"/>
            </a:xfrm>
            <a:custGeom>
              <a:avLst/>
              <a:gdLst/>
              <a:ahLst/>
              <a:cxnLst/>
              <a:rect l="l" t="t" r="r" b="b"/>
              <a:pathLst>
                <a:path w="13222" h="21208" extrusionOk="0">
                  <a:moveTo>
                    <a:pt x="5838" y="0"/>
                  </a:moveTo>
                  <a:cubicBezTo>
                    <a:pt x="5838" y="0"/>
                    <a:pt x="0" y="17530"/>
                    <a:pt x="376" y="18228"/>
                  </a:cubicBezTo>
                  <a:lnTo>
                    <a:pt x="13221" y="21207"/>
                  </a:lnTo>
                  <a:lnTo>
                    <a:pt x="5838" y="0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7" name="Google Shape;5104;p109"/>
            <p:cNvSpPr/>
            <p:nvPr/>
          </p:nvSpPr>
          <p:spPr>
            <a:xfrm>
              <a:off x="4543750" y="2775050"/>
              <a:ext cx="330550" cy="530200"/>
            </a:xfrm>
            <a:custGeom>
              <a:avLst/>
              <a:gdLst/>
              <a:ahLst/>
              <a:cxnLst/>
              <a:rect l="l" t="t" r="r" b="b"/>
              <a:pathLst>
                <a:path w="13222" h="21208" extrusionOk="0">
                  <a:moveTo>
                    <a:pt x="5838" y="0"/>
                  </a:moveTo>
                  <a:cubicBezTo>
                    <a:pt x="5838" y="0"/>
                    <a:pt x="0" y="17530"/>
                    <a:pt x="376" y="18228"/>
                  </a:cubicBezTo>
                  <a:lnTo>
                    <a:pt x="13221" y="21207"/>
                  </a:lnTo>
                  <a:lnTo>
                    <a:pt x="58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" name="Google Shape;5105;p109"/>
            <p:cNvSpPr/>
            <p:nvPr/>
          </p:nvSpPr>
          <p:spPr>
            <a:xfrm>
              <a:off x="4686250" y="2628225"/>
              <a:ext cx="1216925" cy="1597325"/>
            </a:xfrm>
            <a:custGeom>
              <a:avLst/>
              <a:gdLst/>
              <a:ahLst/>
              <a:cxnLst/>
              <a:rect l="l" t="t" r="r" b="b"/>
              <a:pathLst>
                <a:path w="48677" h="63893" extrusionOk="0">
                  <a:moveTo>
                    <a:pt x="12605" y="0"/>
                  </a:moveTo>
                  <a:cubicBezTo>
                    <a:pt x="11016" y="0"/>
                    <a:pt x="9426" y="102"/>
                    <a:pt x="7843" y="307"/>
                  </a:cubicBezTo>
                  <a:lnTo>
                    <a:pt x="7061" y="411"/>
                  </a:lnTo>
                  <a:cubicBezTo>
                    <a:pt x="3899" y="758"/>
                    <a:pt x="1212" y="2879"/>
                    <a:pt x="138" y="5873"/>
                  </a:cubicBezTo>
                  <a:cubicBezTo>
                    <a:pt x="138" y="5873"/>
                    <a:pt x="1" y="14508"/>
                    <a:pt x="2653" y="20226"/>
                  </a:cubicBezTo>
                  <a:lnTo>
                    <a:pt x="11123" y="38802"/>
                  </a:lnTo>
                  <a:lnTo>
                    <a:pt x="9883" y="63893"/>
                  </a:lnTo>
                  <a:lnTo>
                    <a:pt x="48676" y="59501"/>
                  </a:lnTo>
                  <a:lnTo>
                    <a:pt x="42606" y="35248"/>
                  </a:lnTo>
                  <a:cubicBezTo>
                    <a:pt x="42606" y="35248"/>
                    <a:pt x="38433" y="7129"/>
                    <a:pt x="30826" y="4014"/>
                  </a:cubicBezTo>
                  <a:cubicBezTo>
                    <a:pt x="28190" y="2990"/>
                    <a:pt x="25495" y="2122"/>
                    <a:pt x="22757" y="1414"/>
                  </a:cubicBezTo>
                  <a:cubicBezTo>
                    <a:pt x="19447" y="474"/>
                    <a:pt x="16030" y="0"/>
                    <a:pt x="12605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" name="Google Shape;5106;p109"/>
            <p:cNvSpPr/>
            <p:nvPr/>
          </p:nvSpPr>
          <p:spPr>
            <a:xfrm>
              <a:off x="5188050" y="4198175"/>
              <a:ext cx="7750" cy="227250"/>
            </a:xfrm>
            <a:custGeom>
              <a:avLst/>
              <a:gdLst/>
              <a:ahLst/>
              <a:cxnLst/>
              <a:rect l="l" t="t" r="r" b="b"/>
              <a:pathLst>
                <a:path w="310" h="9090" extrusionOk="0">
                  <a:moveTo>
                    <a:pt x="45" y="1"/>
                  </a:moveTo>
                  <a:cubicBezTo>
                    <a:pt x="9" y="1"/>
                    <a:pt x="0" y="2037"/>
                    <a:pt x="45" y="4544"/>
                  </a:cubicBezTo>
                  <a:cubicBezTo>
                    <a:pt x="91" y="7052"/>
                    <a:pt x="178" y="9090"/>
                    <a:pt x="235" y="9090"/>
                  </a:cubicBezTo>
                  <a:cubicBezTo>
                    <a:pt x="310" y="9090"/>
                    <a:pt x="285" y="7049"/>
                    <a:pt x="240" y="4544"/>
                  </a:cubicBezTo>
                  <a:cubicBezTo>
                    <a:pt x="194" y="2041"/>
                    <a:pt x="82" y="1"/>
                    <a:pt x="4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" name="Google Shape;5107;p109"/>
            <p:cNvSpPr/>
            <p:nvPr/>
          </p:nvSpPr>
          <p:spPr>
            <a:xfrm>
              <a:off x="5229550" y="4221225"/>
              <a:ext cx="46775" cy="42850"/>
            </a:xfrm>
            <a:custGeom>
              <a:avLst/>
              <a:gdLst/>
              <a:ahLst/>
              <a:cxnLst/>
              <a:rect l="l" t="t" r="r" b="b"/>
              <a:pathLst>
                <a:path w="1871" h="1714" extrusionOk="0">
                  <a:moveTo>
                    <a:pt x="426" y="1"/>
                  </a:moveTo>
                  <a:cubicBezTo>
                    <a:pt x="390" y="1"/>
                    <a:pt x="128" y="172"/>
                    <a:pt x="46" y="620"/>
                  </a:cubicBezTo>
                  <a:cubicBezTo>
                    <a:pt x="1" y="903"/>
                    <a:pt x="87" y="1192"/>
                    <a:pt x="283" y="1404"/>
                  </a:cubicBezTo>
                  <a:cubicBezTo>
                    <a:pt x="468" y="1605"/>
                    <a:pt x="727" y="1714"/>
                    <a:pt x="992" y="1714"/>
                  </a:cubicBezTo>
                  <a:cubicBezTo>
                    <a:pt x="1081" y="1714"/>
                    <a:pt x="1170" y="1702"/>
                    <a:pt x="1257" y="1677"/>
                  </a:cubicBezTo>
                  <a:cubicBezTo>
                    <a:pt x="1609" y="1553"/>
                    <a:pt x="1847" y="1224"/>
                    <a:pt x="1856" y="850"/>
                  </a:cubicBezTo>
                  <a:cubicBezTo>
                    <a:pt x="1871" y="408"/>
                    <a:pt x="1511" y="62"/>
                    <a:pt x="1094" y="62"/>
                  </a:cubicBezTo>
                  <a:cubicBezTo>
                    <a:pt x="1026" y="62"/>
                    <a:pt x="956" y="71"/>
                    <a:pt x="886" y="91"/>
                  </a:cubicBezTo>
                  <a:cubicBezTo>
                    <a:pt x="757" y="136"/>
                    <a:pt x="717" y="202"/>
                    <a:pt x="717" y="202"/>
                  </a:cubicBezTo>
                  <a:cubicBezTo>
                    <a:pt x="788" y="183"/>
                    <a:pt x="861" y="174"/>
                    <a:pt x="934" y="174"/>
                  </a:cubicBezTo>
                  <a:cubicBezTo>
                    <a:pt x="1081" y="174"/>
                    <a:pt x="1228" y="212"/>
                    <a:pt x="1359" y="285"/>
                  </a:cubicBezTo>
                  <a:cubicBezTo>
                    <a:pt x="1559" y="399"/>
                    <a:pt x="1676" y="617"/>
                    <a:pt x="1661" y="846"/>
                  </a:cubicBezTo>
                  <a:cubicBezTo>
                    <a:pt x="1635" y="1125"/>
                    <a:pt x="1453" y="1364"/>
                    <a:pt x="1190" y="1462"/>
                  </a:cubicBezTo>
                  <a:cubicBezTo>
                    <a:pt x="1120" y="1481"/>
                    <a:pt x="1051" y="1490"/>
                    <a:pt x="983" y="1490"/>
                  </a:cubicBezTo>
                  <a:cubicBezTo>
                    <a:pt x="538" y="1490"/>
                    <a:pt x="160" y="1108"/>
                    <a:pt x="198" y="636"/>
                  </a:cubicBezTo>
                  <a:cubicBezTo>
                    <a:pt x="232" y="412"/>
                    <a:pt x="310" y="196"/>
                    <a:pt x="430" y="3"/>
                  </a:cubicBezTo>
                  <a:cubicBezTo>
                    <a:pt x="430" y="2"/>
                    <a:pt x="429" y="1"/>
                    <a:pt x="4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" name="Google Shape;5108;p109"/>
            <p:cNvSpPr/>
            <p:nvPr/>
          </p:nvSpPr>
          <p:spPr>
            <a:xfrm>
              <a:off x="5491000" y="4159550"/>
              <a:ext cx="397375" cy="175450"/>
            </a:xfrm>
            <a:custGeom>
              <a:avLst/>
              <a:gdLst/>
              <a:ahLst/>
              <a:cxnLst/>
              <a:rect l="l" t="t" r="r" b="b"/>
              <a:pathLst>
                <a:path w="15895" h="7018" extrusionOk="0">
                  <a:moveTo>
                    <a:pt x="1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5"/>
                    <a:pt x="12" y="79"/>
                    <a:pt x="58" y="190"/>
                  </a:cubicBezTo>
                  <a:cubicBezTo>
                    <a:pt x="104" y="303"/>
                    <a:pt x="157" y="493"/>
                    <a:pt x="261" y="716"/>
                  </a:cubicBezTo>
                  <a:cubicBezTo>
                    <a:pt x="531" y="1348"/>
                    <a:pt x="870" y="1952"/>
                    <a:pt x="1268" y="2513"/>
                  </a:cubicBezTo>
                  <a:cubicBezTo>
                    <a:pt x="3283" y="5395"/>
                    <a:pt x="6541" y="7018"/>
                    <a:pt x="9915" y="7018"/>
                  </a:cubicBezTo>
                  <a:cubicBezTo>
                    <a:pt x="11077" y="7018"/>
                    <a:pt x="12252" y="6825"/>
                    <a:pt x="13395" y="6425"/>
                  </a:cubicBezTo>
                  <a:cubicBezTo>
                    <a:pt x="14050" y="6202"/>
                    <a:pt x="14678" y="5910"/>
                    <a:pt x="15271" y="5553"/>
                  </a:cubicBezTo>
                  <a:cubicBezTo>
                    <a:pt x="15432" y="5459"/>
                    <a:pt x="15588" y="5355"/>
                    <a:pt x="15738" y="5244"/>
                  </a:cubicBezTo>
                  <a:cubicBezTo>
                    <a:pt x="15795" y="5210"/>
                    <a:pt x="15848" y="5169"/>
                    <a:pt x="15895" y="5123"/>
                  </a:cubicBezTo>
                  <a:lnTo>
                    <a:pt x="15895" y="5123"/>
                  </a:lnTo>
                  <a:cubicBezTo>
                    <a:pt x="15664" y="5228"/>
                    <a:pt x="15440" y="5346"/>
                    <a:pt x="15226" y="5479"/>
                  </a:cubicBezTo>
                  <a:cubicBezTo>
                    <a:pt x="14627" y="5803"/>
                    <a:pt x="13999" y="6072"/>
                    <a:pt x="13350" y="6281"/>
                  </a:cubicBezTo>
                  <a:cubicBezTo>
                    <a:pt x="12389" y="6592"/>
                    <a:pt x="11389" y="6770"/>
                    <a:pt x="10379" y="6810"/>
                  </a:cubicBezTo>
                  <a:cubicBezTo>
                    <a:pt x="10222" y="6817"/>
                    <a:pt x="10064" y="6820"/>
                    <a:pt x="9906" y="6820"/>
                  </a:cubicBezTo>
                  <a:cubicBezTo>
                    <a:pt x="7582" y="6820"/>
                    <a:pt x="5320" y="6037"/>
                    <a:pt x="3491" y="4587"/>
                  </a:cubicBezTo>
                  <a:cubicBezTo>
                    <a:pt x="2156" y="3541"/>
                    <a:pt x="1077" y="2203"/>
                    <a:pt x="335" y="678"/>
                  </a:cubicBezTo>
                  <a:cubicBezTo>
                    <a:pt x="131" y="248"/>
                    <a:pt x="19" y="0"/>
                    <a:pt x="1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" name="Google Shape;5109;p109"/>
            <p:cNvSpPr/>
            <p:nvPr/>
          </p:nvSpPr>
          <p:spPr>
            <a:xfrm>
              <a:off x="4732950" y="3053525"/>
              <a:ext cx="372375" cy="63075"/>
            </a:xfrm>
            <a:custGeom>
              <a:avLst/>
              <a:gdLst/>
              <a:ahLst/>
              <a:cxnLst/>
              <a:rect l="l" t="t" r="r" b="b"/>
              <a:pathLst>
                <a:path w="14895" h="2523" extrusionOk="0">
                  <a:moveTo>
                    <a:pt x="2728" y="0"/>
                  </a:moveTo>
                  <a:cubicBezTo>
                    <a:pt x="2500" y="0"/>
                    <a:pt x="2273" y="15"/>
                    <a:pt x="2046" y="45"/>
                  </a:cubicBezTo>
                  <a:cubicBezTo>
                    <a:pt x="1451" y="123"/>
                    <a:pt x="892" y="366"/>
                    <a:pt x="426" y="744"/>
                  </a:cubicBezTo>
                  <a:cubicBezTo>
                    <a:pt x="303" y="846"/>
                    <a:pt x="191" y="963"/>
                    <a:pt x="92" y="1090"/>
                  </a:cubicBezTo>
                  <a:cubicBezTo>
                    <a:pt x="54" y="1131"/>
                    <a:pt x="23" y="1179"/>
                    <a:pt x="1" y="1231"/>
                  </a:cubicBezTo>
                  <a:cubicBezTo>
                    <a:pt x="2" y="1232"/>
                    <a:pt x="3" y="1233"/>
                    <a:pt x="5" y="1233"/>
                  </a:cubicBezTo>
                  <a:cubicBezTo>
                    <a:pt x="34" y="1233"/>
                    <a:pt x="172" y="1051"/>
                    <a:pt x="476" y="817"/>
                  </a:cubicBezTo>
                  <a:cubicBezTo>
                    <a:pt x="943" y="478"/>
                    <a:pt x="1491" y="267"/>
                    <a:pt x="2066" y="202"/>
                  </a:cubicBezTo>
                  <a:cubicBezTo>
                    <a:pt x="2249" y="183"/>
                    <a:pt x="2431" y="173"/>
                    <a:pt x="2614" y="173"/>
                  </a:cubicBezTo>
                  <a:cubicBezTo>
                    <a:pt x="3285" y="173"/>
                    <a:pt x="3953" y="303"/>
                    <a:pt x="4578" y="557"/>
                  </a:cubicBezTo>
                  <a:cubicBezTo>
                    <a:pt x="5487" y="887"/>
                    <a:pt x="6425" y="1420"/>
                    <a:pt x="7470" y="1879"/>
                  </a:cubicBezTo>
                  <a:cubicBezTo>
                    <a:pt x="8335" y="2303"/>
                    <a:pt x="9285" y="2522"/>
                    <a:pt x="10245" y="2522"/>
                  </a:cubicBezTo>
                  <a:cubicBezTo>
                    <a:pt x="10367" y="2522"/>
                    <a:pt x="10489" y="2519"/>
                    <a:pt x="10611" y="2512"/>
                  </a:cubicBezTo>
                  <a:cubicBezTo>
                    <a:pt x="11487" y="2389"/>
                    <a:pt x="12324" y="2059"/>
                    <a:pt x="13048" y="1549"/>
                  </a:cubicBezTo>
                  <a:cubicBezTo>
                    <a:pt x="13535" y="1220"/>
                    <a:pt x="13996" y="857"/>
                    <a:pt x="14431" y="462"/>
                  </a:cubicBezTo>
                  <a:cubicBezTo>
                    <a:pt x="14599" y="326"/>
                    <a:pt x="14754" y="176"/>
                    <a:pt x="14894" y="12"/>
                  </a:cubicBezTo>
                  <a:lnTo>
                    <a:pt x="14894" y="12"/>
                  </a:lnTo>
                  <a:cubicBezTo>
                    <a:pt x="14715" y="123"/>
                    <a:pt x="14544" y="251"/>
                    <a:pt x="14383" y="388"/>
                  </a:cubicBezTo>
                  <a:cubicBezTo>
                    <a:pt x="13930" y="754"/>
                    <a:pt x="13459" y="1098"/>
                    <a:pt x="12971" y="1413"/>
                  </a:cubicBezTo>
                  <a:cubicBezTo>
                    <a:pt x="12258" y="1891"/>
                    <a:pt x="11445" y="2197"/>
                    <a:pt x="10595" y="2306"/>
                  </a:cubicBezTo>
                  <a:cubicBezTo>
                    <a:pt x="10497" y="2310"/>
                    <a:pt x="10399" y="2313"/>
                    <a:pt x="10301" y="2313"/>
                  </a:cubicBezTo>
                  <a:cubicBezTo>
                    <a:pt x="9351" y="2313"/>
                    <a:pt x="8412" y="2094"/>
                    <a:pt x="7558" y="1673"/>
                  </a:cubicBezTo>
                  <a:cubicBezTo>
                    <a:pt x="6528" y="1223"/>
                    <a:pt x="5583" y="690"/>
                    <a:pt x="4644" y="363"/>
                  </a:cubicBezTo>
                  <a:cubicBezTo>
                    <a:pt x="4032" y="122"/>
                    <a:pt x="3382" y="0"/>
                    <a:pt x="272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3" name="Google Shape;5110;p109"/>
            <p:cNvSpPr/>
            <p:nvPr/>
          </p:nvSpPr>
          <p:spPr>
            <a:xfrm>
              <a:off x="4693600" y="2808425"/>
              <a:ext cx="157325" cy="43825"/>
            </a:xfrm>
            <a:custGeom>
              <a:avLst/>
              <a:gdLst/>
              <a:ahLst/>
              <a:cxnLst/>
              <a:rect l="l" t="t" r="r" b="b"/>
              <a:pathLst>
                <a:path w="6293" h="1753" extrusionOk="0">
                  <a:moveTo>
                    <a:pt x="6287" y="1"/>
                  </a:moveTo>
                  <a:cubicBezTo>
                    <a:pt x="6238" y="1"/>
                    <a:pt x="5956" y="238"/>
                    <a:pt x="5466" y="533"/>
                  </a:cubicBezTo>
                  <a:cubicBezTo>
                    <a:pt x="4348" y="1209"/>
                    <a:pt x="3070" y="1561"/>
                    <a:pt x="1773" y="1561"/>
                  </a:cubicBezTo>
                  <a:cubicBezTo>
                    <a:pt x="1506" y="1561"/>
                    <a:pt x="1238" y="1546"/>
                    <a:pt x="970" y="1516"/>
                  </a:cubicBezTo>
                  <a:cubicBezTo>
                    <a:pt x="455" y="1455"/>
                    <a:pt x="105" y="1369"/>
                    <a:pt x="20" y="1369"/>
                  </a:cubicBezTo>
                  <a:cubicBezTo>
                    <a:pt x="7" y="1369"/>
                    <a:pt x="0" y="1371"/>
                    <a:pt x="0" y="1376"/>
                  </a:cubicBezTo>
                  <a:cubicBezTo>
                    <a:pt x="296" y="1531"/>
                    <a:pt x="618" y="1629"/>
                    <a:pt x="950" y="1665"/>
                  </a:cubicBezTo>
                  <a:cubicBezTo>
                    <a:pt x="1299" y="1724"/>
                    <a:pt x="1650" y="1753"/>
                    <a:pt x="1999" y="1753"/>
                  </a:cubicBezTo>
                  <a:cubicBezTo>
                    <a:pt x="3257" y="1753"/>
                    <a:pt x="4495" y="1377"/>
                    <a:pt x="5549" y="660"/>
                  </a:cubicBezTo>
                  <a:cubicBezTo>
                    <a:pt x="5835" y="489"/>
                    <a:pt x="6087" y="267"/>
                    <a:pt x="6293" y="3"/>
                  </a:cubicBezTo>
                  <a:cubicBezTo>
                    <a:pt x="6291" y="1"/>
                    <a:pt x="6289" y="1"/>
                    <a:pt x="628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4" name="Google Shape;5111;p109"/>
            <p:cNvSpPr/>
            <p:nvPr/>
          </p:nvSpPr>
          <p:spPr>
            <a:xfrm>
              <a:off x="4892675" y="3392900"/>
              <a:ext cx="835075" cy="103975"/>
            </a:xfrm>
            <a:custGeom>
              <a:avLst/>
              <a:gdLst/>
              <a:ahLst/>
              <a:cxnLst/>
              <a:rect l="l" t="t" r="r" b="b"/>
              <a:pathLst>
                <a:path w="33403" h="4159" extrusionOk="0">
                  <a:moveTo>
                    <a:pt x="22220" y="0"/>
                  </a:moveTo>
                  <a:cubicBezTo>
                    <a:pt x="21437" y="0"/>
                    <a:pt x="20655" y="89"/>
                    <a:pt x="19889" y="266"/>
                  </a:cubicBezTo>
                  <a:cubicBezTo>
                    <a:pt x="18750" y="536"/>
                    <a:pt x="17636" y="906"/>
                    <a:pt x="16559" y="1369"/>
                  </a:cubicBezTo>
                  <a:cubicBezTo>
                    <a:pt x="14349" y="2290"/>
                    <a:pt x="12284" y="3298"/>
                    <a:pt x="10260" y="3712"/>
                  </a:cubicBezTo>
                  <a:cubicBezTo>
                    <a:pt x="9433" y="3888"/>
                    <a:pt x="8592" y="3975"/>
                    <a:pt x="7751" y="3975"/>
                  </a:cubicBezTo>
                  <a:cubicBezTo>
                    <a:pt x="6771" y="3975"/>
                    <a:pt x="5791" y="3856"/>
                    <a:pt x="4834" y="3617"/>
                  </a:cubicBezTo>
                  <a:cubicBezTo>
                    <a:pt x="3633" y="3330"/>
                    <a:pt x="2448" y="2974"/>
                    <a:pt x="1289" y="2550"/>
                  </a:cubicBezTo>
                  <a:lnTo>
                    <a:pt x="335" y="2212"/>
                  </a:lnTo>
                  <a:cubicBezTo>
                    <a:pt x="227" y="2168"/>
                    <a:pt x="114" y="2134"/>
                    <a:pt x="1" y="2108"/>
                  </a:cubicBezTo>
                  <a:lnTo>
                    <a:pt x="1" y="2108"/>
                  </a:lnTo>
                  <a:cubicBezTo>
                    <a:pt x="103" y="2165"/>
                    <a:pt x="208" y="2213"/>
                    <a:pt x="319" y="2252"/>
                  </a:cubicBezTo>
                  <a:lnTo>
                    <a:pt x="1261" y="2629"/>
                  </a:lnTo>
                  <a:cubicBezTo>
                    <a:pt x="2415" y="3085"/>
                    <a:pt x="3598" y="3465"/>
                    <a:pt x="4801" y="3766"/>
                  </a:cubicBezTo>
                  <a:cubicBezTo>
                    <a:pt x="5799" y="4028"/>
                    <a:pt x="6823" y="4159"/>
                    <a:pt x="7848" y="4159"/>
                  </a:cubicBezTo>
                  <a:cubicBezTo>
                    <a:pt x="8670" y="4159"/>
                    <a:pt x="9491" y="4075"/>
                    <a:pt x="10301" y="3906"/>
                  </a:cubicBezTo>
                  <a:cubicBezTo>
                    <a:pt x="12358" y="3479"/>
                    <a:pt x="14440" y="2483"/>
                    <a:pt x="16642" y="1570"/>
                  </a:cubicBezTo>
                  <a:cubicBezTo>
                    <a:pt x="17710" y="1112"/>
                    <a:pt x="18816" y="744"/>
                    <a:pt x="19948" y="472"/>
                  </a:cubicBezTo>
                  <a:cubicBezTo>
                    <a:pt x="20709" y="293"/>
                    <a:pt x="21488" y="204"/>
                    <a:pt x="22270" y="204"/>
                  </a:cubicBezTo>
                  <a:cubicBezTo>
                    <a:pt x="22561" y="204"/>
                    <a:pt x="22853" y="216"/>
                    <a:pt x="23145" y="241"/>
                  </a:cubicBezTo>
                  <a:cubicBezTo>
                    <a:pt x="24122" y="355"/>
                    <a:pt x="25087" y="542"/>
                    <a:pt x="26037" y="798"/>
                  </a:cubicBezTo>
                  <a:cubicBezTo>
                    <a:pt x="26866" y="1018"/>
                    <a:pt x="27708" y="1192"/>
                    <a:pt x="28556" y="1319"/>
                  </a:cubicBezTo>
                  <a:cubicBezTo>
                    <a:pt x="28957" y="1386"/>
                    <a:pt x="29360" y="1420"/>
                    <a:pt x="29763" y="1420"/>
                  </a:cubicBezTo>
                  <a:cubicBezTo>
                    <a:pt x="30607" y="1420"/>
                    <a:pt x="31447" y="1273"/>
                    <a:pt x="32246" y="985"/>
                  </a:cubicBezTo>
                  <a:cubicBezTo>
                    <a:pt x="32560" y="853"/>
                    <a:pt x="32858" y="687"/>
                    <a:pt x="33135" y="488"/>
                  </a:cubicBezTo>
                  <a:cubicBezTo>
                    <a:pt x="33229" y="419"/>
                    <a:pt x="33319" y="344"/>
                    <a:pt x="33402" y="262"/>
                  </a:cubicBezTo>
                  <a:lnTo>
                    <a:pt x="33402" y="262"/>
                  </a:lnTo>
                  <a:cubicBezTo>
                    <a:pt x="33017" y="525"/>
                    <a:pt x="32602" y="741"/>
                    <a:pt x="32165" y="906"/>
                  </a:cubicBezTo>
                  <a:cubicBezTo>
                    <a:pt x="31407" y="1158"/>
                    <a:pt x="30617" y="1285"/>
                    <a:pt x="29824" y="1285"/>
                  </a:cubicBezTo>
                  <a:cubicBezTo>
                    <a:pt x="29390" y="1285"/>
                    <a:pt x="28956" y="1247"/>
                    <a:pt x="28526" y="1170"/>
                  </a:cubicBezTo>
                  <a:cubicBezTo>
                    <a:pt x="27690" y="1031"/>
                    <a:pt x="26862" y="849"/>
                    <a:pt x="26046" y="625"/>
                  </a:cubicBezTo>
                  <a:cubicBezTo>
                    <a:pt x="25098" y="360"/>
                    <a:pt x="24131" y="165"/>
                    <a:pt x="23154" y="43"/>
                  </a:cubicBezTo>
                  <a:cubicBezTo>
                    <a:pt x="22843" y="14"/>
                    <a:pt x="22532" y="0"/>
                    <a:pt x="2222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5" name="Google Shape;5112;p109"/>
            <p:cNvSpPr/>
            <p:nvPr/>
          </p:nvSpPr>
          <p:spPr>
            <a:xfrm>
              <a:off x="4959125" y="3712750"/>
              <a:ext cx="862075" cy="111300"/>
            </a:xfrm>
            <a:custGeom>
              <a:avLst/>
              <a:gdLst/>
              <a:ahLst/>
              <a:cxnLst/>
              <a:rect l="l" t="t" r="r" b="b"/>
              <a:pathLst>
                <a:path w="34483" h="4452" extrusionOk="0">
                  <a:moveTo>
                    <a:pt x="28446" y="0"/>
                  </a:moveTo>
                  <a:cubicBezTo>
                    <a:pt x="27997" y="0"/>
                    <a:pt x="27546" y="39"/>
                    <a:pt x="27097" y="119"/>
                  </a:cubicBezTo>
                  <a:cubicBezTo>
                    <a:pt x="26049" y="348"/>
                    <a:pt x="25042" y="741"/>
                    <a:pt x="24115" y="1283"/>
                  </a:cubicBezTo>
                  <a:cubicBezTo>
                    <a:pt x="23128" y="1825"/>
                    <a:pt x="22152" y="2485"/>
                    <a:pt x="21083" y="3064"/>
                  </a:cubicBezTo>
                  <a:cubicBezTo>
                    <a:pt x="20008" y="3699"/>
                    <a:pt x="18810" y="4096"/>
                    <a:pt x="17570" y="4229"/>
                  </a:cubicBezTo>
                  <a:cubicBezTo>
                    <a:pt x="17405" y="4238"/>
                    <a:pt x="17240" y="4242"/>
                    <a:pt x="17075" y="4242"/>
                  </a:cubicBezTo>
                  <a:cubicBezTo>
                    <a:pt x="15994" y="4242"/>
                    <a:pt x="14919" y="4063"/>
                    <a:pt x="13894" y="3714"/>
                  </a:cubicBezTo>
                  <a:cubicBezTo>
                    <a:pt x="12784" y="3343"/>
                    <a:pt x="11696" y="2913"/>
                    <a:pt x="10634" y="2424"/>
                  </a:cubicBezTo>
                  <a:cubicBezTo>
                    <a:pt x="8592" y="1511"/>
                    <a:pt x="6646" y="795"/>
                    <a:pt x="4919" y="772"/>
                  </a:cubicBezTo>
                  <a:cubicBezTo>
                    <a:pt x="4835" y="769"/>
                    <a:pt x="4751" y="768"/>
                    <a:pt x="4667" y="768"/>
                  </a:cubicBezTo>
                  <a:cubicBezTo>
                    <a:pt x="3980" y="768"/>
                    <a:pt x="3296" y="864"/>
                    <a:pt x="2634" y="1052"/>
                  </a:cubicBezTo>
                  <a:cubicBezTo>
                    <a:pt x="2075" y="1213"/>
                    <a:pt x="1543" y="1461"/>
                    <a:pt x="1060" y="1787"/>
                  </a:cubicBezTo>
                  <a:cubicBezTo>
                    <a:pt x="756" y="1993"/>
                    <a:pt x="478" y="2234"/>
                    <a:pt x="233" y="2507"/>
                  </a:cubicBezTo>
                  <a:lnTo>
                    <a:pt x="56" y="2734"/>
                  </a:lnTo>
                  <a:cubicBezTo>
                    <a:pt x="1" y="2783"/>
                    <a:pt x="1" y="2812"/>
                    <a:pt x="1" y="2812"/>
                  </a:cubicBezTo>
                  <a:cubicBezTo>
                    <a:pt x="328" y="2447"/>
                    <a:pt x="700" y="2126"/>
                    <a:pt x="1109" y="1857"/>
                  </a:cubicBezTo>
                  <a:cubicBezTo>
                    <a:pt x="1591" y="1549"/>
                    <a:pt x="2116" y="1315"/>
                    <a:pt x="2668" y="1168"/>
                  </a:cubicBezTo>
                  <a:cubicBezTo>
                    <a:pt x="3300" y="999"/>
                    <a:pt x="3951" y="913"/>
                    <a:pt x="4606" y="913"/>
                  </a:cubicBezTo>
                  <a:cubicBezTo>
                    <a:pt x="4707" y="913"/>
                    <a:pt x="4809" y="915"/>
                    <a:pt x="4911" y="920"/>
                  </a:cubicBezTo>
                  <a:cubicBezTo>
                    <a:pt x="6606" y="969"/>
                    <a:pt x="8522" y="1683"/>
                    <a:pt x="10555" y="2601"/>
                  </a:cubicBezTo>
                  <a:cubicBezTo>
                    <a:pt x="11623" y="3097"/>
                    <a:pt x="12717" y="3534"/>
                    <a:pt x="13831" y="3911"/>
                  </a:cubicBezTo>
                  <a:cubicBezTo>
                    <a:pt x="14882" y="4269"/>
                    <a:pt x="15983" y="4452"/>
                    <a:pt x="17091" y="4452"/>
                  </a:cubicBezTo>
                  <a:cubicBezTo>
                    <a:pt x="17256" y="4452"/>
                    <a:pt x="17422" y="4448"/>
                    <a:pt x="17588" y="4440"/>
                  </a:cubicBezTo>
                  <a:cubicBezTo>
                    <a:pt x="18858" y="4305"/>
                    <a:pt x="20085" y="3898"/>
                    <a:pt x="21185" y="3246"/>
                  </a:cubicBezTo>
                  <a:cubicBezTo>
                    <a:pt x="22264" y="2659"/>
                    <a:pt x="23236" y="1995"/>
                    <a:pt x="24214" y="1453"/>
                  </a:cubicBezTo>
                  <a:cubicBezTo>
                    <a:pt x="25120" y="915"/>
                    <a:pt x="26104" y="522"/>
                    <a:pt x="27131" y="292"/>
                  </a:cubicBezTo>
                  <a:cubicBezTo>
                    <a:pt x="27582" y="210"/>
                    <a:pt x="28038" y="170"/>
                    <a:pt x="28494" y="170"/>
                  </a:cubicBezTo>
                  <a:cubicBezTo>
                    <a:pt x="28951" y="170"/>
                    <a:pt x="29407" y="210"/>
                    <a:pt x="29858" y="292"/>
                  </a:cubicBezTo>
                  <a:cubicBezTo>
                    <a:pt x="31171" y="530"/>
                    <a:pt x="32401" y="1099"/>
                    <a:pt x="33432" y="1945"/>
                  </a:cubicBezTo>
                  <a:cubicBezTo>
                    <a:pt x="33596" y="2072"/>
                    <a:pt x="33752" y="2211"/>
                    <a:pt x="33899" y="2358"/>
                  </a:cubicBezTo>
                  <a:cubicBezTo>
                    <a:pt x="34013" y="2460"/>
                    <a:pt x="34121" y="2571"/>
                    <a:pt x="34221" y="2688"/>
                  </a:cubicBezTo>
                  <a:cubicBezTo>
                    <a:pt x="34295" y="2772"/>
                    <a:pt x="34358" y="2842"/>
                    <a:pt x="34411" y="2894"/>
                  </a:cubicBezTo>
                  <a:cubicBezTo>
                    <a:pt x="34431" y="2922"/>
                    <a:pt x="34454" y="2945"/>
                    <a:pt x="34482" y="2966"/>
                  </a:cubicBezTo>
                  <a:cubicBezTo>
                    <a:pt x="34199" y="2560"/>
                    <a:pt x="33864" y="2193"/>
                    <a:pt x="33486" y="1875"/>
                  </a:cubicBezTo>
                  <a:cubicBezTo>
                    <a:pt x="32074" y="656"/>
                    <a:pt x="30282" y="0"/>
                    <a:pt x="28446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6" name="Google Shape;5113;p109"/>
            <p:cNvSpPr/>
            <p:nvPr/>
          </p:nvSpPr>
          <p:spPr>
            <a:xfrm>
              <a:off x="4941350" y="4010050"/>
              <a:ext cx="894325" cy="132300"/>
            </a:xfrm>
            <a:custGeom>
              <a:avLst/>
              <a:gdLst/>
              <a:ahLst/>
              <a:cxnLst/>
              <a:rect l="l" t="t" r="r" b="b"/>
              <a:pathLst>
                <a:path w="35773" h="5292" extrusionOk="0">
                  <a:moveTo>
                    <a:pt x="29165" y="1"/>
                  </a:moveTo>
                  <a:cubicBezTo>
                    <a:pt x="29063" y="1"/>
                    <a:pt x="28962" y="3"/>
                    <a:pt x="28860" y="7"/>
                  </a:cubicBezTo>
                  <a:cubicBezTo>
                    <a:pt x="27747" y="49"/>
                    <a:pt x="26646" y="242"/>
                    <a:pt x="25584" y="576"/>
                  </a:cubicBezTo>
                  <a:cubicBezTo>
                    <a:pt x="24414" y="944"/>
                    <a:pt x="23272" y="1394"/>
                    <a:pt x="22166" y="1923"/>
                  </a:cubicBezTo>
                  <a:cubicBezTo>
                    <a:pt x="21009" y="2444"/>
                    <a:pt x="19845" y="3039"/>
                    <a:pt x="18605" y="3576"/>
                  </a:cubicBezTo>
                  <a:cubicBezTo>
                    <a:pt x="17412" y="4115"/>
                    <a:pt x="16165" y="4530"/>
                    <a:pt x="14887" y="4815"/>
                  </a:cubicBezTo>
                  <a:cubicBezTo>
                    <a:pt x="13983" y="4998"/>
                    <a:pt x="13064" y="5090"/>
                    <a:pt x="12143" y="5090"/>
                  </a:cubicBezTo>
                  <a:cubicBezTo>
                    <a:pt x="11854" y="5090"/>
                    <a:pt x="11565" y="5081"/>
                    <a:pt x="11276" y="5063"/>
                  </a:cubicBezTo>
                  <a:cubicBezTo>
                    <a:pt x="9221" y="4901"/>
                    <a:pt x="7200" y="4445"/>
                    <a:pt x="5273" y="3712"/>
                  </a:cubicBezTo>
                  <a:cubicBezTo>
                    <a:pt x="3615" y="3105"/>
                    <a:pt x="2310" y="2539"/>
                    <a:pt x="1410" y="2126"/>
                  </a:cubicBezTo>
                  <a:lnTo>
                    <a:pt x="369" y="1663"/>
                  </a:lnTo>
                  <a:lnTo>
                    <a:pt x="100" y="1548"/>
                  </a:lnTo>
                  <a:cubicBezTo>
                    <a:pt x="69" y="1531"/>
                    <a:pt x="36" y="1520"/>
                    <a:pt x="0" y="1514"/>
                  </a:cubicBezTo>
                  <a:lnTo>
                    <a:pt x="0" y="1514"/>
                  </a:lnTo>
                  <a:lnTo>
                    <a:pt x="88" y="1568"/>
                  </a:lnTo>
                  <a:lnTo>
                    <a:pt x="352" y="1704"/>
                  </a:lnTo>
                  <a:lnTo>
                    <a:pt x="1373" y="2200"/>
                  </a:lnTo>
                  <a:cubicBezTo>
                    <a:pt x="2269" y="2614"/>
                    <a:pt x="3567" y="3229"/>
                    <a:pt x="5219" y="3852"/>
                  </a:cubicBezTo>
                  <a:cubicBezTo>
                    <a:pt x="7157" y="4615"/>
                    <a:pt x="9196" y="5089"/>
                    <a:pt x="11272" y="5262"/>
                  </a:cubicBezTo>
                  <a:cubicBezTo>
                    <a:pt x="11579" y="5282"/>
                    <a:pt x="11887" y="5292"/>
                    <a:pt x="12195" y="5292"/>
                  </a:cubicBezTo>
                  <a:cubicBezTo>
                    <a:pt x="13116" y="5292"/>
                    <a:pt x="14037" y="5202"/>
                    <a:pt x="14942" y="5022"/>
                  </a:cubicBezTo>
                  <a:cubicBezTo>
                    <a:pt x="16220" y="4729"/>
                    <a:pt x="17466" y="4307"/>
                    <a:pt x="18661" y="3762"/>
                  </a:cubicBezTo>
                  <a:cubicBezTo>
                    <a:pt x="19899" y="3221"/>
                    <a:pt x="21074" y="2623"/>
                    <a:pt x="22222" y="2089"/>
                  </a:cubicBezTo>
                  <a:cubicBezTo>
                    <a:pt x="23319" y="1561"/>
                    <a:pt x="24451" y="1111"/>
                    <a:pt x="25610" y="743"/>
                  </a:cubicBezTo>
                  <a:cubicBezTo>
                    <a:pt x="26655" y="407"/>
                    <a:pt x="27740" y="211"/>
                    <a:pt x="28837" y="160"/>
                  </a:cubicBezTo>
                  <a:cubicBezTo>
                    <a:pt x="28959" y="154"/>
                    <a:pt x="29082" y="152"/>
                    <a:pt x="29204" y="152"/>
                  </a:cubicBezTo>
                  <a:cubicBezTo>
                    <a:pt x="30035" y="152"/>
                    <a:pt x="30861" y="281"/>
                    <a:pt x="31654" y="535"/>
                  </a:cubicBezTo>
                  <a:cubicBezTo>
                    <a:pt x="32991" y="930"/>
                    <a:pt x="34168" y="1736"/>
                    <a:pt x="35018" y="2840"/>
                  </a:cubicBezTo>
                  <a:cubicBezTo>
                    <a:pt x="35308" y="3256"/>
                    <a:pt x="35554" y="3705"/>
                    <a:pt x="35750" y="4175"/>
                  </a:cubicBezTo>
                  <a:cubicBezTo>
                    <a:pt x="35758" y="4152"/>
                    <a:pt x="35767" y="4128"/>
                    <a:pt x="35773" y="4105"/>
                  </a:cubicBezTo>
                  <a:cubicBezTo>
                    <a:pt x="35748" y="4031"/>
                    <a:pt x="35713" y="3940"/>
                    <a:pt x="35677" y="3825"/>
                  </a:cubicBezTo>
                  <a:cubicBezTo>
                    <a:pt x="35535" y="3470"/>
                    <a:pt x="35354" y="3134"/>
                    <a:pt x="35136" y="2820"/>
                  </a:cubicBezTo>
                  <a:cubicBezTo>
                    <a:pt x="34295" y="1678"/>
                    <a:pt x="33109" y="836"/>
                    <a:pt x="31752" y="420"/>
                  </a:cubicBezTo>
                  <a:cubicBezTo>
                    <a:pt x="30917" y="142"/>
                    <a:pt x="30044" y="1"/>
                    <a:pt x="29165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7" name="Google Shape;5114;p109"/>
            <p:cNvSpPr/>
            <p:nvPr/>
          </p:nvSpPr>
          <p:spPr>
            <a:xfrm>
              <a:off x="5010875" y="3344700"/>
              <a:ext cx="533825" cy="866500"/>
            </a:xfrm>
            <a:custGeom>
              <a:avLst/>
              <a:gdLst/>
              <a:ahLst/>
              <a:cxnLst/>
              <a:rect l="l" t="t" r="r" b="b"/>
              <a:pathLst>
                <a:path w="21353" h="34660" extrusionOk="0">
                  <a:moveTo>
                    <a:pt x="19441" y="0"/>
                  </a:moveTo>
                  <a:cubicBezTo>
                    <a:pt x="15753" y="5165"/>
                    <a:pt x="12757" y="10791"/>
                    <a:pt x="10528" y="16733"/>
                  </a:cubicBezTo>
                  <a:cubicBezTo>
                    <a:pt x="9066" y="20632"/>
                    <a:pt x="7781" y="24893"/>
                    <a:pt x="4541" y="27509"/>
                  </a:cubicBezTo>
                  <a:cubicBezTo>
                    <a:pt x="3385" y="28442"/>
                    <a:pt x="2004" y="29140"/>
                    <a:pt x="1100" y="30317"/>
                  </a:cubicBezTo>
                  <a:cubicBezTo>
                    <a:pt x="195" y="31495"/>
                    <a:pt x="0" y="33437"/>
                    <a:pt x="1204" y="34313"/>
                  </a:cubicBezTo>
                  <a:lnTo>
                    <a:pt x="2269" y="34660"/>
                  </a:lnTo>
                  <a:lnTo>
                    <a:pt x="3402" y="34404"/>
                  </a:lnTo>
                  <a:cubicBezTo>
                    <a:pt x="7338" y="34246"/>
                    <a:pt x="11280" y="32933"/>
                    <a:pt x="14292" y="30392"/>
                  </a:cubicBezTo>
                  <a:cubicBezTo>
                    <a:pt x="18424" y="26913"/>
                    <a:pt x="20453" y="21452"/>
                    <a:pt x="20903" y="16072"/>
                  </a:cubicBezTo>
                  <a:cubicBezTo>
                    <a:pt x="21353" y="10693"/>
                    <a:pt x="20394" y="5330"/>
                    <a:pt x="194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8" name="Google Shape;5115;p109"/>
            <p:cNvSpPr/>
            <p:nvPr/>
          </p:nvSpPr>
          <p:spPr>
            <a:xfrm>
              <a:off x="4291850" y="3076975"/>
              <a:ext cx="1234475" cy="1567025"/>
            </a:xfrm>
            <a:custGeom>
              <a:avLst/>
              <a:gdLst/>
              <a:ahLst/>
              <a:cxnLst/>
              <a:rect l="l" t="t" r="r" b="b"/>
              <a:pathLst>
                <a:path w="49379" h="62681" extrusionOk="0">
                  <a:moveTo>
                    <a:pt x="34845" y="0"/>
                  </a:moveTo>
                  <a:cubicBezTo>
                    <a:pt x="34845" y="0"/>
                    <a:pt x="34113" y="22096"/>
                    <a:pt x="31510" y="25439"/>
                  </a:cubicBezTo>
                  <a:cubicBezTo>
                    <a:pt x="29349" y="28219"/>
                    <a:pt x="17235" y="40506"/>
                    <a:pt x="12761" y="44394"/>
                  </a:cubicBezTo>
                  <a:cubicBezTo>
                    <a:pt x="11744" y="45278"/>
                    <a:pt x="10500" y="45861"/>
                    <a:pt x="9169" y="46076"/>
                  </a:cubicBezTo>
                  <a:cubicBezTo>
                    <a:pt x="8882" y="46121"/>
                    <a:pt x="8579" y="46166"/>
                    <a:pt x="8256" y="46208"/>
                  </a:cubicBezTo>
                  <a:cubicBezTo>
                    <a:pt x="8003" y="46240"/>
                    <a:pt x="7748" y="46256"/>
                    <a:pt x="7493" y="46256"/>
                  </a:cubicBezTo>
                  <a:cubicBezTo>
                    <a:pt x="7056" y="46256"/>
                    <a:pt x="6620" y="46210"/>
                    <a:pt x="6191" y="46116"/>
                  </a:cubicBezTo>
                  <a:cubicBezTo>
                    <a:pt x="5331" y="45969"/>
                    <a:pt x="4497" y="45700"/>
                    <a:pt x="3713" y="45319"/>
                  </a:cubicBezTo>
                  <a:cubicBezTo>
                    <a:pt x="3559" y="45224"/>
                    <a:pt x="3398" y="45183"/>
                    <a:pt x="3244" y="45183"/>
                  </a:cubicBezTo>
                  <a:cubicBezTo>
                    <a:pt x="2713" y="45183"/>
                    <a:pt x="2261" y="45677"/>
                    <a:pt x="2473" y="46195"/>
                  </a:cubicBezTo>
                  <a:cubicBezTo>
                    <a:pt x="2746" y="46864"/>
                    <a:pt x="4585" y="48071"/>
                    <a:pt x="7133" y="48380"/>
                  </a:cubicBezTo>
                  <a:cubicBezTo>
                    <a:pt x="9682" y="48691"/>
                    <a:pt x="6266" y="50840"/>
                    <a:pt x="5030" y="51645"/>
                  </a:cubicBezTo>
                  <a:cubicBezTo>
                    <a:pt x="3794" y="52451"/>
                    <a:pt x="98" y="55124"/>
                    <a:pt x="44" y="55698"/>
                  </a:cubicBezTo>
                  <a:cubicBezTo>
                    <a:pt x="0" y="56180"/>
                    <a:pt x="266" y="56467"/>
                    <a:pt x="732" y="56467"/>
                  </a:cubicBezTo>
                  <a:cubicBezTo>
                    <a:pt x="1081" y="56467"/>
                    <a:pt x="1541" y="56307"/>
                    <a:pt x="2068" y="55946"/>
                  </a:cubicBezTo>
                  <a:cubicBezTo>
                    <a:pt x="3143" y="55210"/>
                    <a:pt x="6179" y="53424"/>
                    <a:pt x="7189" y="53424"/>
                  </a:cubicBezTo>
                  <a:cubicBezTo>
                    <a:pt x="7335" y="53424"/>
                    <a:pt x="7439" y="53461"/>
                    <a:pt x="7488" y="53545"/>
                  </a:cubicBezTo>
                  <a:cubicBezTo>
                    <a:pt x="7877" y="54207"/>
                    <a:pt x="1544" y="58219"/>
                    <a:pt x="1544" y="58219"/>
                  </a:cubicBezTo>
                  <a:cubicBezTo>
                    <a:pt x="1544" y="58219"/>
                    <a:pt x="68" y="58858"/>
                    <a:pt x="482" y="59652"/>
                  </a:cubicBezTo>
                  <a:cubicBezTo>
                    <a:pt x="581" y="59836"/>
                    <a:pt x="775" y="59917"/>
                    <a:pt x="1039" y="59917"/>
                  </a:cubicBezTo>
                  <a:cubicBezTo>
                    <a:pt x="2814" y="59917"/>
                    <a:pt x="7751" y="56254"/>
                    <a:pt x="8274" y="55847"/>
                  </a:cubicBezTo>
                  <a:cubicBezTo>
                    <a:pt x="8348" y="55788"/>
                    <a:pt x="8425" y="55763"/>
                    <a:pt x="8497" y="55763"/>
                  </a:cubicBezTo>
                  <a:cubicBezTo>
                    <a:pt x="8829" y="55763"/>
                    <a:pt x="9080" y="56287"/>
                    <a:pt x="8687" y="56561"/>
                  </a:cubicBezTo>
                  <a:cubicBezTo>
                    <a:pt x="8207" y="56895"/>
                    <a:pt x="2274" y="60417"/>
                    <a:pt x="3051" y="61879"/>
                  </a:cubicBezTo>
                  <a:cubicBezTo>
                    <a:pt x="3111" y="61992"/>
                    <a:pt x="3213" y="62042"/>
                    <a:pt x="3349" y="62042"/>
                  </a:cubicBezTo>
                  <a:cubicBezTo>
                    <a:pt x="4566" y="62042"/>
                    <a:pt x="8529" y="58002"/>
                    <a:pt x="10000" y="57962"/>
                  </a:cubicBezTo>
                  <a:cubicBezTo>
                    <a:pt x="10011" y="57961"/>
                    <a:pt x="10021" y="57961"/>
                    <a:pt x="10031" y="57961"/>
                  </a:cubicBezTo>
                  <a:cubicBezTo>
                    <a:pt x="11564" y="57961"/>
                    <a:pt x="6042" y="61391"/>
                    <a:pt x="6650" y="62428"/>
                  </a:cubicBezTo>
                  <a:cubicBezTo>
                    <a:pt x="6727" y="62562"/>
                    <a:pt x="6804" y="62680"/>
                    <a:pt x="6988" y="62680"/>
                  </a:cubicBezTo>
                  <a:cubicBezTo>
                    <a:pt x="7343" y="62680"/>
                    <a:pt x="8099" y="62240"/>
                    <a:pt x="10030" y="60623"/>
                  </a:cubicBezTo>
                  <a:cubicBezTo>
                    <a:pt x="11438" y="59446"/>
                    <a:pt x="13728" y="57028"/>
                    <a:pt x="15764" y="54797"/>
                  </a:cubicBezTo>
                  <a:cubicBezTo>
                    <a:pt x="15797" y="54781"/>
                    <a:pt x="43268" y="38573"/>
                    <a:pt x="45545" y="30693"/>
                  </a:cubicBezTo>
                  <a:cubicBezTo>
                    <a:pt x="49119" y="18303"/>
                    <a:pt x="49379" y="2380"/>
                    <a:pt x="49379" y="2380"/>
                  </a:cubicBezTo>
                  <a:lnTo>
                    <a:pt x="34845" y="0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9" name="Google Shape;5116;p109"/>
            <p:cNvSpPr/>
            <p:nvPr/>
          </p:nvSpPr>
          <p:spPr>
            <a:xfrm>
              <a:off x="5099200" y="2712750"/>
              <a:ext cx="476500" cy="604300"/>
            </a:xfrm>
            <a:custGeom>
              <a:avLst/>
              <a:gdLst/>
              <a:ahLst/>
              <a:cxnLst/>
              <a:rect l="l" t="t" r="r" b="b"/>
              <a:pathLst>
                <a:path w="19060" h="24172" extrusionOk="0">
                  <a:moveTo>
                    <a:pt x="9696" y="0"/>
                  </a:moveTo>
                  <a:cubicBezTo>
                    <a:pt x="9140" y="0"/>
                    <a:pt x="8581" y="56"/>
                    <a:pt x="8025" y="170"/>
                  </a:cubicBezTo>
                  <a:cubicBezTo>
                    <a:pt x="2088" y="1421"/>
                    <a:pt x="703" y="8203"/>
                    <a:pt x="703" y="8203"/>
                  </a:cubicBezTo>
                  <a:lnTo>
                    <a:pt x="1" y="23551"/>
                  </a:lnTo>
                  <a:lnTo>
                    <a:pt x="17912" y="24171"/>
                  </a:lnTo>
                  <a:cubicBezTo>
                    <a:pt x="17912" y="24171"/>
                    <a:pt x="18630" y="21056"/>
                    <a:pt x="18915" y="11920"/>
                  </a:cubicBezTo>
                  <a:cubicBezTo>
                    <a:pt x="19060" y="7239"/>
                    <a:pt x="17358" y="4286"/>
                    <a:pt x="15664" y="2521"/>
                  </a:cubicBezTo>
                  <a:cubicBezTo>
                    <a:pt x="14080" y="893"/>
                    <a:pt x="11920" y="0"/>
                    <a:pt x="9696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0" name="Google Shape;5117;p109"/>
            <p:cNvSpPr/>
            <p:nvPr/>
          </p:nvSpPr>
          <p:spPr>
            <a:xfrm>
              <a:off x="5099250" y="2712750"/>
              <a:ext cx="477075" cy="604250"/>
            </a:xfrm>
            <a:custGeom>
              <a:avLst/>
              <a:gdLst/>
              <a:ahLst/>
              <a:cxnLst/>
              <a:rect l="l" t="t" r="r" b="b"/>
              <a:pathLst>
                <a:path w="19083" h="24170" extrusionOk="0">
                  <a:moveTo>
                    <a:pt x="9694" y="0"/>
                  </a:moveTo>
                  <a:cubicBezTo>
                    <a:pt x="9138" y="0"/>
                    <a:pt x="8579" y="56"/>
                    <a:pt x="8023" y="170"/>
                  </a:cubicBezTo>
                  <a:cubicBezTo>
                    <a:pt x="2086" y="1421"/>
                    <a:pt x="726" y="8437"/>
                    <a:pt x="726" y="8437"/>
                  </a:cubicBezTo>
                  <a:lnTo>
                    <a:pt x="0" y="23551"/>
                  </a:lnTo>
                  <a:lnTo>
                    <a:pt x="17910" y="24170"/>
                  </a:lnTo>
                  <a:cubicBezTo>
                    <a:pt x="17910" y="24170"/>
                    <a:pt x="18657" y="21287"/>
                    <a:pt x="18938" y="12152"/>
                  </a:cubicBezTo>
                  <a:cubicBezTo>
                    <a:pt x="19082" y="7478"/>
                    <a:pt x="17356" y="4286"/>
                    <a:pt x="15662" y="2521"/>
                  </a:cubicBezTo>
                  <a:cubicBezTo>
                    <a:pt x="14078" y="893"/>
                    <a:pt x="11918" y="0"/>
                    <a:pt x="96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1" name="Google Shape;5118;p109"/>
            <p:cNvSpPr/>
            <p:nvPr/>
          </p:nvSpPr>
          <p:spPr>
            <a:xfrm>
              <a:off x="5105300" y="3141700"/>
              <a:ext cx="458650" cy="78200"/>
            </a:xfrm>
            <a:custGeom>
              <a:avLst/>
              <a:gdLst/>
              <a:ahLst/>
              <a:cxnLst/>
              <a:rect l="l" t="t" r="r" b="b"/>
              <a:pathLst>
                <a:path w="18346" h="3128" extrusionOk="0">
                  <a:moveTo>
                    <a:pt x="13989" y="1"/>
                  </a:moveTo>
                  <a:cubicBezTo>
                    <a:pt x="13589" y="1"/>
                    <a:pt x="13189" y="34"/>
                    <a:pt x="12792" y="100"/>
                  </a:cubicBezTo>
                  <a:cubicBezTo>
                    <a:pt x="11551" y="382"/>
                    <a:pt x="10344" y="806"/>
                    <a:pt x="9198" y="1359"/>
                  </a:cubicBezTo>
                  <a:cubicBezTo>
                    <a:pt x="8064" y="1909"/>
                    <a:pt x="6886" y="2360"/>
                    <a:pt x="5673" y="2707"/>
                  </a:cubicBezTo>
                  <a:cubicBezTo>
                    <a:pt x="4997" y="2874"/>
                    <a:pt x="4304" y="2957"/>
                    <a:pt x="3610" y="2957"/>
                  </a:cubicBezTo>
                  <a:cubicBezTo>
                    <a:pt x="3284" y="2957"/>
                    <a:pt x="2958" y="2939"/>
                    <a:pt x="2632" y="2902"/>
                  </a:cubicBezTo>
                  <a:cubicBezTo>
                    <a:pt x="1946" y="2820"/>
                    <a:pt x="1278" y="2621"/>
                    <a:pt x="658" y="2315"/>
                  </a:cubicBezTo>
                  <a:cubicBezTo>
                    <a:pt x="247" y="2099"/>
                    <a:pt x="25" y="1929"/>
                    <a:pt x="2" y="1929"/>
                  </a:cubicBezTo>
                  <a:cubicBezTo>
                    <a:pt x="1" y="1929"/>
                    <a:pt x="0" y="1929"/>
                    <a:pt x="0" y="1930"/>
                  </a:cubicBezTo>
                  <a:cubicBezTo>
                    <a:pt x="44" y="1980"/>
                    <a:pt x="94" y="2025"/>
                    <a:pt x="149" y="2062"/>
                  </a:cubicBezTo>
                  <a:cubicBezTo>
                    <a:pt x="297" y="2185"/>
                    <a:pt x="455" y="2293"/>
                    <a:pt x="621" y="2389"/>
                  </a:cubicBezTo>
                  <a:cubicBezTo>
                    <a:pt x="1236" y="2734"/>
                    <a:pt x="1912" y="2959"/>
                    <a:pt x="2612" y="3049"/>
                  </a:cubicBezTo>
                  <a:cubicBezTo>
                    <a:pt x="2995" y="3102"/>
                    <a:pt x="3380" y="3128"/>
                    <a:pt x="3764" y="3128"/>
                  </a:cubicBezTo>
                  <a:cubicBezTo>
                    <a:pt x="4421" y="3128"/>
                    <a:pt x="5077" y="3052"/>
                    <a:pt x="5719" y="2902"/>
                  </a:cubicBezTo>
                  <a:cubicBezTo>
                    <a:pt x="6946" y="2561"/>
                    <a:pt x="8139" y="2112"/>
                    <a:pt x="9284" y="1558"/>
                  </a:cubicBezTo>
                  <a:cubicBezTo>
                    <a:pt x="10414" y="1009"/>
                    <a:pt x="11602" y="585"/>
                    <a:pt x="12826" y="299"/>
                  </a:cubicBezTo>
                  <a:cubicBezTo>
                    <a:pt x="13249" y="223"/>
                    <a:pt x="13677" y="185"/>
                    <a:pt x="14105" y="185"/>
                  </a:cubicBezTo>
                  <a:cubicBezTo>
                    <a:pt x="14696" y="185"/>
                    <a:pt x="15286" y="257"/>
                    <a:pt x="15862" y="401"/>
                  </a:cubicBezTo>
                  <a:cubicBezTo>
                    <a:pt x="16533" y="565"/>
                    <a:pt x="17170" y="845"/>
                    <a:pt x="17742" y="1228"/>
                  </a:cubicBezTo>
                  <a:cubicBezTo>
                    <a:pt x="18121" y="1495"/>
                    <a:pt x="18326" y="1692"/>
                    <a:pt x="18344" y="1692"/>
                  </a:cubicBezTo>
                  <a:cubicBezTo>
                    <a:pt x="18345" y="1692"/>
                    <a:pt x="18345" y="1692"/>
                    <a:pt x="18345" y="1691"/>
                  </a:cubicBezTo>
                  <a:cubicBezTo>
                    <a:pt x="18301" y="1640"/>
                    <a:pt x="18253" y="1595"/>
                    <a:pt x="18201" y="1555"/>
                  </a:cubicBezTo>
                  <a:cubicBezTo>
                    <a:pt x="18074" y="1415"/>
                    <a:pt x="17935" y="1286"/>
                    <a:pt x="17787" y="1170"/>
                  </a:cubicBezTo>
                  <a:cubicBezTo>
                    <a:pt x="17222" y="749"/>
                    <a:pt x="16581" y="439"/>
                    <a:pt x="15899" y="257"/>
                  </a:cubicBezTo>
                  <a:cubicBezTo>
                    <a:pt x="15275" y="86"/>
                    <a:pt x="14632" y="1"/>
                    <a:pt x="13989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2" name="Google Shape;5119;p109"/>
            <p:cNvSpPr/>
            <p:nvPr/>
          </p:nvSpPr>
          <p:spPr>
            <a:xfrm>
              <a:off x="5150550" y="2842375"/>
              <a:ext cx="395100" cy="51700"/>
            </a:xfrm>
            <a:custGeom>
              <a:avLst/>
              <a:gdLst/>
              <a:ahLst/>
              <a:cxnLst/>
              <a:rect l="l" t="t" r="r" b="b"/>
              <a:pathLst>
                <a:path w="15804" h="2068" extrusionOk="0">
                  <a:moveTo>
                    <a:pt x="0" y="0"/>
                  </a:moveTo>
                  <a:lnTo>
                    <a:pt x="0" y="0"/>
                  </a:lnTo>
                  <a:cubicBezTo>
                    <a:pt x="172" y="129"/>
                    <a:pt x="357" y="240"/>
                    <a:pt x="551" y="332"/>
                  </a:cubicBezTo>
                  <a:cubicBezTo>
                    <a:pt x="768" y="456"/>
                    <a:pt x="995" y="567"/>
                    <a:pt x="1228" y="662"/>
                  </a:cubicBezTo>
                  <a:cubicBezTo>
                    <a:pt x="1529" y="804"/>
                    <a:pt x="1838" y="929"/>
                    <a:pt x="2153" y="1034"/>
                  </a:cubicBezTo>
                  <a:cubicBezTo>
                    <a:pt x="2969" y="1324"/>
                    <a:pt x="3806" y="1550"/>
                    <a:pt x="4658" y="1711"/>
                  </a:cubicBezTo>
                  <a:cubicBezTo>
                    <a:pt x="5699" y="1901"/>
                    <a:pt x="6755" y="2017"/>
                    <a:pt x="7814" y="2058"/>
                  </a:cubicBezTo>
                  <a:cubicBezTo>
                    <a:pt x="8038" y="2064"/>
                    <a:pt x="8261" y="2067"/>
                    <a:pt x="8484" y="2067"/>
                  </a:cubicBezTo>
                  <a:cubicBezTo>
                    <a:pt x="9321" y="2067"/>
                    <a:pt x="10157" y="2026"/>
                    <a:pt x="10991" y="1943"/>
                  </a:cubicBezTo>
                  <a:cubicBezTo>
                    <a:pt x="11851" y="1848"/>
                    <a:pt x="12704" y="1698"/>
                    <a:pt x="13544" y="1492"/>
                  </a:cubicBezTo>
                  <a:cubicBezTo>
                    <a:pt x="13903" y="1414"/>
                    <a:pt x="14204" y="1315"/>
                    <a:pt x="14502" y="1227"/>
                  </a:cubicBezTo>
                  <a:cubicBezTo>
                    <a:pt x="14743" y="1160"/>
                    <a:pt x="14981" y="1078"/>
                    <a:pt x="15213" y="983"/>
                  </a:cubicBezTo>
                  <a:cubicBezTo>
                    <a:pt x="15417" y="916"/>
                    <a:pt x="15614" y="831"/>
                    <a:pt x="15804" y="732"/>
                  </a:cubicBezTo>
                  <a:lnTo>
                    <a:pt x="15804" y="732"/>
                  </a:lnTo>
                  <a:cubicBezTo>
                    <a:pt x="15590" y="766"/>
                    <a:pt x="15380" y="820"/>
                    <a:pt x="15177" y="893"/>
                  </a:cubicBezTo>
                  <a:cubicBezTo>
                    <a:pt x="14983" y="958"/>
                    <a:pt x="14739" y="1021"/>
                    <a:pt x="14458" y="1099"/>
                  </a:cubicBezTo>
                  <a:cubicBezTo>
                    <a:pt x="14178" y="1178"/>
                    <a:pt x="13860" y="1261"/>
                    <a:pt x="13496" y="1331"/>
                  </a:cubicBezTo>
                  <a:cubicBezTo>
                    <a:pt x="12659" y="1518"/>
                    <a:pt x="11812" y="1655"/>
                    <a:pt x="10957" y="1744"/>
                  </a:cubicBezTo>
                  <a:cubicBezTo>
                    <a:pt x="10155" y="1817"/>
                    <a:pt x="9350" y="1854"/>
                    <a:pt x="8545" y="1854"/>
                  </a:cubicBezTo>
                  <a:cubicBezTo>
                    <a:pt x="8300" y="1854"/>
                    <a:pt x="8055" y="1850"/>
                    <a:pt x="7810" y="1844"/>
                  </a:cubicBezTo>
                  <a:cubicBezTo>
                    <a:pt x="6761" y="1803"/>
                    <a:pt x="5717" y="1693"/>
                    <a:pt x="4681" y="1516"/>
                  </a:cubicBezTo>
                  <a:cubicBezTo>
                    <a:pt x="3841" y="1364"/>
                    <a:pt x="3013" y="1156"/>
                    <a:pt x="2203" y="888"/>
                  </a:cubicBezTo>
                  <a:cubicBezTo>
                    <a:pt x="1887" y="792"/>
                    <a:pt x="1578" y="679"/>
                    <a:pt x="1274" y="550"/>
                  </a:cubicBezTo>
                  <a:cubicBezTo>
                    <a:pt x="1040" y="465"/>
                    <a:pt x="811" y="367"/>
                    <a:pt x="587" y="256"/>
                  </a:cubicBezTo>
                  <a:cubicBezTo>
                    <a:pt x="399" y="155"/>
                    <a:pt x="203" y="70"/>
                    <a:pt x="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3" name="Google Shape;5120;p109"/>
            <p:cNvSpPr/>
            <p:nvPr/>
          </p:nvSpPr>
          <p:spPr>
            <a:xfrm>
              <a:off x="4477875" y="1854675"/>
              <a:ext cx="681850" cy="399650"/>
            </a:xfrm>
            <a:custGeom>
              <a:avLst/>
              <a:gdLst/>
              <a:ahLst/>
              <a:cxnLst/>
              <a:rect l="l" t="t" r="r" b="b"/>
              <a:pathLst>
                <a:path w="27274" h="15986" extrusionOk="0">
                  <a:moveTo>
                    <a:pt x="6325" y="1"/>
                  </a:moveTo>
                  <a:cubicBezTo>
                    <a:pt x="3670" y="1"/>
                    <a:pt x="1235" y="1761"/>
                    <a:pt x="494" y="4444"/>
                  </a:cubicBezTo>
                  <a:cubicBezTo>
                    <a:pt x="0" y="6229"/>
                    <a:pt x="352" y="8144"/>
                    <a:pt x="1448" y="9637"/>
                  </a:cubicBezTo>
                  <a:cubicBezTo>
                    <a:pt x="1959" y="10389"/>
                    <a:pt x="2719" y="10935"/>
                    <a:pt x="3593" y="11182"/>
                  </a:cubicBezTo>
                  <a:lnTo>
                    <a:pt x="23428" y="14616"/>
                  </a:lnTo>
                  <a:cubicBezTo>
                    <a:pt x="23378" y="15093"/>
                    <a:pt x="23608" y="15558"/>
                    <a:pt x="24020" y="15806"/>
                  </a:cubicBezTo>
                  <a:cubicBezTo>
                    <a:pt x="24217" y="15926"/>
                    <a:pt x="24440" y="15986"/>
                    <a:pt x="24662" y="15986"/>
                  </a:cubicBezTo>
                  <a:cubicBezTo>
                    <a:pt x="24902" y="15986"/>
                    <a:pt x="25142" y="15916"/>
                    <a:pt x="25350" y="15777"/>
                  </a:cubicBezTo>
                  <a:cubicBezTo>
                    <a:pt x="26085" y="15247"/>
                    <a:pt x="26010" y="14124"/>
                    <a:pt x="25718" y="13297"/>
                  </a:cubicBezTo>
                  <a:cubicBezTo>
                    <a:pt x="25425" y="12472"/>
                    <a:pt x="24978" y="11555"/>
                    <a:pt x="25217" y="10683"/>
                  </a:cubicBezTo>
                  <a:cubicBezTo>
                    <a:pt x="25404" y="10017"/>
                    <a:pt x="25953" y="9526"/>
                    <a:pt x="26354" y="8963"/>
                  </a:cubicBezTo>
                  <a:cubicBezTo>
                    <a:pt x="27068" y="7969"/>
                    <a:pt x="27274" y="6697"/>
                    <a:pt x="26912" y="5527"/>
                  </a:cubicBezTo>
                  <a:cubicBezTo>
                    <a:pt x="26513" y="4361"/>
                    <a:pt x="25501" y="3514"/>
                    <a:pt x="24284" y="3329"/>
                  </a:cubicBezTo>
                  <a:cubicBezTo>
                    <a:pt x="24142" y="3312"/>
                    <a:pt x="23997" y="3305"/>
                    <a:pt x="23851" y="3305"/>
                  </a:cubicBezTo>
                  <a:cubicBezTo>
                    <a:pt x="23244" y="3305"/>
                    <a:pt x="22613" y="3420"/>
                    <a:pt x="22021" y="3420"/>
                  </a:cubicBezTo>
                  <a:cubicBezTo>
                    <a:pt x="21535" y="3420"/>
                    <a:pt x="21075" y="3343"/>
                    <a:pt x="20676" y="3060"/>
                  </a:cubicBezTo>
                  <a:cubicBezTo>
                    <a:pt x="19949" y="2547"/>
                    <a:pt x="19750" y="1547"/>
                    <a:pt x="19147" y="891"/>
                  </a:cubicBezTo>
                  <a:cubicBezTo>
                    <a:pt x="18597" y="292"/>
                    <a:pt x="17804" y="70"/>
                    <a:pt x="16975" y="70"/>
                  </a:cubicBezTo>
                  <a:cubicBezTo>
                    <a:pt x="16397" y="70"/>
                    <a:pt x="15801" y="178"/>
                    <a:pt x="15256" y="340"/>
                  </a:cubicBezTo>
                  <a:cubicBezTo>
                    <a:pt x="14042" y="704"/>
                    <a:pt x="12845" y="1282"/>
                    <a:pt x="11593" y="1282"/>
                  </a:cubicBezTo>
                  <a:cubicBezTo>
                    <a:pt x="11477" y="1282"/>
                    <a:pt x="11361" y="1277"/>
                    <a:pt x="11244" y="1266"/>
                  </a:cubicBezTo>
                  <a:cubicBezTo>
                    <a:pt x="10096" y="1167"/>
                    <a:pt x="9062" y="536"/>
                    <a:pt x="7939" y="221"/>
                  </a:cubicBezTo>
                  <a:cubicBezTo>
                    <a:pt x="7400" y="72"/>
                    <a:pt x="6858" y="1"/>
                    <a:pt x="63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4" name="Google Shape;5121;p109"/>
            <p:cNvSpPr/>
            <p:nvPr/>
          </p:nvSpPr>
          <p:spPr>
            <a:xfrm>
              <a:off x="4577800" y="1983650"/>
              <a:ext cx="585150" cy="887325"/>
            </a:xfrm>
            <a:custGeom>
              <a:avLst/>
              <a:gdLst/>
              <a:ahLst/>
              <a:cxnLst/>
              <a:rect l="l" t="t" r="r" b="b"/>
              <a:pathLst>
                <a:path w="23406" h="35493" extrusionOk="0">
                  <a:moveTo>
                    <a:pt x="9531" y="1"/>
                  </a:moveTo>
                  <a:cubicBezTo>
                    <a:pt x="6191" y="1"/>
                    <a:pt x="2890" y="871"/>
                    <a:pt x="1" y="2743"/>
                  </a:cubicBezTo>
                  <a:lnTo>
                    <a:pt x="71" y="3457"/>
                  </a:lnTo>
                  <a:cubicBezTo>
                    <a:pt x="71" y="3457"/>
                    <a:pt x="1174" y="15274"/>
                    <a:pt x="2161" y="20654"/>
                  </a:cubicBezTo>
                  <a:cubicBezTo>
                    <a:pt x="3119" y="25871"/>
                    <a:pt x="8353" y="25950"/>
                    <a:pt x="8667" y="25950"/>
                  </a:cubicBezTo>
                  <a:cubicBezTo>
                    <a:pt x="8676" y="25950"/>
                    <a:pt x="8681" y="25950"/>
                    <a:pt x="8681" y="25950"/>
                  </a:cubicBezTo>
                  <a:cubicBezTo>
                    <a:pt x="8681" y="25950"/>
                    <a:pt x="8995" y="27748"/>
                    <a:pt x="9409" y="29876"/>
                  </a:cubicBezTo>
                  <a:cubicBezTo>
                    <a:pt x="10024" y="33181"/>
                    <a:pt x="12911" y="35493"/>
                    <a:pt x="16159" y="35493"/>
                  </a:cubicBezTo>
                  <a:cubicBezTo>
                    <a:pt x="16571" y="35493"/>
                    <a:pt x="16988" y="35456"/>
                    <a:pt x="17407" y="35379"/>
                  </a:cubicBezTo>
                  <a:cubicBezTo>
                    <a:pt x="20962" y="34728"/>
                    <a:pt x="23405" y="31437"/>
                    <a:pt x="23002" y="27847"/>
                  </a:cubicBezTo>
                  <a:lnTo>
                    <a:pt x="19503" y="3601"/>
                  </a:lnTo>
                  <a:lnTo>
                    <a:pt x="19320" y="2490"/>
                  </a:lnTo>
                  <a:cubicBezTo>
                    <a:pt x="16268" y="875"/>
                    <a:pt x="12880" y="1"/>
                    <a:pt x="9531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5" name="Google Shape;5122;p109"/>
            <p:cNvSpPr/>
            <p:nvPr/>
          </p:nvSpPr>
          <p:spPr>
            <a:xfrm>
              <a:off x="4775500" y="2397700"/>
              <a:ext cx="101750" cy="59075"/>
            </a:xfrm>
            <a:custGeom>
              <a:avLst/>
              <a:gdLst/>
              <a:ahLst/>
              <a:cxnLst/>
              <a:rect l="l" t="t" r="r" b="b"/>
              <a:pathLst>
                <a:path w="4070" h="2363" extrusionOk="0">
                  <a:moveTo>
                    <a:pt x="3459" y="1"/>
                  </a:moveTo>
                  <a:lnTo>
                    <a:pt x="1" y="1679"/>
                  </a:lnTo>
                  <a:cubicBezTo>
                    <a:pt x="403" y="2126"/>
                    <a:pt x="966" y="2362"/>
                    <a:pt x="1536" y="2362"/>
                  </a:cubicBezTo>
                  <a:cubicBezTo>
                    <a:pt x="1885" y="2362"/>
                    <a:pt x="2238" y="2274"/>
                    <a:pt x="2558" y="2092"/>
                  </a:cubicBezTo>
                  <a:cubicBezTo>
                    <a:pt x="4070" y="1216"/>
                    <a:pt x="3459" y="1"/>
                    <a:pt x="34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6" name="Google Shape;5123;p109"/>
            <p:cNvSpPr/>
            <p:nvPr/>
          </p:nvSpPr>
          <p:spPr>
            <a:xfrm>
              <a:off x="4794200" y="2550700"/>
              <a:ext cx="167250" cy="114775"/>
            </a:xfrm>
            <a:custGeom>
              <a:avLst/>
              <a:gdLst/>
              <a:ahLst/>
              <a:cxnLst/>
              <a:rect l="l" t="t" r="r" b="b"/>
              <a:pathLst>
                <a:path w="6690" h="4591" extrusionOk="0">
                  <a:moveTo>
                    <a:pt x="6690" y="0"/>
                  </a:moveTo>
                  <a:cubicBezTo>
                    <a:pt x="4825" y="1703"/>
                    <a:pt x="2496" y="2815"/>
                    <a:pt x="0" y="3193"/>
                  </a:cubicBezTo>
                  <a:lnTo>
                    <a:pt x="228" y="4591"/>
                  </a:lnTo>
                  <a:cubicBezTo>
                    <a:pt x="5689" y="4160"/>
                    <a:pt x="6690" y="1"/>
                    <a:pt x="6690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7" name="Google Shape;5124;p109"/>
            <p:cNvSpPr/>
            <p:nvPr/>
          </p:nvSpPr>
          <p:spPr>
            <a:xfrm>
              <a:off x="5058200" y="2161600"/>
              <a:ext cx="117975" cy="179900"/>
            </a:xfrm>
            <a:custGeom>
              <a:avLst/>
              <a:gdLst/>
              <a:ahLst/>
              <a:cxnLst/>
              <a:rect l="l" t="t" r="r" b="b"/>
              <a:pathLst>
                <a:path w="4719" h="7196" extrusionOk="0">
                  <a:moveTo>
                    <a:pt x="1453" y="0"/>
                  </a:moveTo>
                  <a:cubicBezTo>
                    <a:pt x="949" y="0"/>
                    <a:pt x="580" y="95"/>
                    <a:pt x="547" y="113"/>
                  </a:cubicBezTo>
                  <a:cubicBezTo>
                    <a:pt x="547" y="113"/>
                    <a:pt x="0" y="6761"/>
                    <a:pt x="13" y="6893"/>
                  </a:cubicBezTo>
                  <a:cubicBezTo>
                    <a:pt x="18" y="6945"/>
                    <a:pt x="757" y="7196"/>
                    <a:pt x="1643" y="7196"/>
                  </a:cubicBezTo>
                  <a:cubicBezTo>
                    <a:pt x="3006" y="7196"/>
                    <a:pt x="4718" y="6603"/>
                    <a:pt x="4641" y="3782"/>
                  </a:cubicBezTo>
                  <a:cubicBezTo>
                    <a:pt x="4551" y="522"/>
                    <a:pt x="2632" y="0"/>
                    <a:pt x="1453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8" name="Google Shape;5125;p109"/>
            <p:cNvSpPr/>
            <p:nvPr/>
          </p:nvSpPr>
          <p:spPr>
            <a:xfrm>
              <a:off x="5093025" y="2199550"/>
              <a:ext cx="51250" cy="101875"/>
            </a:xfrm>
            <a:custGeom>
              <a:avLst/>
              <a:gdLst/>
              <a:ahLst/>
              <a:cxnLst/>
              <a:rect l="l" t="t" r="r" b="b"/>
              <a:pathLst>
                <a:path w="2050" h="4075" extrusionOk="0">
                  <a:moveTo>
                    <a:pt x="797" y="1"/>
                  </a:moveTo>
                  <a:cubicBezTo>
                    <a:pt x="662" y="1"/>
                    <a:pt x="529" y="46"/>
                    <a:pt x="423" y="131"/>
                  </a:cubicBezTo>
                  <a:cubicBezTo>
                    <a:pt x="332" y="209"/>
                    <a:pt x="269" y="313"/>
                    <a:pt x="245" y="429"/>
                  </a:cubicBezTo>
                  <a:cubicBezTo>
                    <a:pt x="212" y="616"/>
                    <a:pt x="284" y="699"/>
                    <a:pt x="311" y="699"/>
                  </a:cubicBezTo>
                  <a:cubicBezTo>
                    <a:pt x="313" y="699"/>
                    <a:pt x="314" y="698"/>
                    <a:pt x="315" y="698"/>
                  </a:cubicBezTo>
                  <a:cubicBezTo>
                    <a:pt x="340" y="689"/>
                    <a:pt x="307" y="599"/>
                    <a:pt x="369" y="466"/>
                  </a:cubicBezTo>
                  <a:cubicBezTo>
                    <a:pt x="436" y="314"/>
                    <a:pt x="585" y="220"/>
                    <a:pt x="745" y="220"/>
                  </a:cubicBezTo>
                  <a:cubicBezTo>
                    <a:pt x="776" y="220"/>
                    <a:pt x="808" y="223"/>
                    <a:pt x="839" y="231"/>
                  </a:cubicBezTo>
                  <a:cubicBezTo>
                    <a:pt x="1134" y="317"/>
                    <a:pt x="1369" y="542"/>
                    <a:pt x="1467" y="834"/>
                  </a:cubicBezTo>
                  <a:cubicBezTo>
                    <a:pt x="1637" y="1196"/>
                    <a:pt x="1724" y="1591"/>
                    <a:pt x="1723" y="1991"/>
                  </a:cubicBezTo>
                  <a:cubicBezTo>
                    <a:pt x="1723" y="2829"/>
                    <a:pt x="1330" y="3622"/>
                    <a:pt x="846" y="3817"/>
                  </a:cubicBezTo>
                  <a:cubicBezTo>
                    <a:pt x="749" y="3855"/>
                    <a:pt x="646" y="3875"/>
                    <a:pt x="543" y="3875"/>
                  </a:cubicBezTo>
                  <a:cubicBezTo>
                    <a:pt x="440" y="3875"/>
                    <a:pt x="337" y="3855"/>
                    <a:pt x="240" y="3817"/>
                  </a:cubicBezTo>
                  <a:cubicBezTo>
                    <a:pt x="99" y="3754"/>
                    <a:pt x="37" y="3701"/>
                    <a:pt x="17" y="3701"/>
                  </a:cubicBezTo>
                  <a:lnTo>
                    <a:pt x="17" y="3701"/>
                  </a:lnTo>
                  <a:cubicBezTo>
                    <a:pt x="1" y="3708"/>
                    <a:pt x="28" y="3812"/>
                    <a:pt x="179" y="3929"/>
                  </a:cubicBezTo>
                  <a:cubicBezTo>
                    <a:pt x="322" y="4025"/>
                    <a:pt x="488" y="4075"/>
                    <a:pt x="656" y="4075"/>
                  </a:cubicBezTo>
                  <a:cubicBezTo>
                    <a:pt x="746" y="4075"/>
                    <a:pt x="835" y="4061"/>
                    <a:pt x="922" y="4033"/>
                  </a:cubicBezTo>
                  <a:cubicBezTo>
                    <a:pt x="1587" y="3821"/>
                    <a:pt x="2050" y="2928"/>
                    <a:pt x="2050" y="1991"/>
                  </a:cubicBezTo>
                  <a:cubicBezTo>
                    <a:pt x="2050" y="1542"/>
                    <a:pt x="1940" y="1100"/>
                    <a:pt x="1732" y="703"/>
                  </a:cubicBezTo>
                  <a:cubicBezTo>
                    <a:pt x="1585" y="333"/>
                    <a:pt x="1255" y="69"/>
                    <a:pt x="864" y="4"/>
                  </a:cubicBezTo>
                  <a:cubicBezTo>
                    <a:pt x="842" y="2"/>
                    <a:pt x="819" y="1"/>
                    <a:pt x="797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9" name="Google Shape;5126;p109"/>
            <p:cNvSpPr/>
            <p:nvPr/>
          </p:nvSpPr>
          <p:spPr>
            <a:xfrm>
              <a:off x="4540525" y="1949350"/>
              <a:ext cx="592875" cy="301475"/>
            </a:xfrm>
            <a:custGeom>
              <a:avLst/>
              <a:gdLst/>
              <a:ahLst/>
              <a:cxnLst/>
              <a:rect l="l" t="t" r="r" b="b"/>
              <a:pathLst>
                <a:path w="23715" h="12059" extrusionOk="0">
                  <a:moveTo>
                    <a:pt x="9696" y="0"/>
                  </a:moveTo>
                  <a:lnTo>
                    <a:pt x="3356" y="1598"/>
                  </a:lnTo>
                  <a:lnTo>
                    <a:pt x="1" y="4318"/>
                  </a:lnTo>
                  <a:lnTo>
                    <a:pt x="627" y="7242"/>
                  </a:lnTo>
                  <a:cubicBezTo>
                    <a:pt x="627" y="7242"/>
                    <a:pt x="1351" y="7477"/>
                    <a:pt x="2514" y="7477"/>
                  </a:cubicBezTo>
                  <a:cubicBezTo>
                    <a:pt x="3901" y="7477"/>
                    <a:pt x="5913" y="7142"/>
                    <a:pt x="8065" y="5672"/>
                  </a:cubicBezTo>
                  <a:cubicBezTo>
                    <a:pt x="10271" y="4164"/>
                    <a:pt x="12882" y="3132"/>
                    <a:pt x="14106" y="3132"/>
                  </a:cubicBezTo>
                  <a:cubicBezTo>
                    <a:pt x="14324" y="3132"/>
                    <a:pt x="14498" y="3165"/>
                    <a:pt x="14618" y="3234"/>
                  </a:cubicBezTo>
                  <a:cubicBezTo>
                    <a:pt x="15411" y="3690"/>
                    <a:pt x="15956" y="6539"/>
                    <a:pt x="18835" y="7011"/>
                  </a:cubicBezTo>
                  <a:cubicBezTo>
                    <a:pt x="18835" y="7011"/>
                    <a:pt x="19346" y="12058"/>
                    <a:pt x="21284" y="12058"/>
                  </a:cubicBezTo>
                  <a:cubicBezTo>
                    <a:pt x="21371" y="12058"/>
                    <a:pt x="21461" y="12048"/>
                    <a:pt x="21554" y="12027"/>
                  </a:cubicBezTo>
                  <a:cubicBezTo>
                    <a:pt x="23715" y="11531"/>
                    <a:pt x="21186" y="3227"/>
                    <a:pt x="21186" y="3227"/>
                  </a:cubicBezTo>
                  <a:lnTo>
                    <a:pt x="15687" y="301"/>
                  </a:lnTo>
                  <a:lnTo>
                    <a:pt x="9696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0" name="Google Shape;5127;p109"/>
            <p:cNvSpPr/>
            <p:nvPr/>
          </p:nvSpPr>
          <p:spPr>
            <a:xfrm>
              <a:off x="5011200" y="1912950"/>
              <a:ext cx="53225" cy="30500"/>
            </a:xfrm>
            <a:custGeom>
              <a:avLst/>
              <a:gdLst/>
              <a:ahLst/>
              <a:cxnLst/>
              <a:rect l="l" t="t" r="r" b="b"/>
              <a:pathLst>
                <a:path w="2129" h="1220" extrusionOk="0">
                  <a:moveTo>
                    <a:pt x="1839" y="1"/>
                  </a:moveTo>
                  <a:cubicBezTo>
                    <a:pt x="1046" y="1"/>
                    <a:pt x="316" y="473"/>
                    <a:pt x="1" y="1220"/>
                  </a:cubicBezTo>
                  <a:cubicBezTo>
                    <a:pt x="557" y="595"/>
                    <a:pt x="1305" y="172"/>
                    <a:pt x="2129" y="22"/>
                  </a:cubicBezTo>
                  <a:cubicBezTo>
                    <a:pt x="2031" y="8"/>
                    <a:pt x="1935" y="1"/>
                    <a:pt x="18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1" name="Google Shape;5128;p109"/>
            <p:cNvSpPr/>
            <p:nvPr/>
          </p:nvSpPr>
          <p:spPr>
            <a:xfrm>
              <a:off x="4998600" y="1867725"/>
              <a:ext cx="11925" cy="84825"/>
            </a:xfrm>
            <a:custGeom>
              <a:avLst/>
              <a:gdLst/>
              <a:ahLst/>
              <a:cxnLst/>
              <a:rect l="l" t="t" r="r" b="b"/>
              <a:pathLst>
                <a:path w="477" h="3393" extrusionOk="0">
                  <a:moveTo>
                    <a:pt x="87" y="1"/>
                  </a:moveTo>
                  <a:lnTo>
                    <a:pt x="87" y="1"/>
                  </a:lnTo>
                  <a:cubicBezTo>
                    <a:pt x="37" y="17"/>
                    <a:pt x="229" y="774"/>
                    <a:pt x="245" y="1714"/>
                  </a:cubicBezTo>
                  <a:cubicBezTo>
                    <a:pt x="217" y="2281"/>
                    <a:pt x="135" y="2842"/>
                    <a:pt x="1" y="3392"/>
                  </a:cubicBezTo>
                  <a:cubicBezTo>
                    <a:pt x="120" y="3265"/>
                    <a:pt x="207" y="3110"/>
                    <a:pt x="253" y="2942"/>
                  </a:cubicBezTo>
                  <a:cubicBezTo>
                    <a:pt x="396" y="2545"/>
                    <a:pt x="467" y="2125"/>
                    <a:pt x="459" y="1702"/>
                  </a:cubicBezTo>
                  <a:cubicBezTo>
                    <a:pt x="477" y="1112"/>
                    <a:pt x="350" y="528"/>
                    <a:pt x="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2" name="Google Shape;5129;p109"/>
            <p:cNvSpPr/>
            <p:nvPr/>
          </p:nvSpPr>
          <p:spPr>
            <a:xfrm>
              <a:off x="4620875" y="2247075"/>
              <a:ext cx="40100" cy="37875"/>
            </a:xfrm>
            <a:custGeom>
              <a:avLst/>
              <a:gdLst/>
              <a:ahLst/>
              <a:cxnLst/>
              <a:rect l="l" t="t" r="r" b="b"/>
              <a:pathLst>
                <a:path w="1604" h="1515" extrusionOk="0">
                  <a:moveTo>
                    <a:pt x="756" y="1"/>
                  </a:moveTo>
                  <a:cubicBezTo>
                    <a:pt x="358" y="1"/>
                    <a:pt x="25" y="310"/>
                    <a:pt x="1" y="712"/>
                  </a:cubicBezTo>
                  <a:cubicBezTo>
                    <a:pt x="1" y="725"/>
                    <a:pt x="0" y="740"/>
                    <a:pt x="0" y="754"/>
                  </a:cubicBezTo>
                  <a:cubicBezTo>
                    <a:pt x="20" y="1181"/>
                    <a:pt x="372" y="1514"/>
                    <a:pt x="797" y="1514"/>
                  </a:cubicBezTo>
                  <a:cubicBezTo>
                    <a:pt x="807" y="1514"/>
                    <a:pt x="817" y="1514"/>
                    <a:pt x="827" y="1514"/>
                  </a:cubicBezTo>
                  <a:cubicBezTo>
                    <a:pt x="833" y="1514"/>
                    <a:pt x="839" y="1514"/>
                    <a:pt x="845" y="1514"/>
                  </a:cubicBezTo>
                  <a:cubicBezTo>
                    <a:pt x="1256" y="1514"/>
                    <a:pt x="1594" y="1185"/>
                    <a:pt x="1604" y="770"/>
                  </a:cubicBezTo>
                  <a:lnTo>
                    <a:pt x="1604" y="759"/>
                  </a:lnTo>
                  <a:cubicBezTo>
                    <a:pt x="1585" y="335"/>
                    <a:pt x="1237" y="2"/>
                    <a:pt x="816" y="2"/>
                  </a:cubicBezTo>
                  <a:cubicBezTo>
                    <a:pt x="811" y="2"/>
                    <a:pt x="806" y="2"/>
                    <a:pt x="802" y="2"/>
                  </a:cubicBezTo>
                  <a:cubicBezTo>
                    <a:pt x="787" y="1"/>
                    <a:pt x="771" y="1"/>
                    <a:pt x="75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3" name="Google Shape;5130;p109"/>
            <p:cNvSpPr/>
            <p:nvPr/>
          </p:nvSpPr>
          <p:spPr>
            <a:xfrm>
              <a:off x="4619100" y="2228000"/>
              <a:ext cx="80075" cy="23100"/>
            </a:xfrm>
            <a:custGeom>
              <a:avLst/>
              <a:gdLst/>
              <a:ahLst/>
              <a:cxnLst/>
              <a:rect l="l" t="t" r="r" b="b"/>
              <a:pathLst>
                <a:path w="3203" h="924" extrusionOk="0">
                  <a:moveTo>
                    <a:pt x="1664" y="1"/>
                  </a:moveTo>
                  <a:cubicBezTo>
                    <a:pt x="1623" y="1"/>
                    <a:pt x="1583" y="2"/>
                    <a:pt x="1542" y="4"/>
                  </a:cubicBezTo>
                  <a:cubicBezTo>
                    <a:pt x="1101" y="25"/>
                    <a:pt x="676" y="185"/>
                    <a:pt x="332" y="463"/>
                  </a:cubicBezTo>
                  <a:cubicBezTo>
                    <a:pt x="80" y="675"/>
                    <a:pt x="1" y="864"/>
                    <a:pt x="51" y="910"/>
                  </a:cubicBezTo>
                  <a:cubicBezTo>
                    <a:pt x="60" y="919"/>
                    <a:pt x="74" y="923"/>
                    <a:pt x="92" y="923"/>
                  </a:cubicBezTo>
                  <a:cubicBezTo>
                    <a:pt x="265" y="923"/>
                    <a:pt x="809" y="531"/>
                    <a:pt x="1580" y="496"/>
                  </a:cubicBezTo>
                  <a:cubicBezTo>
                    <a:pt x="1618" y="495"/>
                    <a:pt x="1656" y="494"/>
                    <a:pt x="1693" y="494"/>
                  </a:cubicBezTo>
                  <a:cubicBezTo>
                    <a:pt x="2384" y="494"/>
                    <a:pt x="2921" y="760"/>
                    <a:pt x="3104" y="760"/>
                  </a:cubicBezTo>
                  <a:cubicBezTo>
                    <a:pt x="3131" y="760"/>
                    <a:pt x="3151" y="754"/>
                    <a:pt x="3162" y="740"/>
                  </a:cubicBezTo>
                  <a:cubicBezTo>
                    <a:pt x="3202" y="695"/>
                    <a:pt x="3096" y="512"/>
                    <a:pt x="2815" y="327"/>
                  </a:cubicBezTo>
                  <a:cubicBezTo>
                    <a:pt x="2469" y="113"/>
                    <a:pt x="2070" y="1"/>
                    <a:pt x="16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4" name="Google Shape;5131;p109"/>
            <p:cNvSpPr/>
            <p:nvPr/>
          </p:nvSpPr>
          <p:spPr>
            <a:xfrm>
              <a:off x="4830025" y="2235225"/>
              <a:ext cx="39550" cy="37750"/>
            </a:xfrm>
            <a:custGeom>
              <a:avLst/>
              <a:gdLst/>
              <a:ahLst/>
              <a:cxnLst/>
              <a:rect l="l" t="t" r="r" b="b"/>
              <a:pathLst>
                <a:path w="1582" h="1510" extrusionOk="0">
                  <a:moveTo>
                    <a:pt x="791" y="0"/>
                  </a:moveTo>
                  <a:cubicBezTo>
                    <a:pt x="777" y="0"/>
                    <a:pt x="763" y="1"/>
                    <a:pt x="749" y="1"/>
                  </a:cubicBezTo>
                  <a:cubicBezTo>
                    <a:pt x="335" y="6"/>
                    <a:pt x="0" y="346"/>
                    <a:pt x="5" y="761"/>
                  </a:cubicBezTo>
                  <a:cubicBezTo>
                    <a:pt x="5" y="770"/>
                    <a:pt x="5" y="780"/>
                    <a:pt x="5" y="790"/>
                  </a:cubicBezTo>
                  <a:cubicBezTo>
                    <a:pt x="41" y="1199"/>
                    <a:pt x="384" y="1510"/>
                    <a:pt x="790" y="1510"/>
                  </a:cubicBezTo>
                  <a:cubicBezTo>
                    <a:pt x="804" y="1510"/>
                    <a:pt x="817" y="1509"/>
                    <a:pt x="831" y="1509"/>
                  </a:cubicBezTo>
                  <a:cubicBezTo>
                    <a:pt x="1249" y="1503"/>
                    <a:pt x="1582" y="1160"/>
                    <a:pt x="1576" y="742"/>
                  </a:cubicBezTo>
                  <a:lnTo>
                    <a:pt x="1576" y="722"/>
                  </a:lnTo>
                  <a:cubicBezTo>
                    <a:pt x="1539" y="312"/>
                    <a:pt x="1196" y="0"/>
                    <a:pt x="79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5" name="Google Shape;5132;p109"/>
            <p:cNvSpPr/>
            <p:nvPr/>
          </p:nvSpPr>
          <p:spPr>
            <a:xfrm>
              <a:off x="4822900" y="2214400"/>
              <a:ext cx="80725" cy="25475"/>
            </a:xfrm>
            <a:custGeom>
              <a:avLst/>
              <a:gdLst/>
              <a:ahLst/>
              <a:cxnLst/>
              <a:rect l="l" t="t" r="r" b="b"/>
              <a:pathLst>
                <a:path w="3229" h="1019" extrusionOk="0">
                  <a:moveTo>
                    <a:pt x="1716" y="0"/>
                  </a:moveTo>
                  <a:cubicBezTo>
                    <a:pt x="1640" y="0"/>
                    <a:pt x="1564" y="4"/>
                    <a:pt x="1489" y="12"/>
                  </a:cubicBezTo>
                  <a:cubicBezTo>
                    <a:pt x="1048" y="56"/>
                    <a:pt x="633" y="236"/>
                    <a:pt x="301" y="528"/>
                  </a:cubicBezTo>
                  <a:cubicBezTo>
                    <a:pt x="76" y="772"/>
                    <a:pt x="0" y="966"/>
                    <a:pt x="43" y="1007"/>
                  </a:cubicBezTo>
                  <a:cubicBezTo>
                    <a:pt x="52" y="1014"/>
                    <a:pt x="64" y="1018"/>
                    <a:pt x="79" y="1018"/>
                  </a:cubicBezTo>
                  <a:cubicBezTo>
                    <a:pt x="243" y="1018"/>
                    <a:pt x="773" y="589"/>
                    <a:pt x="1550" y="520"/>
                  </a:cubicBezTo>
                  <a:cubicBezTo>
                    <a:pt x="1632" y="513"/>
                    <a:pt x="1712" y="510"/>
                    <a:pt x="1790" y="510"/>
                  </a:cubicBezTo>
                  <a:cubicBezTo>
                    <a:pt x="2409" y="510"/>
                    <a:pt x="2899" y="712"/>
                    <a:pt x="3079" y="712"/>
                  </a:cubicBezTo>
                  <a:cubicBezTo>
                    <a:pt x="3111" y="712"/>
                    <a:pt x="3134" y="705"/>
                    <a:pt x="3145" y="690"/>
                  </a:cubicBezTo>
                  <a:cubicBezTo>
                    <a:pt x="3228" y="577"/>
                    <a:pt x="3066" y="462"/>
                    <a:pt x="2777" y="277"/>
                  </a:cubicBezTo>
                  <a:cubicBezTo>
                    <a:pt x="2452" y="95"/>
                    <a:pt x="2086" y="0"/>
                    <a:pt x="17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6" name="Google Shape;5133;p109"/>
            <p:cNvSpPr/>
            <p:nvPr/>
          </p:nvSpPr>
          <p:spPr>
            <a:xfrm>
              <a:off x="4706350" y="2226650"/>
              <a:ext cx="56400" cy="180775"/>
            </a:xfrm>
            <a:custGeom>
              <a:avLst/>
              <a:gdLst/>
              <a:ahLst/>
              <a:cxnLst/>
              <a:rect l="l" t="t" r="r" b="b"/>
              <a:pathLst>
                <a:path w="2256" h="7231" extrusionOk="0">
                  <a:moveTo>
                    <a:pt x="1951" y="1"/>
                  </a:moveTo>
                  <a:cubicBezTo>
                    <a:pt x="1845" y="1"/>
                    <a:pt x="1237" y="1953"/>
                    <a:pt x="573" y="4360"/>
                  </a:cubicBezTo>
                  <a:cubicBezTo>
                    <a:pt x="416" y="4958"/>
                    <a:pt x="263" y="5528"/>
                    <a:pt x="123" y="6079"/>
                  </a:cubicBezTo>
                  <a:cubicBezTo>
                    <a:pt x="10" y="6352"/>
                    <a:pt x="0" y="6657"/>
                    <a:pt x="94" y="6937"/>
                  </a:cubicBezTo>
                  <a:cubicBezTo>
                    <a:pt x="173" y="7084"/>
                    <a:pt x="314" y="7187"/>
                    <a:pt x="478" y="7219"/>
                  </a:cubicBezTo>
                  <a:cubicBezTo>
                    <a:pt x="539" y="7227"/>
                    <a:pt x="601" y="7230"/>
                    <a:pt x="663" y="7230"/>
                  </a:cubicBezTo>
                  <a:cubicBezTo>
                    <a:pt x="725" y="7230"/>
                    <a:pt x="787" y="7227"/>
                    <a:pt x="849" y="7219"/>
                  </a:cubicBezTo>
                  <a:cubicBezTo>
                    <a:pt x="929" y="7223"/>
                    <a:pt x="1010" y="7225"/>
                    <a:pt x="1090" y="7225"/>
                  </a:cubicBezTo>
                  <a:cubicBezTo>
                    <a:pt x="1482" y="7225"/>
                    <a:pt x="1872" y="7183"/>
                    <a:pt x="2255" y="7100"/>
                  </a:cubicBezTo>
                  <a:cubicBezTo>
                    <a:pt x="1878" y="7021"/>
                    <a:pt x="1496" y="6981"/>
                    <a:pt x="1113" y="6981"/>
                  </a:cubicBezTo>
                  <a:cubicBezTo>
                    <a:pt x="1027" y="6981"/>
                    <a:pt x="941" y="6983"/>
                    <a:pt x="855" y="6987"/>
                  </a:cubicBezTo>
                  <a:cubicBezTo>
                    <a:pt x="636" y="6987"/>
                    <a:pt x="441" y="6962"/>
                    <a:pt x="374" y="6818"/>
                  </a:cubicBezTo>
                  <a:cubicBezTo>
                    <a:pt x="336" y="6596"/>
                    <a:pt x="364" y="6366"/>
                    <a:pt x="457" y="6160"/>
                  </a:cubicBezTo>
                  <a:cubicBezTo>
                    <a:pt x="611" y="5620"/>
                    <a:pt x="771" y="5050"/>
                    <a:pt x="936" y="4450"/>
                  </a:cubicBezTo>
                  <a:cubicBezTo>
                    <a:pt x="1598" y="2021"/>
                    <a:pt x="2052" y="30"/>
                    <a:pt x="1953" y="1"/>
                  </a:cubicBezTo>
                  <a:cubicBezTo>
                    <a:pt x="1952" y="1"/>
                    <a:pt x="1952" y="1"/>
                    <a:pt x="19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7" name="Google Shape;5134;p109"/>
            <p:cNvSpPr/>
            <p:nvPr/>
          </p:nvSpPr>
          <p:spPr>
            <a:xfrm>
              <a:off x="4810000" y="2156100"/>
              <a:ext cx="99800" cy="24075"/>
            </a:xfrm>
            <a:custGeom>
              <a:avLst/>
              <a:gdLst/>
              <a:ahLst/>
              <a:cxnLst/>
              <a:rect l="l" t="t" r="r" b="b"/>
              <a:pathLst>
                <a:path w="3992" h="963" extrusionOk="0">
                  <a:moveTo>
                    <a:pt x="1957" y="1"/>
                  </a:moveTo>
                  <a:cubicBezTo>
                    <a:pt x="1465" y="1"/>
                    <a:pt x="973" y="108"/>
                    <a:pt x="516" y="324"/>
                  </a:cubicBezTo>
                  <a:cubicBezTo>
                    <a:pt x="166" y="505"/>
                    <a:pt x="1" y="704"/>
                    <a:pt x="46" y="808"/>
                  </a:cubicBezTo>
                  <a:cubicBezTo>
                    <a:pt x="86" y="891"/>
                    <a:pt x="230" y="916"/>
                    <a:pt x="447" y="916"/>
                  </a:cubicBezTo>
                  <a:cubicBezTo>
                    <a:pt x="776" y="916"/>
                    <a:pt x="1273" y="859"/>
                    <a:pt x="1834" y="859"/>
                  </a:cubicBezTo>
                  <a:cubicBezTo>
                    <a:pt x="1886" y="859"/>
                    <a:pt x="1939" y="859"/>
                    <a:pt x="1992" y="860"/>
                  </a:cubicBezTo>
                  <a:cubicBezTo>
                    <a:pt x="2646" y="874"/>
                    <a:pt x="3227" y="962"/>
                    <a:pt x="3584" y="962"/>
                  </a:cubicBezTo>
                  <a:cubicBezTo>
                    <a:pt x="3776" y="962"/>
                    <a:pt x="3903" y="937"/>
                    <a:pt x="3941" y="860"/>
                  </a:cubicBezTo>
                  <a:cubicBezTo>
                    <a:pt x="3991" y="758"/>
                    <a:pt x="3830" y="555"/>
                    <a:pt x="3483" y="365"/>
                  </a:cubicBezTo>
                  <a:cubicBezTo>
                    <a:pt x="3004" y="123"/>
                    <a:pt x="2481" y="1"/>
                    <a:pt x="19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8" name="Google Shape;5135;p109"/>
            <p:cNvSpPr/>
            <p:nvPr/>
          </p:nvSpPr>
          <p:spPr>
            <a:xfrm>
              <a:off x="4615600" y="2168075"/>
              <a:ext cx="74475" cy="27300"/>
            </a:xfrm>
            <a:custGeom>
              <a:avLst/>
              <a:gdLst/>
              <a:ahLst/>
              <a:cxnLst/>
              <a:rect l="l" t="t" r="r" b="b"/>
              <a:pathLst>
                <a:path w="2979" h="1092" extrusionOk="0">
                  <a:moveTo>
                    <a:pt x="1663" y="1"/>
                  </a:moveTo>
                  <a:cubicBezTo>
                    <a:pt x="1167" y="1"/>
                    <a:pt x="676" y="176"/>
                    <a:pt x="286" y="514"/>
                  </a:cubicBezTo>
                  <a:cubicBezTo>
                    <a:pt x="71" y="738"/>
                    <a:pt x="1" y="944"/>
                    <a:pt x="71" y="1030"/>
                  </a:cubicBezTo>
                  <a:cubicBezTo>
                    <a:pt x="113" y="1074"/>
                    <a:pt x="180" y="1092"/>
                    <a:pt x="267" y="1092"/>
                  </a:cubicBezTo>
                  <a:cubicBezTo>
                    <a:pt x="529" y="1092"/>
                    <a:pt x="978" y="933"/>
                    <a:pt x="1505" y="873"/>
                  </a:cubicBezTo>
                  <a:cubicBezTo>
                    <a:pt x="2208" y="795"/>
                    <a:pt x="2814" y="873"/>
                    <a:pt x="2931" y="663"/>
                  </a:cubicBezTo>
                  <a:cubicBezTo>
                    <a:pt x="2979" y="559"/>
                    <a:pt x="2868" y="374"/>
                    <a:pt x="2592" y="216"/>
                  </a:cubicBezTo>
                  <a:cubicBezTo>
                    <a:pt x="2297" y="71"/>
                    <a:pt x="1979" y="1"/>
                    <a:pt x="166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9" name="Google Shape;5136;p109"/>
            <p:cNvSpPr/>
            <p:nvPr/>
          </p:nvSpPr>
          <p:spPr>
            <a:xfrm>
              <a:off x="864475" y="3124475"/>
              <a:ext cx="2113675" cy="1419775"/>
            </a:xfrm>
            <a:custGeom>
              <a:avLst/>
              <a:gdLst/>
              <a:ahLst/>
              <a:cxnLst/>
              <a:rect l="l" t="t" r="r" b="b"/>
              <a:pathLst>
                <a:path w="84547" h="56791" extrusionOk="0">
                  <a:moveTo>
                    <a:pt x="63846" y="1"/>
                  </a:moveTo>
                  <a:cubicBezTo>
                    <a:pt x="63845" y="1"/>
                    <a:pt x="63844" y="1"/>
                    <a:pt x="63842" y="1"/>
                  </a:cubicBezTo>
                  <a:lnTo>
                    <a:pt x="1200" y="42"/>
                  </a:lnTo>
                  <a:cubicBezTo>
                    <a:pt x="487" y="44"/>
                    <a:pt x="1" y="762"/>
                    <a:pt x="258" y="1426"/>
                  </a:cubicBezTo>
                  <a:lnTo>
                    <a:pt x="256" y="1426"/>
                  </a:lnTo>
                  <a:lnTo>
                    <a:pt x="22399" y="56790"/>
                  </a:lnTo>
                  <a:lnTo>
                    <a:pt x="84546" y="56790"/>
                  </a:lnTo>
                  <a:lnTo>
                    <a:pt x="64802" y="681"/>
                  </a:lnTo>
                  <a:cubicBezTo>
                    <a:pt x="64661" y="275"/>
                    <a:pt x="64277" y="1"/>
                    <a:pt x="638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0" name="Google Shape;5137;p109"/>
            <p:cNvSpPr/>
            <p:nvPr/>
          </p:nvSpPr>
          <p:spPr>
            <a:xfrm>
              <a:off x="952375" y="3178475"/>
              <a:ext cx="1957400" cy="1267850"/>
            </a:xfrm>
            <a:custGeom>
              <a:avLst/>
              <a:gdLst/>
              <a:ahLst/>
              <a:cxnLst/>
              <a:rect l="l" t="t" r="r" b="b"/>
              <a:pathLst>
                <a:path w="78296" h="50714" extrusionOk="0">
                  <a:moveTo>
                    <a:pt x="674" y="1"/>
                  </a:moveTo>
                  <a:cubicBezTo>
                    <a:pt x="275" y="1"/>
                    <a:pt x="0" y="405"/>
                    <a:pt x="149" y="778"/>
                  </a:cubicBezTo>
                  <a:lnTo>
                    <a:pt x="20482" y="50358"/>
                  </a:lnTo>
                  <a:cubicBezTo>
                    <a:pt x="20572" y="50573"/>
                    <a:pt x="20782" y="50713"/>
                    <a:pt x="21014" y="50713"/>
                  </a:cubicBezTo>
                  <a:cubicBezTo>
                    <a:pt x="21016" y="50713"/>
                    <a:pt x="21017" y="50713"/>
                    <a:pt x="21018" y="50713"/>
                  </a:cubicBezTo>
                  <a:lnTo>
                    <a:pt x="77623" y="50713"/>
                  </a:lnTo>
                  <a:cubicBezTo>
                    <a:pt x="77625" y="50713"/>
                    <a:pt x="77627" y="50713"/>
                    <a:pt x="77629" y="50713"/>
                  </a:cubicBezTo>
                  <a:cubicBezTo>
                    <a:pt x="78019" y="50713"/>
                    <a:pt x="78295" y="50327"/>
                    <a:pt x="78167" y="49957"/>
                  </a:cubicBezTo>
                  <a:lnTo>
                    <a:pt x="60154" y="376"/>
                  </a:lnTo>
                  <a:cubicBezTo>
                    <a:pt x="60068" y="150"/>
                    <a:pt x="59850" y="1"/>
                    <a:pt x="59608" y="1"/>
                  </a:cubicBezTo>
                  <a:lnTo>
                    <a:pt x="687" y="1"/>
                  </a:lnTo>
                  <a:cubicBezTo>
                    <a:pt x="683" y="1"/>
                    <a:pt x="678" y="1"/>
                    <a:pt x="67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" name="Google Shape;5138;p109"/>
            <p:cNvSpPr/>
            <p:nvPr/>
          </p:nvSpPr>
          <p:spPr>
            <a:xfrm>
              <a:off x="1424425" y="4446700"/>
              <a:ext cx="2111500" cy="97400"/>
            </a:xfrm>
            <a:custGeom>
              <a:avLst/>
              <a:gdLst/>
              <a:ahLst/>
              <a:cxnLst/>
              <a:rect l="l" t="t" r="r" b="b"/>
              <a:pathLst>
                <a:path w="84460" h="3896" extrusionOk="0">
                  <a:moveTo>
                    <a:pt x="2298" y="0"/>
                  </a:moveTo>
                  <a:lnTo>
                    <a:pt x="1" y="3896"/>
                  </a:lnTo>
                  <a:lnTo>
                    <a:pt x="84460" y="3896"/>
                  </a:lnTo>
                  <a:lnTo>
                    <a:pt x="8446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2" name="Google Shape;5139;p109"/>
            <p:cNvSpPr/>
            <p:nvPr/>
          </p:nvSpPr>
          <p:spPr>
            <a:xfrm>
              <a:off x="2764325" y="2749875"/>
              <a:ext cx="1127450" cy="1263500"/>
            </a:xfrm>
            <a:custGeom>
              <a:avLst/>
              <a:gdLst/>
              <a:ahLst/>
              <a:cxnLst/>
              <a:rect l="l" t="t" r="r" b="b"/>
              <a:pathLst>
                <a:path w="45098" h="50540" extrusionOk="0">
                  <a:moveTo>
                    <a:pt x="40370" y="1"/>
                  </a:moveTo>
                  <a:cubicBezTo>
                    <a:pt x="40263" y="1"/>
                    <a:pt x="40149" y="23"/>
                    <a:pt x="40028" y="69"/>
                  </a:cubicBezTo>
                  <a:cubicBezTo>
                    <a:pt x="39454" y="300"/>
                    <a:pt x="37888" y="4999"/>
                    <a:pt x="37453" y="6535"/>
                  </a:cubicBezTo>
                  <a:cubicBezTo>
                    <a:pt x="37217" y="7362"/>
                    <a:pt x="36775" y="9014"/>
                    <a:pt x="36239" y="9931"/>
                  </a:cubicBezTo>
                  <a:cubicBezTo>
                    <a:pt x="36013" y="10309"/>
                    <a:pt x="35770" y="10557"/>
                    <a:pt x="35518" y="10557"/>
                  </a:cubicBezTo>
                  <a:cubicBezTo>
                    <a:pt x="35272" y="10557"/>
                    <a:pt x="35018" y="10321"/>
                    <a:pt x="34764" y="9741"/>
                  </a:cubicBezTo>
                  <a:cubicBezTo>
                    <a:pt x="33627" y="7155"/>
                    <a:pt x="31802" y="5584"/>
                    <a:pt x="31045" y="5498"/>
                  </a:cubicBezTo>
                  <a:cubicBezTo>
                    <a:pt x="31016" y="5495"/>
                    <a:pt x="30987" y="5493"/>
                    <a:pt x="30959" y="5493"/>
                  </a:cubicBezTo>
                  <a:cubicBezTo>
                    <a:pt x="30259" y="5493"/>
                    <a:pt x="29918" y="6508"/>
                    <a:pt x="30541" y="7071"/>
                  </a:cubicBezTo>
                  <a:cubicBezTo>
                    <a:pt x="31181" y="7777"/>
                    <a:pt x="31721" y="8567"/>
                    <a:pt x="32148" y="9418"/>
                  </a:cubicBezTo>
                  <a:cubicBezTo>
                    <a:pt x="32520" y="10089"/>
                    <a:pt x="32777" y="10816"/>
                    <a:pt x="32907" y="11571"/>
                  </a:cubicBezTo>
                  <a:cubicBezTo>
                    <a:pt x="33020" y="12224"/>
                    <a:pt x="33097" y="12810"/>
                    <a:pt x="33160" y="13331"/>
                  </a:cubicBezTo>
                  <a:cubicBezTo>
                    <a:pt x="33302" y="14630"/>
                    <a:pt x="33290" y="15940"/>
                    <a:pt x="33126" y="17235"/>
                  </a:cubicBezTo>
                  <a:lnTo>
                    <a:pt x="17517" y="35621"/>
                  </a:lnTo>
                  <a:lnTo>
                    <a:pt x="14123" y="23174"/>
                  </a:lnTo>
                  <a:lnTo>
                    <a:pt x="13809" y="22214"/>
                  </a:lnTo>
                  <a:lnTo>
                    <a:pt x="414" y="27198"/>
                  </a:lnTo>
                  <a:cubicBezTo>
                    <a:pt x="0" y="27300"/>
                    <a:pt x="3306" y="37051"/>
                    <a:pt x="5371" y="43108"/>
                  </a:cubicBezTo>
                  <a:cubicBezTo>
                    <a:pt x="6398" y="46108"/>
                    <a:pt x="8670" y="48518"/>
                    <a:pt x="11606" y="49720"/>
                  </a:cubicBezTo>
                  <a:cubicBezTo>
                    <a:pt x="12960" y="50274"/>
                    <a:pt x="14372" y="50540"/>
                    <a:pt x="15767" y="50540"/>
                  </a:cubicBezTo>
                  <a:cubicBezTo>
                    <a:pt x="19209" y="50540"/>
                    <a:pt x="22552" y="48920"/>
                    <a:pt x="24670" y="46001"/>
                  </a:cubicBezTo>
                  <a:lnTo>
                    <a:pt x="41333" y="21810"/>
                  </a:lnTo>
                  <a:lnTo>
                    <a:pt x="40974" y="21567"/>
                  </a:lnTo>
                  <a:lnTo>
                    <a:pt x="40974" y="21567"/>
                  </a:lnTo>
                  <a:lnTo>
                    <a:pt x="41313" y="21719"/>
                  </a:lnTo>
                  <a:lnTo>
                    <a:pt x="43548" y="17852"/>
                  </a:lnTo>
                  <a:cubicBezTo>
                    <a:pt x="43548" y="17852"/>
                    <a:pt x="45097" y="15839"/>
                    <a:pt x="44051" y="13521"/>
                  </a:cubicBezTo>
                  <a:cubicBezTo>
                    <a:pt x="43006" y="11203"/>
                    <a:pt x="40193" y="8564"/>
                    <a:pt x="40193" y="8564"/>
                  </a:cubicBezTo>
                  <a:cubicBezTo>
                    <a:pt x="39366" y="8352"/>
                    <a:pt x="40457" y="3684"/>
                    <a:pt x="40932" y="2135"/>
                  </a:cubicBezTo>
                  <a:cubicBezTo>
                    <a:pt x="41340" y="806"/>
                    <a:pt x="41007" y="1"/>
                    <a:pt x="40370" y="1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3" name="Google Shape;5140;p109"/>
            <p:cNvSpPr/>
            <p:nvPr/>
          </p:nvSpPr>
          <p:spPr>
            <a:xfrm>
              <a:off x="3720375" y="2964250"/>
              <a:ext cx="80400" cy="150675"/>
            </a:xfrm>
            <a:custGeom>
              <a:avLst/>
              <a:gdLst/>
              <a:ahLst/>
              <a:cxnLst/>
              <a:rect l="l" t="t" r="r" b="b"/>
              <a:pathLst>
                <a:path w="3216" h="6027" extrusionOk="0">
                  <a:moveTo>
                    <a:pt x="1695" y="1"/>
                  </a:moveTo>
                  <a:lnTo>
                    <a:pt x="1695" y="1"/>
                  </a:lnTo>
                  <a:cubicBezTo>
                    <a:pt x="1603" y="128"/>
                    <a:pt x="1529" y="267"/>
                    <a:pt x="1473" y="414"/>
                  </a:cubicBezTo>
                  <a:cubicBezTo>
                    <a:pt x="1344" y="692"/>
                    <a:pt x="1171" y="1099"/>
                    <a:pt x="976" y="1607"/>
                  </a:cubicBezTo>
                  <a:cubicBezTo>
                    <a:pt x="782" y="2117"/>
                    <a:pt x="572" y="2728"/>
                    <a:pt x="369" y="3421"/>
                  </a:cubicBezTo>
                  <a:cubicBezTo>
                    <a:pt x="270" y="3769"/>
                    <a:pt x="170" y="4133"/>
                    <a:pt x="75" y="4517"/>
                  </a:cubicBezTo>
                  <a:cubicBezTo>
                    <a:pt x="24" y="4720"/>
                    <a:pt x="1" y="4929"/>
                    <a:pt x="5" y="5138"/>
                  </a:cubicBezTo>
                  <a:cubicBezTo>
                    <a:pt x="15" y="5367"/>
                    <a:pt x="99" y="5587"/>
                    <a:pt x="245" y="5766"/>
                  </a:cubicBezTo>
                  <a:cubicBezTo>
                    <a:pt x="380" y="5932"/>
                    <a:pt x="584" y="6027"/>
                    <a:pt x="796" y="6027"/>
                  </a:cubicBezTo>
                  <a:cubicBezTo>
                    <a:pt x="826" y="6027"/>
                    <a:pt x="856" y="6025"/>
                    <a:pt x="886" y="6021"/>
                  </a:cubicBezTo>
                  <a:cubicBezTo>
                    <a:pt x="1109" y="5983"/>
                    <a:pt x="1312" y="5868"/>
                    <a:pt x="1460" y="5694"/>
                  </a:cubicBezTo>
                  <a:cubicBezTo>
                    <a:pt x="1685" y="5379"/>
                    <a:pt x="1856" y="5028"/>
                    <a:pt x="1968" y="4657"/>
                  </a:cubicBezTo>
                  <a:lnTo>
                    <a:pt x="2641" y="2856"/>
                  </a:lnTo>
                  <a:lnTo>
                    <a:pt x="3083" y="1645"/>
                  </a:lnTo>
                  <a:cubicBezTo>
                    <a:pt x="3145" y="1499"/>
                    <a:pt x="3189" y="1347"/>
                    <a:pt x="3215" y="1191"/>
                  </a:cubicBezTo>
                  <a:lnTo>
                    <a:pt x="3215" y="1191"/>
                  </a:lnTo>
                  <a:cubicBezTo>
                    <a:pt x="3135" y="1331"/>
                    <a:pt x="3071" y="1479"/>
                    <a:pt x="3021" y="1634"/>
                  </a:cubicBezTo>
                  <a:lnTo>
                    <a:pt x="2517" y="2818"/>
                  </a:lnTo>
                  <a:lnTo>
                    <a:pt x="1799" y="4587"/>
                  </a:lnTo>
                  <a:cubicBezTo>
                    <a:pt x="1691" y="4934"/>
                    <a:pt x="1529" y="5265"/>
                    <a:pt x="1320" y="5563"/>
                  </a:cubicBezTo>
                  <a:cubicBezTo>
                    <a:pt x="1203" y="5694"/>
                    <a:pt x="1047" y="5783"/>
                    <a:pt x="873" y="5814"/>
                  </a:cubicBezTo>
                  <a:cubicBezTo>
                    <a:pt x="853" y="5816"/>
                    <a:pt x="834" y="5817"/>
                    <a:pt x="814" y="5817"/>
                  </a:cubicBezTo>
                  <a:cubicBezTo>
                    <a:pt x="664" y="5817"/>
                    <a:pt x="520" y="5749"/>
                    <a:pt x="427" y="5628"/>
                  </a:cubicBezTo>
                  <a:cubicBezTo>
                    <a:pt x="217" y="5316"/>
                    <a:pt x="169" y="4920"/>
                    <a:pt x="299" y="4566"/>
                  </a:cubicBezTo>
                  <a:cubicBezTo>
                    <a:pt x="386" y="4191"/>
                    <a:pt x="481" y="3827"/>
                    <a:pt x="576" y="3480"/>
                  </a:cubicBezTo>
                  <a:cubicBezTo>
                    <a:pt x="766" y="2790"/>
                    <a:pt x="981" y="2174"/>
                    <a:pt x="1137" y="1661"/>
                  </a:cubicBezTo>
                  <a:cubicBezTo>
                    <a:pt x="1295" y="1149"/>
                    <a:pt x="1448" y="737"/>
                    <a:pt x="1550" y="452"/>
                  </a:cubicBezTo>
                  <a:cubicBezTo>
                    <a:pt x="1613" y="306"/>
                    <a:pt x="1663" y="156"/>
                    <a:pt x="1695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" name="Google Shape;5141;p109"/>
            <p:cNvSpPr/>
            <p:nvPr/>
          </p:nvSpPr>
          <p:spPr>
            <a:xfrm>
              <a:off x="3758825" y="3008175"/>
              <a:ext cx="81375" cy="131825"/>
            </a:xfrm>
            <a:custGeom>
              <a:avLst/>
              <a:gdLst/>
              <a:ahLst/>
              <a:cxnLst/>
              <a:rect l="l" t="t" r="r" b="b"/>
              <a:pathLst>
                <a:path w="3255" h="5273" extrusionOk="0">
                  <a:moveTo>
                    <a:pt x="1508" y="1"/>
                  </a:moveTo>
                  <a:lnTo>
                    <a:pt x="1508" y="1"/>
                  </a:lnTo>
                  <a:cubicBezTo>
                    <a:pt x="1420" y="109"/>
                    <a:pt x="1349" y="229"/>
                    <a:pt x="1293" y="356"/>
                  </a:cubicBezTo>
                  <a:cubicBezTo>
                    <a:pt x="1169" y="595"/>
                    <a:pt x="995" y="943"/>
                    <a:pt x="810" y="1381"/>
                  </a:cubicBezTo>
                  <a:cubicBezTo>
                    <a:pt x="589" y="1898"/>
                    <a:pt x="404" y="2428"/>
                    <a:pt x="256" y="2972"/>
                  </a:cubicBezTo>
                  <a:cubicBezTo>
                    <a:pt x="158" y="3293"/>
                    <a:pt x="90" y="3624"/>
                    <a:pt x="53" y="3959"/>
                  </a:cubicBezTo>
                  <a:cubicBezTo>
                    <a:pt x="1" y="4346"/>
                    <a:pt x="125" y="4737"/>
                    <a:pt x="392" y="5025"/>
                  </a:cubicBezTo>
                  <a:cubicBezTo>
                    <a:pt x="537" y="5173"/>
                    <a:pt x="734" y="5262"/>
                    <a:pt x="941" y="5272"/>
                  </a:cubicBezTo>
                  <a:cubicBezTo>
                    <a:pt x="948" y="5272"/>
                    <a:pt x="955" y="5272"/>
                    <a:pt x="963" y="5272"/>
                  </a:cubicBezTo>
                  <a:cubicBezTo>
                    <a:pt x="1152" y="5272"/>
                    <a:pt x="1339" y="5215"/>
                    <a:pt x="1495" y="5107"/>
                  </a:cubicBezTo>
                  <a:cubicBezTo>
                    <a:pt x="1781" y="4902"/>
                    <a:pt x="1997" y="4613"/>
                    <a:pt x="2116" y="4280"/>
                  </a:cubicBezTo>
                  <a:cubicBezTo>
                    <a:pt x="2355" y="3695"/>
                    <a:pt x="2536" y="3166"/>
                    <a:pt x="2726" y="2719"/>
                  </a:cubicBezTo>
                  <a:cubicBezTo>
                    <a:pt x="2916" y="2273"/>
                    <a:pt x="3053" y="1914"/>
                    <a:pt x="3140" y="1661"/>
                  </a:cubicBezTo>
                  <a:cubicBezTo>
                    <a:pt x="3198" y="1530"/>
                    <a:pt x="3237" y="1391"/>
                    <a:pt x="3255" y="1248"/>
                  </a:cubicBezTo>
                  <a:lnTo>
                    <a:pt x="3255" y="1248"/>
                  </a:lnTo>
                  <a:cubicBezTo>
                    <a:pt x="3160" y="1363"/>
                    <a:pt x="3083" y="1491"/>
                    <a:pt x="3023" y="1628"/>
                  </a:cubicBezTo>
                  <a:cubicBezTo>
                    <a:pt x="2912" y="1872"/>
                    <a:pt x="2755" y="2222"/>
                    <a:pt x="2568" y="2660"/>
                  </a:cubicBezTo>
                  <a:lnTo>
                    <a:pt x="1916" y="4203"/>
                  </a:lnTo>
                  <a:cubicBezTo>
                    <a:pt x="1809" y="4493"/>
                    <a:pt x="1618" y="4748"/>
                    <a:pt x="1366" y="4929"/>
                  </a:cubicBezTo>
                  <a:cubicBezTo>
                    <a:pt x="1252" y="5011"/>
                    <a:pt x="1120" y="5051"/>
                    <a:pt x="988" y="5051"/>
                  </a:cubicBezTo>
                  <a:cubicBezTo>
                    <a:pt x="826" y="5051"/>
                    <a:pt x="665" y="4990"/>
                    <a:pt x="540" y="4872"/>
                  </a:cubicBezTo>
                  <a:cubicBezTo>
                    <a:pt x="321" y="4628"/>
                    <a:pt x="220" y="4301"/>
                    <a:pt x="264" y="3975"/>
                  </a:cubicBezTo>
                  <a:cubicBezTo>
                    <a:pt x="297" y="3654"/>
                    <a:pt x="359" y="3335"/>
                    <a:pt x="446" y="3024"/>
                  </a:cubicBezTo>
                  <a:cubicBezTo>
                    <a:pt x="585" y="2487"/>
                    <a:pt x="753" y="1958"/>
                    <a:pt x="950" y="1438"/>
                  </a:cubicBezTo>
                  <a:cubicBezTo>
                    <a:pt x="1289" y="550"/>
                    <a:pt x="1540" y="1"/>
                    <a:pt x="1508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" name="Google Shape;5142;p109"/>
            <p:cNvSpPr/>
            <p:nvPr/>
          </p:nvSpPr>
          <p:spPr>
            <a:xfrm>
              <a:off x="3804150" y="3056475"/>
              <a:ext cx="57750" cy="107375"/>
            </a:xfrm>
            <a:custGeom>
              <a:avLst/>
              <a:gdLst/>
              <a:ahLst/>
              <a:cxnLst/>
              <a:rect l="l" t="t" r="r" b="b"/>
              <a:pathLst>
                <a:path w="2310" h="4295" extrusionOk="0">
                  <a:moveTo>
                    <a:pt x="1292" y="0"/>
                  </a:moveTo>
                  <a:cubicBezTo>
                    <a:pt x="1273" y="0"/>
                    <a:pt x="1189" y="82"/>
                    <a:pt x="1062" y="241"/>
                  </a:cubicBezTo>
                  <a:cubicBezTo>
                    <a:pt x="877" y="476"/>
                    <a:pt x="715" y="728"/>
                    <a:pt x="579" y="996"/>
                  </a:cubicBezTo>
                  <a:cubicBezTo>
                    <a:pt x="253" y="1638"/>
                    <a:pt x="69" y="2342"/>
                    <a:pt x="38" y="3062"/>
                  </a:cubicBezTo>
                  <a:cubicBezTo>
                    <a:pt x="0" y="3363"/>
                    <a:pt x="57" y="3667"/>
                    <a:pt x="203" y="3934"/>
                  </a:cubicBezTo>
                  <a:cubicBezTo>
                    <a:pt x="291" y="4075"/>
                    <a:pt x="421" y="4183"/>
                    <a:pt x="574" y="4244"/>
                  </a:cubicBezTo>
                  <a:cubicBezTo>
                    <a:pt x="652" y="4278"/>
                    <a:pt x="734" y="4294"/>
                    <a:pt x="817" y="4294"/>
                  </a:cubicBezTo>
                  <a:cubicBezTo>
                    <a:pt x="899" y="4294"/>
                    <a:pt x="981" y="4278"/>
                    <a:pt x="1058" y="4244"/>
                  </a:cubicBezTo>
                  <a:cubicBezTo>
                    <a:pt x="1312" y="4104"/>
                    <a:pt x="1500" y="3869"/>
                    <a:pt x="1584" y="3591"/>
                  </a:cubicBezTo>
                  <a:cubicBezTo>
                    <a:pt x="1760" y="3116"/>
                    <a:pt x="1884" y="2696"/>
                    <a:pt x="1995" y="2332"/>
                  </a:cubicBezTo>
                  <a:cubicBezTo>
                    <a:pt x="2139" y="1949"/>
                    <a:pt x="2244" y="1555"/>
                    <a:pt x="2309" y="1155"/>
                  </a:cubicBezTo>
                  <a:lnTo>
                    <a:pt x="2309" y="1155"/>
                  </a:lnTo>
                  <a:cubicBezTo>
                    <a:pt x="2118" y="1505"/>
                    <a:pt x="1957" y="1874"/>
                    <a:pt x="1827" y="2252"/>
                  </a:cubicBezTo>
                  <a:cubicBezTo>
                    <a:pt x="1692" y="2629"/>
                    <a:pt x="1543" y="3042"/>
                    <a:pt x="1385" y="3492"/>
                  </a:cubicBezTo>
                  <a:cubicBezTo>
                    <a:pt x="1321" y="3714"/>
                    <a:pt x="1172" y="3904"/>
                    <a:pt x="972" y="4021"/>
                  </a:cubicBezTo>
                  <a:cubicBezTo>
                    <a:pt x="914" y="4045"/>
                    <a:pt x="854" y="4056"/>
                    <a:pt x="795" y="4056"/>
                  </a:cubicBezTo>
                  <a:cubicBezTo>
                    <a:pt x="627" y="4056"/>
                    <a:pt x="467" y="3964"/>
                    <a:pt x="386" y="3806"/>
                  </a:cubicBezTo>
                  <a:cubicBezTo>
                    <a:pt x="268" y="3575"/>
                    <a:pt x="221" y="3315"/>
                    <a:pt x="249" y="3058"/>
                  </a:cubicBezTo>
                  <a:cubicBezTo>
                    <a:pt x="259" y="2804"/>
                    <a:pt x="287" y="2551"/>
                    <a:pt x="332" y="2301"/>
                  </a:cubicBezTo>
                  <a:cubicBezTo>
                    <a:pt x="412" y="1875"/>
                    <a:pt x="541" y="1460"/>
                    <a:pt x="715" y="1063"/>
                  </a:cubicBezTo>
                  <a:cubicBezTo>
                    <a:pt x="1021" y="385"/>
                    <a:pt x="1306" y="8"/>
                    <a:pt x="1294" y="1"/>
                  </a:cubicBezTo>
                  <a:cubicBezTo>
                    <a:pt x="1294" y="1"/>
                    <a:pt x="1293" y="0"/>
                    <a:pt x="1292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6" name="Google Shape;5143;p109"/>
            <p:cNvSpPr/>
            <p:nvPr/>
          </p:nvSpPr>
          <p:spPr>
            <a:xfrm>
              <a:off x="3667400" y="3063950"/>
              <a:ext cx="65025" cy="121050"/>
            </a:xfrm>
            <a:custGeom>
              <a:avLst/>
              <a:gdLst/>
              <a:ahLst/>
              <a:cxnLst/>
              <a:rect l="l" t="t" r="r" b="b"/>
              <a:pathLst>
                <a:path w="2601" h="4842" extrusionOk="0">
                  <a:moveTo>
                    <a:pt x="17" y="0"/>
                  </a:moveTo>
                  <a:lnTo>
                    <a:pt x="17" y="0"/>
                  </a:lnTo>
                  <a:cubicBezTo>
                    <a:pt x="0" y="29"/>
                    <a:pt x="281" y="190"/>
                    <a:pt x="669" y="529"/>
                  </a:cubicBezTo>
                  <a:cubicBezTo>
                    <a:pt x="1686" y="1418"/>
                    <a:pt x="2315" y="2670"/>
                    <a:pt x="2425" y="4017"/>
                  </a:cubicBezTo>
                  <a:cubicBezTo>
                    <a:pt x="2467" y="4516"/>
                    <a:pt x="2431" y="4842"/>
                    <a:pt x="2467" y="4842"/>
                  </a:cubicBezTo>
                  <a:cubicBezTo>
                    <a:pt x="2562" y="4575"/>
                    <a:pt x="2600" y="4290"/>
                    <a:pt x="2578" y="4008"/>
                  </a:cubicBezTo>
                  <a:cubicBezTo>
                    <a:pt x="2549" y="2597"/>
                    <a:pt x="1882" y="1275"/>
                    <a:pt x="764" y="412"/>
                  </a:cubicBezTo>
                  <a:cubicBezTo>
                    <a:pt x="550" y="222"/>
                    <a:pt x="294" y="80"/>
                    <a:pt x="1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7" name="Google Shape;5144;p109"/>
            <p:cNvSpPr/>
            <p:nvPr/>
          </p:nvSpPr>
          <p:spPr>
            <a:xfrm>
              <a:off x="1559925" y="3913800"/>
              <a:ext cx="1022625" cy="528800"/>
            </a:xfrm>
            <a:custGeom>
              <a:avLst/>
              <a:gdLst/>
              <a:ahLst/>
              <a:cxnLst/>
              <a:rect l="l" t="t" r="r" b="b"/>
              <a:pathLst>
                <a:path w="40905" h="21152" extrusionOk="0">
                  <a:moveTo>
                    <a:pt x="9388" y="1"/>
                  </a:moveTo>
                  <a:cubicBezTo>
                    <a:pt x="6658" y="3306"/>
                    <a:pt x="4846" y="7271"/>
                    <a:pt x="4133" y="11500"/>
                  </a:cubicBezTo>
                  <a:lnTo>
                    <a:pt x="1" y="20945"/>
                  </a:lnTo>
                  <a:lnTo>
                    <a:pt x="40400" y="21151"/>
                  </a:lnTo>
                  <a:lnTo>
                    <a:pt x="40904" y="14024"/>
                  </a:lnTo>
                  <a:lnTo>
                    <a:pt x="938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8" name="Google Shape;5145;p109"/>
            <p:cNvSpPr/>
            <p:nvPr/>
          </p:nvSpPr>
          <p:spPr>
            <a:xfrm>
              <a:off x="1715375" y="4094450"/>
              <a:ext cx="321500" cy="98875"/>
            </a:xfrm>
            <a:custGeom>
              <a:avLst/>
              <a:gdLst/>
              <a:ahLst/>
              <a:cxnLst/>
              <a:rect l="l" t="t" r="r" b="b"/>
              <a:pathLst>
                <a:path w="12860" h="3955" extrusionOk="0">
                  <a:moveTo>
                    <a:pt x="12855" y="0"/>
                  </a:moveTo>
                  <a:cubicBezTo>
                    <a:pt x="12796" y="0"/>
                    <a:pt x="12264" y="567"/>
                    <a:pt x="11272" y="1290"/>
                  </a:cubicBezTo>
                  <a:cubicBezTo>
                    <a:pt x="10997" y="1493"/>
                    <a:pt x="10711" y="1681"/>
                    <a:pt x="10417" y="1855"/>
                  </a:cubicBezTo>
                  <a:cubicBezTo>
                    <a:pt x="10103" y="2054"/>
                    <a:pt x="9751" y="2228"/>
                    <a:pt x="9385" y="2417"/>
                  </a:cubicBezTo>
                  <a:cubicBezTo>
                    <a:pt x="7766" y="3209"/>
                    <a:pt x="6006" y="3666"/>
                    <a:pt x="4207" y="3761"/>
                  </a:cubicBezTo>
                  <a:cubicBezTo>
                    <a:pt x="3932" y="3761"/>
                    <a:pt x="3664" y="3762"/>
                    <a:pt x="3407" y="3762"/>
                  </a:cubicBezTo>
                  <a:cubicBezTo>
                    <a:pt x="3278" y="3762"/>
                    <a:pt x="3152" y="3762"/>
                    <a:pt x="3030" y="3761"/>
                  </a:cubicBezTo>
                  <a:cubicBezTo>
                    <a:pt x="2662" y="3757"/>
                    <a:pt x="2320" y="3716"/>
                    <a:pt x="2009" y="3682"/>
                  </a:cubicBezTo>
                  <a:cubicBezTo>
                    <a:pt x="858" y="3537"/>
                    <a:pt x="126" y="3313"/>
                    <a:pt x="15" y="3313"/>
                  </a:cubicBezTo>
                  <a:cubicBezTo>
                    <a:pt x="5" y="3313"/>
                    <a:pt x="1" y="3315"/>
                    <a:pt x="1" y="3319"/>
                  </a:cubicBezTo>
                  <a:cubicBezTo>
                    <a:pt x="166" y="3402"/>
                    <a:pt x="338" y="3465"/>
                    <a:pt x="518" y="3504"/>
                  </a:cubicBezTo>
                  <a:cubicBezTo>
                    <a:pt x="722" y="3576"/>
                    <a:pt x="932" y="3631"/>
                    <a:pt x="1146" y="3669"/>
                  </a:cubicBezTo>
                  <a:cubicBezTo>
                    <a:pt x="1417" y="3739"/>
                    <a:pt x="1693" y="3793"/>
                    <a:pt x="1972" y="3831"/>
                  </a:cubicBezTo>
                  <a:cubicBezTo>
                    <a:pt x="2314" y="3887"/>
                    <a:pt x="2659" y="3922"/>
                    <a:pt x="3005" y="3938"/>
                  </a:cubicBezTo>
                  <a:cubicBezTo>
                    <a:pt x="3204" y="3949"/>
                    <a:pt x="3403" y="3954"/>
                    <a:pt x="3602" y="3954"/>
                  </a:cubicBezTo>
                  <a:cubicBezTo>
                    <a:pt x="3801" y="3954"/>
                    <a:pt x="4000" y="3949"/>
                    <a:pt x="4198" y="3938"/>
                  </a:cubicBezTo>
                  <a:cubicBezTo>
                    <a:pt x="6034" y="3877"/>
                    <a:pt x="7832" y="3415"/>
                    <a:pt x="9471" y="2587"/>
                  </a:cubicBezTo>
                  <a:cubicBezTo>
                    <a:pt x="9827" y="2409"/>
                    <a:pt x="10173" y="2211"/>
                    <a:pt x="10508" y="1997"/>
                  </a:cubicBezTo>
                  <a:cubicBezTo>
                    <a:pt x="10806" y="1817"/>
                    <a:pt x="11091" y="1620"/>
                    <a:pt x="11364" y="1405"/>
                  </a:cubicBezTo>
                  <a:cubicBezTo>
                    <a:pt x="11593" y="1237"/>
                    <a:pt x="11815" y="1055"/>
                    <a:pt x="12024" y="860"/>
                  </a:cubicBezTo>
                  <a:cubicBezTo>
                    <a:pt x="12190" y="722"/>
                    <a:pt x="12348" y="573"/>
                    <a:pt x="12496" y="415"/>
                  </a:cubicBezTo>
                  <a:cubicBezTo>
                    <a:pt x="12632" y="291"/>
                    <a:pt x="12753" y="152"/>
                    <a:pt x="12859" y="2"/>
                  </a:cubicBezTo>
                  <a:cubicBezTo>
                    <a:pt x="12859" y="1"/>
                    <a:pt x="12857" y="0"/>
                    <a:pt x="1285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9" name="Google Shape;5146;p109"/>
            <p:cNvSpPr/>
            <p:nvPr/>
          </p:nvSpPr>
          <p:spPr>
            <a:xfrm>
              <a:off x="2311475" y="4190850"/>
              <a:ext cx="89600" cy="231575"/>
            </a:xfrm>
            <a:custGeom>
              <a:avLst/>
              <a:gdLst/>
              <a:ahLst/>
              <a:cxnLst/>
              <a:rect l="l" t="t" r="r" b="b"/>
              <a:pathLst>
                <a:path w="3584" h="9263" extrusionOk="0">
                  <a:moveTo>
                    <a:pt x="3583" y="0"/>
                  </a:moveTo>
                  <a:lnTo>
                    <a:pt x="3583" y="0"/>
                  </a:lnTo>
                  <a:cubicBezTo>
                    <a:pt x="3357" y="431"/>
                    <a:pt x="3164" y="878"/>
                    <a:pt x="3005" y="1338"/>
                  </a:cubicBezTo>
                  <a:cubicBezTo>
                    <a:pt x="2654" y="2230"/>
                    <a:pt x="2194" y="3359"/>
                    <a:pt x="1728" y="4611"/>
                  </a:cubicBezTo>
                  <a:cubicBezTo>
                    <a:pt x="1261" y="5863"/>
                    <a:pt x="831" y="6999"/>
                    <a:pt x="488" y="7892"/>
                  </a:cubicBezTo>
                  <a:cubicBezTo>
                    <a:pt x="297" y="8337"/>
                    <a:pt x="133" y="8796"/>
                    <a:pt x="0" y="9263"/>
                  </a:cubicBezTo>
                  <a:cubicBezTo>
                    <a:pt x="75" y="9159"/>
                    <a:pt x="133" y="9047"/>
                    <a:pt x="177" y="8927"/>
                  </a:cubicBezTo>
                  <a:cubicBezTo>
                    <a:pt x="290" y="8701"/>
                    <a:pt x="439" y="8371"/>
                    <a:pt x="615" y="7957"/>
                  </a:cubicBezTo>
                  <a:cubicBezTo>
                    <a:pt x="972" y="7131"/>
                    <a:pt x="1439" y="5990"/>
                    <a:pt x="1930" y="4697"/>
                  </a:cubicBezTo>
                  <a:cubicBezTo>
                    <a:pt x="2422" y="3405"/>
                    <a:pt x="2847" y="2219"/>
                    <a:pt x="3145" y="1392"/>
                  </a:cubicBezTo>
                  <a:cubicBezTo>
                    <a:pt x="3326" y="941"/>
                    <a:pt x="3474" y="475"/>
                    <a:pt x="358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0" name="Google Shape;5147;p109"/>
            <p:cNvSpPr/>
            <p:nvPr/>
          </p:nvSpPr>
          <p:spPr>
            <a:xfrm>
              <a:off x="2296125" y="4181325"/>
              <a:ext cx="51300" cy="48025"/>
            </a:xfrm>
            <a:custGeom>
              <a:avLst/>
              <a:gdLst/>
              <a:ahLst/>
              <a:cxnLst/>
              <a:rect l="l" t="t" r="r" b="b"/>
              <a:pathLst>
                <a:path w="2052" h="1921" extrusionOk="0">
                  <a:moveTo>
                    <a:pt x="1106" y="0"/>
                  </a:moveTo>
                  <a:cubicBezTo>
                    <a:pt x="988" y="0"/>
                    <a:pt x="927" y="33"/>
                    <a:pt x="927" y="33"/>
                  </a:cubicBezTo>
                  <a:cubicBezTo>
                    <a:pt x="1180" y="73"/>
                    <a:pt x="1413" y="188"/>
                    <a:pt x="1597" y="365"/>
                  </a:cubicBezTo>
                  <a:cubicBezTo>
                    <a:pt x="1779" y="553"/>
                    <a:pt x="1850" y="824"/>
                    <a:pt x="1787" y="1079"/>
                  </a:cubicBezTo>
                  <a:cubicBezTo>
                    <a:pt x="1720" y="1398"/>
                    <a:pt x="1463" y="1643"/>
                    <a:pt x="1140" y="1693"/>
                  </a:cubicBezTo>
                  <a:cubicBezTo>
                    <a:pt x="1099" y="1699"/>
                    <a:pt x="1058" y="1702"/>
                    <a:pt x="1018" y="1702"/>
                  </a:cubicBezTo>
                  <a:cubicBezTo>
                    <a:pt x="739" y="1702"/>
                    <a:pt x="477" y="1553"/>
                    <a:pt x="337" y="1307"/>
                  </a:cubicBezTo>
                  <a:cubicBezTo>
                    <a:pt x="198" y="1082"/>
                    <a:pt x="184" y="803"/>
                    <a:pt x="300" y="567"/>
                  </a:cubicBezTo>
                  <a:cubicBezTo>
                    <a:pt x="420" y="340"/>
                    <a:pt x="610" y="159"/>
                    <a:pt x="842" y="51"/>
                  </a:cubicBezTo>
                  <a:cubicBezTo>
                    <a:pt x="841" y="46"/>
                    <a:pt x="826" y="41"/>
                    <a:pt x="800" y="41"/>
                  </a:cubicBezTo>
                  <a:cubicBezTo>
                    <a:pt x="762" y="41"/>
                    <a:pt x="700" y="51"/>
                    <a:pt x="617" y="83"/>
                  </a:cubicBezTo>
                  <a:cubicBezTo>
                    <a:pt x="426" y="166"/>
                    <a:pt x="267" y="312"/>
                    <a:pt x="167" y="496"/>
                  </a:cubicBezTo>
                  <a:cubicBezTo>
                    <a:pt x="1" y="778"/>
                    <a:pt x="1" y="1127"/>
                    <a:pt x="167" y="1409"/>
                  </a:cubicBezTo>
                  <a:cubicBezTo>
                    <a:pt x="338" y="1727"/>
                    <a:pt x="669" y="1920"/>
                    <a:pt x="1023" y="1920"/>
                  </a:cubicBezTo>
                  <a:cubicBezTo>
                    <a:pt x="1073" y="1920"/>
                    <a:pt x="1123" y="1917"/>
                    <a:pt x="1172" y="1909"/>
                  </a:cubicBezTo>
                  <a:cubicBezTo>
                    <a:pt x="1578" y="1846"/>
                    <a:pt x="1901" y="1533"/>
                    <a:pt x="1977" y="1129"/>
                  </a:cubicBezTo>
                  <a:cubicBezTo>
                    <a:pt x="2052" y="809"/>
                    <a:pt x="1946" y="476"/>
                    <a:pt x="1704" y="257"/>
                  </a:cubicBezTo>
                  <a:cubicBezTo>
                    <a:pt x="1552" y="111"/>
                    <a:pt x="1356" y="20"/>
                    <a:pt x="1146" y="1"/>
                  </a:cubicBezTo>
                  <a:cubicBezTo>
                    <a:pt x="1132" y="0"/>
                    <a:pt x="1119" y="0"/>
                    <a:pt x="110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1" name="Google Shape;5148;p109"/>
            <p:cNvSpPr/>
            <p:nvPr/>
          </p:nvSpPr>
          <p:spPr>
            <a:xfrm>
              <a:off x="2840750" y="2929750"/>
              <a:ext cx="307225" cy="534150"/>
            </a:xfrm>
            <a:custGeom>
              <a:avLst/>
              <a:gdLst/>
              <a:ahLst/>
              <a:cxnLst/>
              <a:rect l="l" t="t" r="r" b="b"/>
              <a:pathLst>
                <a:path w="12289" h="21366" extrusionOk="0">
                  <a:moveTo>
                    <a:pt x="6380" y="0"/>
                  </a:moveTo>
                  <a:lnTo>
                    <a:pt x="0" y="21366"/>
                  </a:lnTo>
                  <a:lnTo>
                    <a:pt x="11954" y="18090"/>
                  </a:lnTo>
                  <a:cubicBezTo>
                    <a:pt x="12288" y="17378"/>
                    <a:pt x="6380" y="0"/>
                    <a:pt x="6380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2" name="Google Shape;5149;p109"/>
            <p:cNvSpPr/>
            <p:nvPr/>
          </p:nvSpPr>
          <p:spPr>
            <a:xfrm>
              <a:off x="2840750" y="2929750"/>
              <a:ext cx="307225" cy="534150"/>
            </a:xfrm>
            <a:custGeom>
              <a:avLst/>
              <a:gdLst/>
              <a:ahLst/>
              <a:cxnLst/>
              <a:rect l="l" t="t" r="r" b="b"/>
              <a:pathLst>
                <a:path w="12289" h="21366" extrusionOk="0">
                  <a:moveTo>
                    <a:pt x="6380" y="0"/>
                  </a:moveTo>
                  <a:lnTo>
                    <a:pt x="0" y="21366"/>
                  </a:lnTo>
                  <a:lnTo>
                    <a:pt x="11954" y="18090"/>
                  </a:lnTo>
                  <a:cubicBezTo>
                    <a:pt x="12288" y="17378"/>
                    <a:pt x="6380" y="0"/>
                    <a:pt x="63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3" name="Google Shape;5150;p109"/>
            <p:cNvSpPr/>
            <p:nvPr/>
          </p:nvSpPr>
          <p:spPr>
            <a:xfrm>
              <a:off x="1794325" y="2764950"/>
              <a:ext cx="1217600" cy="1508550"/>
            </a:xfrm>
            <a:custGeom>
              <a:avLst/>
              <a:gdLst/>
              <a:ahLst/>
              <a:cxnLst/>
              <a:rect l="l" t="t" r="r" b="b"/>
              <a:pathLst>
                <a:path w="48704" h="60342" extrusionOk="0">
                  <a:moveTo>
                    <a:pt x="32429" y="0"/>
                  </a:moveTo>
                  <a:cubicBezTo>
                    <a:pt x="30310" y="0"/>
                    <a:pt x="27211" y="374"/>
                    <a:pt x="23809" y="2198"/>
                  </a:cubicBezTo>
                  <a:cubicBezTo>
                    <a:pt x="15883" y="6445"/>
                    <a:pt x="10262" y="29428"/>
                    <a:pt x="10262" y="29428"/>
                  </a:cubicBezTo>
                  <a:lnTo>
                    <a:pt x="0" y="45955"/>
                  </a:lnTo>
                  <a:lnTo>
                    <a:pt x="32330" y="60341"/>
                  </a:lnTo>
                  <a:lnTo>
                    <a:pt x="34780" y="51388"/>
                  </a:lnTo>
                  <a:lnTo>
                    <a:pt x="38552" y="35388"/>
                  </a:lnTo>
                  <a:cubicBezTo>
                    <a:pt x="38552" y="35388"/>
                    <a:pt x="44006" y="26024"/>
                    <a:pt x="46216" y="20938"/>
                  </a:cubicBezTo>
                  <a:cubicBezTo>
                    <a:pt x="47865" y="17154"/>
                    <a:pt x="48364" y="12093"/>
                    <a:pt x="48513" y="9102"/>
                  </a:cubicBezTo>
                  <a:cubicBezTo>
                    <a:pt x="48703" y="5366"/>
                    <a:pt x="46211" y="1933"/>
                    <a:pt x="42538" y="1210"/>
                  </a:cubicBezTo>
                  <a:cubicBezTo>
                    <a:pt x="42391" y="1181"/>
                    <a:pt x="42242" y="1156"/>
                    <a:pt x="42088" y="1136"/>
                  </a:cubicBezTo>
                  <a:lnTo>
                    <a:pt x="35200" y="181"/>
                  </a:lnTo>
                  <a:cubicBezTo>
                    <a:pt x="34901" y="181"/>
                    <a:pt x="33901" y="0"/>
                    <a:pt x="32429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4" name="Google Shape;5151;p109"/>
            <p:cNvSpPr/>
            <p:nvPr/>
          </p:nvSpPr>
          <p:spPr>
            <a:xfrm>
              <a:off x="1912300" y="3657425"/>
              <a:ext cx="777425" cy="526325"/>
            </a:xfrm>
            <a:custGeom>
              <a:avLst/>
              <a:gdLst/>
              <a:ahLst/>
              <a:cxnLst/>
              <a:rect l="l" t="t" r="r" b="b"/>
              <a:pathLst>
                <a:path w="31097" h="21053" extrusionOk="0">
                  <a:moveTo>
                    <a:pt x="10792" y="186"/>
                  </a:moveTo>
                  <a:cubicBezTo>
                    <a:pt x="11352" y="186"/>
                    <a:pt x="11896" y="389"/>
                    <a:pt x="12319" y="761"/>
                  </a:cubicBezTo>
                  <a:cubicBezTo>
                    <a:pt x="12745" y="1171"/>
                    <a:pt x="13011" y="1722"/>
                    <a:pt x="13068" y="2310"/>
                  </a:cubicBezTo>
                  <a:cubicBezTo>
                    <a:pt x="13131" y="2873"/>
                    <a:pt x="13048" y="3442"/>
                    <a:pt x="12827" y="3964"/>
                  </a:cubicBezTo>
                  <a:cubicBezTo>
                    <a:pt x="12615" y="4463"/>
                    <a:pt x="12285" y="4904"/>
                    <a:pt x="11865" y="5247"/>
                  </a:cubicBezTo>
                  <a:cubicBezTo>
                    <a:pt x="11466" y="5579"/>
                    <a:pt x="11016" y="5845"/>
                    <a:pt x="10536" y="6038"/>
                  </a:cubicBezTo>
                  <a:cubicBezTo>
                    <a:pt x="9664" y="6373"/>
                    <a:pt x="8741" y="6552"/>
                    <a:pt x="7809" y="6566"/>
                  </a:cubicBezTo>
                  <a:lnTo>
                    <a:pt x="7809" y="6566"/>
                  </a:lnTo>
                  <a:cubicBezTo>
                    <a:pt x="7584" y="5895"/>
                    <a:pt x="7456" y="5191"/>
                    <a:pt x="7432" y="4476"/>
                  </a:cubicBezTo>
                  <a:cubicBezTo>
                    <a:pt x="7408" y="3787"/>
                    <a:pt x="7517" y="3099"/>
                    <a:pt x="7749" y="2450"/>
                  </a:cubicBezTo>
                  <a:cubicBezTo>
                    <a:pt x="7974" y="1825"/>
                    <a:pt x="8362" y="1272"/>
                    <a:pt x="8873" y="848"/>
                  </a:cubicBezTo>
                  <a:cubicBezTo>
                    <a:pt x="9377" y="451"/>
                    <a:pt x="9992" y="220"/>
                    <a:pt x="10633" y="191"/>
                  </a:cubicBezTo>
                  <a:cubicBezTo>
                    <a:pt x="10686" y="187"/>
                    <a:pt x="10739" y="186"/>
                    <a:pt x="10792" y="186"/>
                  </a:cubicBezTo>
                  <a:close/>
                  <a:moveTo>
                    <a:pt x="20722" y="4540"/>
                  </a:moveTo>
                  <a:cubicBezTo>
                    <a:pt x="20834" y="4540"/>
                    <a:pt x="20946" y="4546"/>
                    <a:pt x="21058" y="4558"/>
                  </a:cubicBezTo>
                  <a:cubicBezTo>
                    <a:pt x="21465" y="4600"/>
                    <a:pt x="21856" y="4742"/>
                    <a:pt x="22198" y="4971"/>
                  </a:cubicBezTo>
                  <a:cubicBezTo>
                    <a:pt x="22534" y="5214"/>
                    <a:pt x="22799" y="5543"/>
                    <a:pt x="22967" y="5922"/>
                  </a:cubicBezTo>
                  <a:cubicBezTo>
                    <a:pt x="23292" y="6698"/>
                    <a:pt x="23307" y="7568"/>
                    <a:pt x="23007" y="8356"/>
                  </a:cubicBezTo>
                  <a:cubicBezTo>
                    <a:pt x="22695" y="9128"/>
                    <a:pt x="22170" y="9796"/>
                    <a:pt x="21496" y="10285"/>
                  </a:cubicBezTo>
                  <a:cubicBezTo>
                    <a:pt x="20531" y="10955"/>
                    <a:pt x="19468" y="11436"/>
                    <a:pt x="18362" y="11722"/>
                  </a:cubicBezTo>
                  <a:lnTo>
                    <a:pt x="18362" y="11722"/>
                  </a:lnTo>
                  <a:cubicBezTo>
                    <a:pt x="18010" y="11085"/>
                    <a:pt x="17723" y="10409"/>
                    <a:pt x="17549" y="9689"/>
                  </a:cubicBezTo>
                  <a:cubicBezTo>
                    <a:pt x="17355" y="8905"/>
                    <a:pt x="17348" y="8085"/>
                    <a:pt x="17524" y="7297"/>
                  </a:cubicBezTo>
                  <a:cubicBezTo>
                    <a:pt x="17704" y="6493"/>
                    <a:pt x="18139" y="5769"/>
                    <a:pt x="18764" y="5231"/>
                  </a:cubicBezTo>
                  <a:cubicBezTo>
                    <a:pt x="19321" y="4782"/>
                    <a:pt x="20013" y="4540"/>
                    <a:pt x="20722" y="4540"/>
                  </a:cubicBezTo>
                  <a:close/>
                  <a:moveTo>
                    <a:pt x="27518" y="9645"/>
                  </a:moveTo>
                  <a:cubicBezTo>
                    <a:pt x="29236" y="9645"/>
                    <a:pt x="30703" y="10953"/>
                    <a:pt x="30867" y="12698"/>
                  </a:cubicBezTo>
                  <a:cubicBezTo>
                    <a:pt x="30916" y="13339"/>
                    <a:pt x="30797" y="13980"/>
                    <a:pt x="30521" y="14562"/>
                  </a:cubicBezTo>
                  <a:cubicBezTo>
                    <a:pt x="29948" y="15807"/>
                    <a:pt x="28848" y="16730"/>
                    <a:pt x="27521" y="17077"/>
                  </a:cubicBezTo>
                  <a:cubicBezTo>
                    <a:pt x="27019" y="17200"/>
                    <a:pt x="26509" y="17262"/>
                    <a:pt x="25999" y="17262"/>
                  </a:cubicBezTo>
                  <a:cubicBezTo>
                    <a:pt x="25659" y="17262"/>
                    <a:pt x="25319" y="17234"/>
                    <a:pt x="24984" y="17180"/>
                  </a:cubicBezTo>
                  <a:lnTo>
                    <a:pt x="24984" y="17180"/>
                  </a:lnTo>
                  <a:cubicBezTo>
                    <a:pt x="24583" y="16296"/>
                    <a:pt x="24347" y="15341"/>
                    <a:pt x="24294" y="14363"/>
                  </a:cubicBezTo>
                  <a:cubicBezTo>
                    <a:pt x="24243" y="13409"/>
                    <a:pt x="24433" y="12460"/>
                    <a:pt x="24843" y="11598"/>
                  </a:cubicBezTo>
                  <a:cubicBezTo>
                    <a:pt x="25068" y="11131"/>
                    <a:pt x="25379" y="10710"/>
                    <a:pt x="25761" y="10358"/>
                  </a:cubicBezTo>
                  <a:cubicBezTo>
                    <a:pt x="26164" y="9996"/>
                    <a:pt x="26660" y="9755"/>
                    <a:pt x="27195" y="9660"/>
                  </a:cubicBezTo>
                  <a:lnTo>
                    <a:pt x="27199" y="9660"/>
                  </a:lnTo>
                  <a:cubicBezTo>
                    <a:pt x="27306" y="9650"/>
                    <a:pt x="27413" y="9645"/>
                    <a:pt x="27518" y="9645"/>
                  </a:cubicBezTo>
                  <a:close/>
                  <a:moveTo>
                    <a:pt x="10781" y="0"/>
                  </a:moveTo>
                  <a:cubicBezTo>
                    <a:pt x="10729" y="0"/>
                    <a:pt x="10676" y="2"/>
                    <a:pt x="10623" y="5"/>
                  </a:cubicBezTo>
                  <a:cubicBezTo>
                    <a:pt x="9947" y="36"/>
                    <a:pt x="9297" y="279"/>
                    <a:pt x="8764" y="695"/>
                  </a:cubicBezTo>
                  <a:cubicBezTo>
                    <a:pt x="8225" y="1137"/>
                    <a:pt x="7814" y="1717"/>
                    <a:pt x="7578" y="2373"/>
                  </a:cubicBezTo>
                  <a:cubicBezTo>
                    <a:pt x="7334" y="3043"/>
                    <a:pt x="7219" y="3753"/>
                    <a:pt x="7238" y="4466"/>
                  </a:cubicBezTo>
                  <a:cubicBezTo>
                    <a:pt x="7261" y="5185"/>
                    <a:pt x="7387" y="5892"/>
                    <a:pt x="7609" y="6568"/>
                  </a:cubicBezTo>
                  <a:lnTo>
                    <a:pt x="7609" y="6568"/>
                  </a:lnTo>
                  <a:cubicBezTo>
                    <a:pt x="7590" y="6568"/>
                    <a:pt x="7571" y="6568"/>
                    <a:pt x="7552" y="6568"/>
                  </a:cubicBezTo>
                  <a:cubicBezTo>
                    <a:pt x="5093" y="6568"/>
                    <a:pt x="2703" y="5737"/>
                    <a:pt x="773" y="4208"/>
                  </a:cubicBezTo>
                  <a:cubicBezTo>
                    <a:pt x="513" y="4000"/>
                    <a:pt x="328" y="3831"/>
                    <a:pt x="199" y="3715"/>
                  </a:cubicBezTo>
                  <a:cubicBezTo>
                    <a:pt x="71" y="3600"/>
                    <a:pt x="0" y="3546"/>
                    <a:pt x="0" y="3546"/>
                  </a:cubicBezTo>
                  <a:lnTo>
                    <a:pt x="0" y="3546"/>
                  </a:lnTo>
                  <a:cubicBezTo>
                    <a:pt x="0" y="3546"/>
                    <a:pt x="63" y="3613"/>
                    <a:pt x="183" y="3733"/>
                  </a:cubicBezTo>
                  <a:cubicBezTo>
                    <a:pt x="303" y="3853"/>
                    <a:pt x="488" y="4025"/>
                    <a:pt x="750" y="4240"/>
                  </a:cubicBezTo>
                  <a:cubicBezTo>
                    <a:pt x="1500" y="4862"/>
                    <a:pt x="2334" y="5377"/>
                    <a:pt x="3228" y="5769"/>
                  </a:cubicBezTo>
                  <a:cubicBezTo>
                    <a:pt x="4606" y="6375"/>
                    <a:pt x="6093" y="6687"/>
                    <a:pt x="7597" y="6687"/>
                  </a:cubicBezTo>
                  <a:cubicBezTo>
                    <a:pt x="7614" y="6687"/>
                    <a:pt x="7632" y="6687"/>
                    <a:pt x="7649" y="6687"/>
                  </a:cubicBezTo>
                  <a:lnTo>
                    <a:pt x="7649" y="6687"/>
                  </a:lnTo>
                  <a:cubicBezTo>
                    <a:pt x="7885" y="7364"/>
                    <a:pt x="8217" y="8008"/>
                    <a:pt x="8638" y="8598"/>
                  </a:cubicBezTo>
                  <a:cubicBezTo>
                    <a:pt x="9535" y="9875"/>
                    <a:pt x="10771" y="10875"/>
                    <a:pt x="12204" y="11490"/>
                  </a:cubicBezTo>
                  <a:cubicBezTo>
                    <a:pt x="13403" y="11970"/>
                    <a:pt x="14664" y="12206"/>
                    <a:pt x="15919" y="12206"/>
                  </a:cubicBezTo>
                  <a:cubicBezTo>
                    <a:pt x="16714" y="12206"/>
                    <a:pt x="17508" y="12111"/>
                    <a:pt x="18281" y="11923"/>
                  </a:cubicBezTo>
                  <a:lnTo>
                    <a:pt x="18281" y="11923"/>
                  </a:lnTo>
                  <a:cubicBezTo>
                    <a:pt x="18283" y="11926"/>
                    <a:pt x="18285" y="11929"/>
                    <a:pt x="18287" y="11932"/>
                  </a:cubicBezTo>
                  <a:cubicBezTo>
                    <a:pt x="18688" y="12620"/>
                    <a:pt x="19144" y="13278"/>
                    <a:pt x="19650" y="13895"/>
                  </a:cubicBezTo>
                  <a:cubicBezTo>
                    <a:pt x="20605" y="15124"/>
                    <a:pt x="21833" y="16113"/>
                    <a:pt x="23235" y="16787"/>
                  </a:cubicBezTo>
                  <a:cubicBezTo>
                    <a:pt x="23792" y="17046"/>
                    <a:pt x="24378" y="17224"/>
                    <a:pt x="24976" y="17317"/>
                  </a:cubicBezTo>
                  <a:lnTo>
                    <a:pt x="24976" y="17317"/>
                  </a:lnTo>
                  <a:cubicBezTo>
                    <a:pt x="25527" y="18445"/>
                    <a:pt x="26340" y="19438"/>
                    <a:pt x="27360" y="20205"/>
                  </a:cubicBezTo>
                  <a:lnTo>
                    <a:pt x="27360" y="20205"/>
                  </a:lnTo>
                  <a:cubicBezTo>
                    <a:pt x="26780" y="19749"/>
                    <a:pt x="26265" y="19216"/>
                    <a:pt x="25831" y="18618"/>
                  </a:cubicBezTo>
                  <a:cubicBezTo>
                    <a:pt x="25530" y="18212"/>
                    <a:pt x="25270" y="17780"/>
                    <a:pt x="25053" y="17329"/>
                  </a:cubicBezTo>
                  <a:lnTo>
                    <a:pt x="25053" y="17329"/>
                  </a:lnTo>
                  <a:cubicBezTo>
                    <a:pt x="25363" y="17374"/>
                    <a:pt x="25675" y="17397"/>
                    <a:pt x="25988" y="17397"/>
                  </a:cubicBezTo>
                  <a:cubicBezTo>
                    <a:pt x="26519" y="17397"/>
                    <a:pt x="27052" y="17332"/>
                    <a:pt x="27575" y="17201"/>
                  </a:cubicBezTo>
                  <a:cubicBezTo>
                    <a:pt x="28952" y="16836"/>
                    <a:pt x="30096" y="15873"/>
                    <a:pt x="30690" y="14576"/>
                  </a:cubicBezTo>
                  <a:cubicBezTo>
                    <a:pt x="30973" y="13967"/>
                    <a:pt x="31096" y="13294"/>
                    <a:pt x="31045" y="12623"/>
                  </a:cubicBezTo>
                  <a:lnTo>
                    <a:pt x="31043" y="12613"/>
                  </a:lnTo>
                  <a:cubicBezTo>
                    <a:pt x="30859" y="10793"/>
                    <a:pt x="29323" y="9436"/>
                    <a:pt x="27532" y="9436"/>
                  </a:cubicBezTo>
                  <a:cubicBezTo>
                    <a:pt x="27413" y="9436"/>
                    <a:pt x="27293" y="9442"/>
                    <a:pt x="27173" y="9454"/>
                  </a:cubicBezTo>
                  <a:cubicBezTo>
                    <a:pt x="26612" y="9555"/>
                    <a:pt x="26091" y="9812"/>
                    <a:pt x="25669" y="10194"/>
                  </a:cubicBezTo>
                  <a:cubicBezTo>
                    <a:pt x="25276" y="10555"/>
                    <a:pt x="24956" y="10990"/>
                    <a:pt x="24727" y="11475"/>
                  </a:cubicBezTo>
                  <a:cubicBezTo>
                    <a:pt x="24307" y="12358"/>
                    <a:pt x="24119" y="13333"/>
                    <a:pt x="24177" y="14309"/>
                  </a:cubicBezTo>
                  <a:cubicBezTo>
                    <a:pt x="24242" y="15312"/>
                    <a:pt x="24492" y="16278"/>
                    <a:pt x="24904" y="17166"/>
                  </a:cubicBezTo>
                  <a:lnTo>
                    <a:pt x="24904" y="17166"/>
                  </a:lnTo>
                  <a:cubicBezTo>
                    <a:pt x="24358" y="17070"/>
                    <a:pt x="23824" y="16903"/>
                    <a:pt x="23316" y="16665"/>
                  </a:cubicBezTo>
                  <a:cubicBezTo>
                    <a:pt x="21943" y="15999"/>
                    <a:pt x="20741" y="15026"/>
                    <a:pt x="19806" y="13821"/>
                  </a:cubicBezTo>
                  <a:cubicBezTo>
                    <a:pt x="19322" y="13216"/>
                    <a:pt x="18849" y="12572"/>
                    <a:pt x="18452" y="11880"/>
                  </a:cubicBezTo>
                  <a:lnTo>
                    <a:pt x="18452" y="11880"/>
                  </a:lnTo>
                  <a:cubicBezTo>
                    <a:pt x="19571" y="11587"/>
                    <a:pt x="20647" y="11099"/>
                    <a:pt x="21624" y="10421"/>
                  </a:cubicBezTo>
                  <a:cubicBezTo>
                    <a:pt x="22331" y="9908"/>
                    <a:pt x="22880" y="9206"/>
                    <a:pt x="23208" y="8395"/>
                  </a:cubicBezTo>
                  <a:cubicBezTo>
                    <a:pt x="23524" y="7555"/>
                    <a:pt x="23508" y="6625"/>
                    <a:pt x="23161" y="5797"/>
                  </a:cubicBezTo>
                  <a:cubicBezTo>
                    <a:pt x="22978" y="5388"/>
                    <a:pt x="22695" y="5031"/>
                    <a:pt x="22336" y="4764"/>
                  </a:cubicBezTo>
                  <a:cubicBezTo>
                    <a:pt x="21967" y="4507"/>
                    <a:pt x="21541" y="4346"/>
                    <a:pt x="21096" y="4297"/>
                  </a:cubicBezTo>
                  <a:cubicBezTo>
                    <a:pt x="20965" y="4281"/>
                    <a:pt x="20834" y="4273"/>
                    <a:pt x="20703" y="4273"/>
                  </a:cubicBezTo>
                  <a:cubicBezTo>
                    <a:pt x="19947" y="4273"/>
                    <a:pt x="19209" y="4533"/>
                    <a:pt x="18617" y="5017"/>
                  </a:cubicBezTo>
                  <a:cubicBezTo>
                    <a:pt x="17961" y="5583"/>
                    <a:pt x="17508" y="6347"/>
                    <a:pt x="17323" y="7193"/>
                  </a:cubicBezTo>
                  <a:cubicBezTo>
                    <a:pt x="17140" y="8011"/>
                    <a:pt x="17150" y="8859"/>
                    <a:pt x="17352" y="9673"/>
                  </a:cubicBezTo>
                  <a:cubicBezTo>
                    <a:pt x="17535" y="10405"/>
                    <a:pt x="17816" y="11108"/>
                    <a:pt x="18189" y="11765"/>
                  </a:cubicBezTo>
                  <a:lnTo>
                    <a:pt x="18189" y="11765"/>
                  </a:lnTo>
                  <a:cubicBezTo>
                    <a:pt x="17445" y="11943"/>
                    <a:pt x="16682" y="12032"/>
                    <a:pt x="15917" y="12032"/>
                  </a:cubicBezTo>
                  <a:cubicBezTo>
                    <a:pt x="14692" y="12032"/>
                    <a:pt x="13461" y="11802"/>
                    <a:pt x="12290" y="11334"/>
                  </a:cubicBezTo>
                  <a:cubicBezTo>
                    <a:pt x="10888" y="10735"/>
                    <a:pt x="9680" y="9756"/>
                    <a:pt x="8803" y="8507"/>
                  </a:cubicBezTo>
                  <a:cubicBezTo>
                    <a:pt x="8400" y="7945"/>
                    <a:pt x="8080" y="7331"/>
                    <a:pt x="7850" y="6685"/>
                  </a:cubicBezTo>
                  <a:lnTo>
                    <a:pt x="7850" y="6685"/>
                  </a:lnTo>
                  <a:cubicBezTo>
                    <a:pt x="8784" y="6671"/>
                    <a:pt x="9708" y="6496"/>
                    <a:pt x="10582" y="6166"/>
                  </a:cubicBezTo>
                  <a:cubicBezTo>
                    <a:pt x="11630" y="5795"/>
                    <a:pt x="12487" y="5024"/>
                    <a:pt x="12966" y="4022"/>
                  </a:cubicBezTo>
                  <a:cubicBezTo>
                    <a:pt x="13198" y="3473"/>
                    <a:pt x="13287" y="2874"/>
                    <a:pt x="13222" y="2283"/>
                  </a:cubicBezTo>
                  <a:cubicBezTo>
                    <a:pt x="13165" y="1653"/>
                    <a:pt x="12883" y="1067"/>
                    <a:pt x="12428" y="629"/>
                  </a:cubicBezTo>
                  <a:cubicBezTo>
                    <a:pt x="11974" y="223"/>
                    <a:pt x="11388" y="0"/>
                    <a:pt x="10781" y="0"/>
                  </a:cubicBezTo>
                  <a:close/>
                  <a:moveTo>
                    <a:pt x="27360" y="20205"/>
                  </a:moveTo>
                  <a:lnTo>
                    <a:pt x="27360" y="20205"/>
                  </a:lnTo>
                  <a:cubicBezTo>
                    <a:pt x="27542" y="20348"/>
                    <a:pt x="27731" y="20484"/>
                    <a:pt x="27925" y="20611"/>
                  </a:cubicBezTo>
                  <a:cubicBezTo>
                    <a:pt x="28135" y="20747"/>
                    <a:pt x="28353" y="20873"/>
                    <a:pt x="28578" y="20987"/>
                  </a:cubicBezTo>
                  <a:lnTo>
                    <a:pt x="28809" y="21052"/>
                  </a:lnTo>
                  <a:lnTo>
                    <a:pt x="28809" y="21052"/>
                  </a:lnTo>
                  <a:lnTo>
                    <a:pt x="28574" y="20944"/>
                  </a:lnTo>
                  <a:cubicBezTo>
                    <a:pt x="28343" y="20838"/>
                    <a:pt x="28119" y="20716"/>
                    <a:pt x="27905" y="20581"/>
                  </a:cubicBezTo>
                  <a:cubicBezTo>
                    <a:pt x="27717" y="20462"/>
                    <a:pt x="27536" y="20337"/>
                    <a:pt x="27360" y="20205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5" name="Google Shape;5152;p109"/>
            <p:cNvSpPr/>
            <p:nvPr/>
          </p:nvSpPr>
          <p:spPr>
            <a:xfrm>
              <a:off x="2675150" y="3151275"/>
              <a:ext cx="269225" cy="260775"/>
            </a:xfrm>
            <a:custGeom>
              <a:avLst/>
              <a:gdLst/>
              <a:ahLst/>
              <a:cxnLst/>
              <a:rect l="l" t="t" r="r" b="b"/>
              <a:pathLst>
                <a:path w="10769" h="10431" extrusionOk="0">
                  <a:moveTo>
                    <a:pt x="3258" y="180"/>
                  </a:moveTo>
                  <a:cubicBezTo>
                    <a:pt x="3476" y="180"/>
                    <a:pt x="3692" y="240"/>
                    <a:pt x="3880" y="357"/>
                  </a:cubicBezTo>
                  <a:cubicBezTo>
                    <a:pt x="4139" y="510"/>
                    <a:pt x="4358" y="721"/>
                    <a:pt x="4521" y="973"/>
                  </a:cubicBezTo>
                  <a:cubicBezTo>
                    <a:pt x="4682" y="1216"/>
                    <a:pt x="4803" y="1483"/>
                    <a:pt x="4876" y="1767"/>
                  </a:cubicBezTo>
                  <a:cubicBezTo>
                    <a:pt x="4956" y="2034"/>
                    <a:pt x="5002" y="2313"/>
                    <a:pt x="5008" y="2593"/>
                  </a:cubicBezTo>
                  <a:cubicBezTo>
                    <a:pt x="5021" y="3129"/>
                    <a:pt x="4936" y="3664"/>
                    <a:pt x="4756" y="4171"/>
                  </a:cubicBezTo>
                  <a:cubicBezTo>
                    <a:pt x="4439" y="5047"/>
                    <a:pt x="3917" y="5833"/>
                    <a:pt x="3232" y="6464"/>
                  </a:cubicBezTo>
                  <a:cubicBezTo>
                    <a:pt x="3026" y="6655"/>
                    <a:pt x="2814" y="6837"/>
                    <a:pt x="2595" y="7012"/>
                  </a:cubicBezTo>
                  <a:lnTo>
                    <a:pt x="2595" y="7012"/>
                  </a:lnTo>
                  <a:cubicBezTo>
                    <a:pt x="2307" y="6645"/>
                    <a:pt x="2080" y="6231"/>
                    <a:pt x="1926" y="5786"/>
                  </a:cubicBezTo>
                  <a:cubicBezTo>
                    <a:pt x="1689" y="5100"/>
                    <a:pt x="1571" y="4377"/>
                    <a:pt x="1580" y="3651"/>
                  </a:cubicBezTo>
                  <a:cubicBezTo>
                    <a:pt x="1568" y="2954"/>
                    <a:pt x="1651" y="2259"/>
                    <a:pt x="1826" y="1584"/>
                  </a:cubicBezTo>
                  <a:cubicBezTo>
                    <a:pt x="2021" y="956"/>
                    <a:pt x="2409" y="328"/>
                    <a:pt x="3021" y="204"/>
                  </a:cubicBezTo>
                  <a:cubicBezTo>
                    <a:pt x="3100" y="188"/>
                    <a:pt x="3179" y="180"/>
                    <a:pt x="3258" y="180"/>
                  </a:cubicBezTo>
                  <a:close/>
                  <a:moveTo>
                    <a:pt x="9216" y="573"/>
                  </a:moveTo>
                  <a:cubicBezTo>
                    <a:pt x="9402" y="573"/>
                    <a:pt x="9587" y="619"/>
                    <a:pt x="9753" y="709"/>
                  </a:cubicBezTo>
                  <a:cubicBezTo>
                    <a:pt x="10023" y="867"/>
                    <a:pt x="10238" y="1105"/>
                    <a:pt x="10368" y="1391"/>
                  </a:cubicBezTo>
                  <a:cubicBezTo>
                    <a:pt x="10499" y="1692"/>
                    <a:pt x="10568" y="2016"/>
                    <a:pt x="10567" y="2345"/>
                  </a:cubicBezTo>
                  <a:cubicBezTo>
                    <a:pt x="10546" y="3776"/>
                    <a:pt x="10042" y="5158"/>
                    <a:pt x="9137" y="6265"/>
                  </a:cubicBezTo>
                  <a:cubicBezTo>
                    <a:pt x="8666" y="6854"/>
                    <a:pt x="8092" y="7350"/>
                    <a:pt x="7444" y="7733"/>
                  </a:cubicBezTo>
                  <a:cubicBezTo>
                    <a:pt x="7230" y="7862"/>
                    <a:pt x="7006" y="7972"/>
                    <a:pt x="6775" y="8064"/>
                  </a:cubicBezTo>
                  <a:lnTo>
                    <a:pt x="6775" y="8064"/>
                  </a:lnTo>
                  <a:cubicBezTo>
                    <a:pt x="6655" y="7666"/>
                    <a:pt x="6566" y="7260"/>
                    <a:pt x="6509" y="6848"/>
                  </a:cubicBezTo>
                  <a:cubicBezTo>
                    <a:pt x="6378" y="5925"/>
                    <a:pt x="6417" y="4984"/>
                    <a:pt x="6624" y="4076"/>
                  </a:cubicBezTo>
                  <a:cubicBezTo>
                    <a:pt x="6863" y="2967"/>
                    <a:pt x="7387" y="1940"/>
                    <a:pt x="8145" y="1096"/>
                  </a:cubicBezTo>
                  <a:cubicBezTo>
                    <a:pt x="8354" y="884"/>
                    <a:pt x="8608" y="721"/>
                    <a:pt x="8890" y="621"/>
                  </a:cubicBezTo>
                  <a:cubicBezTo>
                    <a:pt x="8997" y="589"/>
                    <a:pt x="9106" y="573"/>
                    <a:pt x="9216" y="573"/>
                  </a:cubicBezTo>
                  <a:close/>
                  <a:moveTo>
                    <a:pt x="3249" y="1"/>
                  </a:moveTo>
                  <a:cubicBezTo>
                    <a:pt x="3159" y="1"/>
                    <a:pt x="3069" y="10"/>
                    <a:pt x="2980" y="27"/>
                  </a:cubicBezTo>
                  <a:cubicBezTo>
                    <a:pt x="2631" y="106"/>
                    <a:pt x="2323" y="307"/>
                    <a:pt x="2113" y="597"/>
                  </a:cubicBezTo>
                  <a:cubicBezTo>
                    <a:pt x="1901" y="879"/>
                    <a:pt x="1742" y="1197"/>
                    <a:pt x="1642" y="1534"/>
                  </a:cubicBezTo>
                  <a:cubicBezTo>
                    <a:pt x="1454" y="2227"/>
                    <a:pt x="1365" y="2941"/>
                    <a:pt x="1378" y="3658"/>
                  </a:cubicBezTo>
                  <a:cubicBezTo>
                    <a:pt x="1366" y="4409"/>
                    <a:pt x="1485" y="5155"/>
                    <a:pt x="1729" y="5865"/>
                  </a:cubicBezTo>
                  <a:cubicBezTo>
                    <a:pt x="1890" y="6329"/>
                    <a:pt x="2126" y="6761"/>
                    <a:pt x="2426" y="7145"/>
                  </a:cubicBezTo>
                  <a:lnTo>
                    <a:pt x="2426" y="7145"/>
                  </a:lnTo>
                  <a:cubicBezTo>
                    <a:pt x="2146" y="7360"/>
                    <a:pt x="1855" y="7562"/>
                    <a:pt x="1555" y="7749"/>
                  </a:cubicBezTo>
                  <a:cubicBezTo>
                    <a:pt x="1063" y="8059"/>
                    <a:pt x="665" y="8282"/>
                    <a:pt x="401" y="8434"/>
                  </a:cubicBezTo>
                  <a:lnTo>
                    <a:pt x="100" y="8612"/>
                  </a:lnTo>
                  <a:lnTo>
                    <a:pt x="1" y="8678"/>
                  </a:lnTo>
                  <a:cubicBezTo>
                    <a:pt x="40" y="8666"/>
                    <a:pt x="77" y="8650"/>
                    <a:pt x="112" y="8628"/>
                  </a:cubicBezTo>
                  <a:lnTo>
                    <a:pt x="423" y="8472"/>
                  </a:lnTo>
                  <a:cubicBezTo>
                    <a:pt x="696" y="8332"/>
                    <a:pt x="1096" y="8120"/>
                    <a:pt x="1600" y="7819"/>
                  </a:cubicBezTo>
                  <a:cubicBezTo>
                    <a:pt x="1907" y="7636"/>
                    <a:pt x="2205" y="7438"/>
                    <a:pt x="2491" y="7227"/>
                  </a:cubicBezTo>
                  <a:lnTo>
                    <a:pt x="2491" y="7227"/>
                  </a:lnTo>
                  <a:cubicBezTo>
                    <a:pt x="2655" y="7426"/>
                    <a:pt x="2837" y="7612"/>
                    <a:pt x="3034" y="7781"/>
                  </a:cubicBezTo>
                  <a:cubicBezTo>
                    <a:pt x="3645" y="8314"/>
                    <a:pt x="4426" y="8608"/>
                    <a:pt x="5236" y="8608"/>
                  </a:cubicBezTo>
                  <a:cubicBezTo>
                    <a:pt x="5246" y="8608"/>
                    <a:pt x="5256" y="8608"/>
                    <a:pt x="5266" y="8608"/>
                  </a:cubicBezTo>
                  <a:cubicBezTo>
                    <a:pt x="5781" y="8592"/>
                    <a:pt x="6287" y="8491"/>
                    <a:pt x="6766" y="8312"/>
                  </a:cubicBezTo>
                  <a:lnTo>
                    <a:pt x="6766" y="8312"/>
                  </a:lnTo>
                  <a:cubicBezTo>
                    <a:pt x="6839" y="8514"/>
                    <a:pt x="6919" y="8714"/>
                    <a:pt x="7009" y="8910"/>
                  </a:cubicBezTo>
                  <a:cubicBezTo>
                    <a:pt x="7200" y="9316"/>
                    <a:pt x="7432" y="9705"/>
                    <a:pt x="7699" y="10067"/>
                  </a:cubicBezTo>
                  <a:lnTo>
                    <a:pt x="7919" y="10339"/>
                  </a:lnTo>
                  <a:cubicBezTo>
                    <a:pt x="7942" y="10371"/>
                    <a:pt x="7968" y="10401"/>
                    <a:pt x="7996" y="10431"/>
                  </a:cubicBezTo>
                  <a:cubicBezTo>
                    <a:pt x="8000" y="10426"/>
                    <a:pt x="7980" y="10397"/>
                    <a:pt x="7923" y="10327"/>
                  </a:cubicBezTo>
                  <a:lnTo>
                    <a:pt x="7720" y="10042"/>
                  </a:lnTo>
                  <a:cubicBezTo>
                    <a:pt x="7475" y="9671"/>
                    <a:pt x="7257" y="9281"/>
                    <a:pt x="7071" y="8877"/>
                  </a:cubicBezTo>
                  <a:cubicBezTo>
                    <a:pt x="6988" y="8681"/>
                    <a:pt x="6912" y="8483"/>
                    <a:pt x="6845" y="8282"/>
                  </a:cubicBezTo>
                  <a:lnTo>
                    <a:pt x="6845" y="8282"/>
                  </a:lnTo>
                  <a:cubicBezTo>
                    <a:pt x="7090" y="8185"/>
                    <a:pt x="7328" y="8068"/>
                    <a:pt x="7555" y="7930"/>
                  </a:cubicBezTo>
                  <a:cubicBezTo>
                    <a:pt x="8225" y="7534"/>
                    <a:pt x="8817" y="7019"/>
                    <a:pt x="9302" y="6410"/>
                  </a:cubicBezTo>
                  <a:cubicBezTo>
                    <a:pt x="10238" y="5265"/>
                    <a:pt x="10755" y="3833"/>
                    <a:pt x="10768" y="2352"/>
                  </a:cubicBezTo>
                  <a:cubicBezTo>
                    <a:pt x="10767" y="1997"/>
                    <a:pt x="10692" y="1645"/>
                    <a:pt x="10549" y="1320"/>
                  </a:cubicBezTo>
                  <a:cubicBezTo>
                    <a:pt x="10400" y="998"/>
                    <a:pt x="10155" y="731"/>
                    <a:pt x="9848" y="556"/>
                  </a:cubicBezTo>
                  <a:cubicBezTo>
                    <a:pt x="9657" y="452"/>
                    <a:pt x="9445" y="399"/>
                    <a:pt x="9232" y="399"/>
                  </a:cubicBezTo>
                  <a:cubicBezTo>
                    <a:pt x="9100" y="399"/>
                    <a:pt x="8967" y="419"/>
                    <a:pt x="8839" y="461"/>
                  </a:cubicBezTo>
                  <a:cubicBezTo>
                    <a:pt x="8526" y="566"/>
                    <a:pt x="8243" y="744"/>
                    <a:pt x="8013" y="981"/>
                  </a:cubicBezTo>
                  <a:cubicBezTo>
                    <a:pt x="7244" y="1850"/>
                    <a:pt x="6716" y="2906"/>
                    <a:pt x="6489" y="4042"/>
                  </a:cubicBezTo>
                  <a:cubicBezTo>
                    <a:pt x="6196" y="5393"/>
                    <a:pt x="6269" y="6791"/>
                    <a:pt x="6692" y="8095"/>
                  </a:cubicBezTo>
                  <a:lnTo>
                    <a:pt x="6692" y="8095"/>
                  </a:lnTo>
                  <a:cubicBezTo>
                    <a:pt x="6235" y="8267"/>
                    <a:pt x="5752" y="8364"/>
                    <a:pt x="5260" y="8381"/>
                  </a:cubicBezTo>
                  <a:cubicBezTo>
                    <a:pt x="5250" y="8382"/>
                    <a:pt x="5240" y="8382"/>
                    <a:pt x="5230" y="8382"/>
                  </a:cubicBezTo>
                  <a:cubicBezTo>
                    <a:pt x="4471" y="8382"/>
                    <a:pt x="3738" y="8108"/>
                    <a:pt x="3166" y="7609"/>
                  </a:cubicBezTo>
                  <a:cubicBezTo>
                    <a:pt x="2984" y="7452"/>
                    <a:pt x="2816" y="7281"/>
                    <a:pt x="2664" y="7097"/>
                  </a:cubicBezTo>
                  <a:lnTo>
                    <a:pt x="2664" y="7097"/>
                  </a:lnTo>
                  <a:cubicBezTo>
                    <a:pt x="2888" y="6925"/>
                    <a:pt x="3105" y="6744"/>
                    <a:pt x="3315" y="6554"/>
                  </a:cubicBezTo>
                  <a:cubicBezTo>
                    <a:pt x="4026" y="5917"/>
                    <a:pt x="4571" y="5116"/>
                    <a:pt x="4901" y="4220"/>
                  </a:cubicBezTo>
                  <a:cubicBezTo>
                    <a:pt x="5092" y="3697"/>
                    <a:pt x="5186" y="3144"/>
                    <a:pt x="5174" y="2589"/>
                  </a:cubicBezTo>
                  <a:cubicBezTo>
                    <a:pt x="5168" y="2291"/>
                    <a:pt x="5126" y="1996"/>
                    <a:pt x="5046" y="1708"/>
                  </a:cubicBezTo>
                  <a:cubicBezTo>
                    <a:pt x="4965" y="1415"/>
                    <a:pt x="4838" y="1136"/>
                    <a:pt x="4670" y="881"/>
                  </a:cubicBezTo>
                  <a:cubicBezTo>
                    <a:pt x="4491" y="608"/>
                    <a:pt x="4254" y="378"/>
                    <a:pt x="3976" y="204"/>
                  </a:cubicBezTo>
                  <a:cubicBezTo>
                    <a:pt x="3756" y="71"/>
                    <a:pt x="3504" y="1"/>
                    <a:pt x="3249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6" name="Google Shape;5153;p109"/>
            <p:cNvSpPr/>
            <p:nvPr/>
          </p:nvSpPr>
          <p:spPr>
            <a:xfrm>
              <a:off x="2272625" y="3267725"/>
              <a:ext cx="1484875" cy="794775"/>
            </a:xfrm>
            <a:custGeom>
              <a:avLst/>
              <a:gdLst/>
              <a:ahLst/>
              <a:cxnLst/>
              <a:rect l="l" t="t" r="r" b="b"/>
              <a:pathLst>
                <a:path w="59395" h="31791" extrusionOk="0">
                  <a:moveTo>
                    <a:pt x="0" y="0"/>
                  </a:moveTo>
                  <a:lnTo>
                    <a:pt x="0" y="0"/>
                  </a:lnTo>
                  <a:cubicBezTo>
                    <a:pt x="414" y="6281"/>
                    <a:pt x="59" y="9867"/>
                    <a:pt x="2067" y="19588"/>
                  </a:cubicBezTo>
                  <a:cubicBezTo>
                    <a:pt x="4125" y="29563"/>
                    <a:pt x="17554" y="31791"/>
                    <a:pt x="29140" y="31791"/>
                  </a:cubicBezTo>
                  <a:cubicBezTo>
                    <a:pt x="38492" y="31791"/>
                    <a:pt x="46642" y="30339"/>
                    <a:pt x="46642" y="30339"/>
                  </a:cubicBezTo>
                  <a:cubicBezTo>
                    <a:pt x="47281" y="30360"/>
                    <a:pt x="47880" y="30368"/>
                    <a:pt x="48446" y="30368"/>
                  </a:cubicBezTo>
                  <a:cubicBezTo>
                    <a:pt x="49824" y="30368"/>
                    <a:pt x="51005" y="30324"/>
                    <a:pt x="52095" y="30324"/>
                  </a:cubicBezTo>
                  <a:cubicBezTo>
                    <a:pt x="52774" y="30324"/>
                    <a:pt x="53418" y="30341"/>
                    <a:pt x="54050" y="30396"/>
                  </a:cubicBezTo>
                  <a:cubicBezTo>
                    <a:pt x="54928" y="30473"/>
                    <a:pt x="55632" y="30514"/>
                    <a:pt x="56177" y="30514"/>
                  </a:cubicBezTo>
                  <a:cubicBezTo>
                    <a:pt x="57211" y="30514"/>
                    <a:pt x="57674" y="30368"/>
                    <a:pt x="57674" y="30055"/>
                  </a:cubicBezTo>
                  <a:cubicBezTo>
                    <a:pt x="57674" y="29422"/>
                    <a:pt x="57703" y="29662"/>
                    <a:pt x="53130" y="28595"/>
                  </a:cubicBezTo>
                  <a:lnTo>
                    <a:pt x="53130" y="28595"/>
                  </a:lnTo>
                  <a:cubicBezTo>
                    <a:pt x="53131" y="28596"/>
                    <a:pt x="56082" y="29256"/>
                    <a:pt x="57665" y="29256"/>
                  </a:cubicBezTo>
                  <a:cubicBezTo>
                    <a:pt x="58438" y="29256"/>
                    <a:pt x="58885" y="29098"/>
                    <a:pt x="58501" y="28629"/>
                  </a:cubicBezTo>
                  <a:cubicBezTo>
                    <a:pt x="58297" y="28377"/>
                    <a:pt x="57326" y="28028"/>
                    <a:pt x="56227" y="27697"/>
                  </a:cubicBezTo>
                  <a:lnTo>
                    <a:pt x="56227" y="27697"/>
                  </a:lnTo>
                  <a:cubicBezTo>
                    <a:pt x="56761" y="27787"/>
                    <a:pt x="57206" y="27827"/>
                    <a:pt x="57569" y="27827"/>
                  </a:cubicBezTo>
                  <a:cubicBezTo>
                    <a:pt x="58356" y="27827"/>
                    <a:pt x="58756" y="27638"/>
                    <a:pt x="58835" y="27348"/>
                  </a:cubicBezTo>
                  <a:cubicBezTo>
                    <a:pt x="59043" y="26630"/>
                    <a:pt x="55318" y="25604"/>
                    <a:pt x="53485" y="25146"/>
                  </a:cubicBezTo>
                  <a:lnTo>
                    <a:pt x="53485" y="25146"/>
                  </a:lnTo>
                  <a:cubicBezTo>
                    <a:pt x="54948" y="25491"/>
                    <a:pt x="57601" y="26090"/>
                    <a:pt x="58381" y="26090"/>
                  </a:cubicBezTo>
                  <a:cubicBezTo>
                    <a:pt x="58407" y="26090"/>
                    <a:pt x="58430" y="26089"/>
                    <a:pt x="58451" y="26088"/>
                  </a:cubicBezTo>
                  <a:cubicBezTo>
                    <a:pt x="59395" y="26029"/>
                    <a:pt x="58600" y="25195"/>
                    <a:pt x="57773" y="24687"/>
                  </a:cubicBezTo>
                  <a:cubicBezTo>
                    <a:pt x="56828" y="24116"/>
                    <a:pt x="50871" y="21599"/>
                    <a:pt x="49188" y="20774"/>
                  </a:cubicBezTo>
                  <a:cubicBezTo>
                    <a:pt x="49134" y="20755"/>
                    <a:pt x="49082" y="20732"/>
                    <a:pt x="49030" y="20704"/>
                  </a:cubicBezTo>
                  <a:cubicBezTo>
                    <a:pt x="48493" y="20418"/>
                    <a:pt x="48290" y="19749"/>
                    <a:pt x="48578" y="19211"/>
                  </a:cubicBezTo>
                  <a:lnTo>
                    <a:pt x="48578" y="19211"/>
                  </a:lnTo>
                  <a:cubicBezTo>
                    <a:pt x="49218" y="19356"/>
                    <a:pt x="49853" y="19413"/>
                    <a:pt x="50447" y="19413"/>
                  </a:cubicBezTo>
                  <a:cubicBezTo>
                    <a:pt x="52224" y="19413"/>
                    <a:pt x="53634" y="18898"/>
                    <a:pt x="53709" y="18637"/>
                  </a:cubicBezTo>
                  <a:cubicBezTo>
                    <a:pt x="53808" y="18291"/>
                    <a:pt x="47197" y="17031"/>
                    <a:pt x="47197" y="17031"/>
                  </a:cubicBezTo>
                  <a:lnTo>
                    <a:pt x="45806" y="18192"/>
                  </a:lnTo>
                  <a:cubicBezTo>
                    <a:pt x="45144" y="18729"/>
                    <a:pt x="44561" y="19159"/>
                    <a:pt x="44057" y="19511"/>
                  </a:cubicBezTo>
                  <a:cubicBezTo>
                    <a:pt x="42434" y="19663"/>
                    <a:pt x="39658" y="19887"/>
                    <a:pt x="36286" y="19887"/>
                  </a:cubicBezTo>
                  <a:cubicBezTo>
                    <a:pt x="30912" y="19887"/>
                    <a:pt x="24025" y="19319"/>
                    <a:pt x="17879" y="16994"/>
                  </a:cubicBezTo>
                  <a:cubicBezTo>
                    <a:pt x="14202" y="15602"/>
                    <a:pt x="14202" y="909"/>
                    <a:pt x="14202" y="9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7" name="Google Shape;5154;p109"/>
            <p:cNvSpPr/>
            <p:nvPr/>
          </p:nvSpPr>
          <p:spPr>
            <a:xfrm>
              <a:off x="3530825" y="3967425"/>
              <a:ext cx="158700" cy="34125"/>
            </a:xfrm>
            <a:custGeom>
              <a:avLst/>
              <a:gdLst/>
              <a:ahLst/>
              <a:cxnLst/>
              <a:rect l="l" t="t" r="r" b="b"/>
              <a:pathLst>
                <a:path w="6348" h="1365" extrusionOk="0">
                  <a:moveTo>
                    <a:pt x="207" y="0"/>
                  </a:moveTo>
                  <a:cubicBezTo>
                    <a:pt x="101" y="0"/>
                    <a:pt x="40" y="11"/>
                    <a:pt x="30" y="33"/>
                  </a:cubicBezTo>
                  <a:cubicBezTo>
                    <a:pt x="1" y="144"/>
                    <a:pt x="1393" y="529"/>
                    <a:pt x="3137" y="892"/>
                  </a:cubicBezTo>
                  <a:cubicBezTo>
                    <a:pt x="4536" y="1184"/>
                    <a:pt x="5731" y="1364"/>
                    <a:pt x="6159" y="1364"/>
                  </a:cubicBezTo>
                  <a:cubicBezTo>
                    <a:pt x="6264" y="1364"/>
                    <a:pt x="6323" y="1353"/>
                    <a:pt x="6327" y="1330"/>
                  </a:cubicBezTo>
                  <a:cubicBezTo>
                    <a:pt x="6347" y="1215"/>
                    <a:pt x="4955" y="831"/>
                    <a:pt x="3223" y="472"/>
                  </a:cubicBezTo>
                  <a:cubicBezTo>
                    <a:pt x="1829" y="182"/>
                    <a:pt x="643" y="0"/>
                    <a:pt x="20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8" name="Google Shape;5155;p109"/>
            <p:cNvSpPr/>
            <p:nvPr/>
          </p:nvSpPr>
          <p:spPr>
            <a:xfrm>
              <a:off x="3536425" y="3922650"/>
              <a:ext cx="167050" cy="45925"/>
            </a:xfrm>
            <a:custGeom>
              <a:avLst/>
              <a:gdLst/>
              <a:ahLst/>
              <a:cxnLst/>
              <a:rect l="l" t="t" r="r" b="b"/>
              <a:pathLst>
                <a:path w="6682" h="1837" extrusionOk="0">
                  <a:moveTo>
                    <a:pt x="125" y="1"/>
                  </a:moveTo>
                  <a:cubicBezTo>
                    <a:pt x="67" y="1"/>
                    <a:pt x="34" y="8"/>
                    <a:pt x="30" y="24"/>
                  </a:cubicBezTo>
                  <a:cubicBezTo>
                    <a:pt x="0" y="139"/>
                    <a:pt x="1458" y="630"/>
                    <a:pt x="3285" y="1126"/>
                  </a:cubicBezTo>
                  <a:cubicBezTo>
                    <a:pt x="4849" y="1550"/>
                    <a:pt x="6182" y="1836"/>
                    <a:pt x="6551" y="1836"/>
                  </a:cubicBezTo>
                  <a:cubicBezTo>
                    <a:pt x="6613" y="1836"/>
                    <a:pt x="6648" y="1828"/>
                    <a:pt x="6652" y="1811"/>
                  </a:cubicBezTo>
                  <a:cubicBezTo>
                    <a:pt x="6681" y="1696"/>
                    <a:pt x="5226" y="1204"/>
                    <a:pt x="3396" y="713"/>
                  </a:cubicBezTo>
                  <a:cubicBezTo>
                    <a:pt x="1820" y="289"/>
                    <a:pt x="485" y="1"/>
                    <a:pt x="125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9" name="Google Shape;5156;p109"/>
            <p:cNvSpPr/>
            <p:nvPr/>
          </p:nvSpPr>
          <p:spPr>
            <a:xfrm>
              <a:off x="3542300" y="3875925"/>
              <a:ext cx="157725" cy="45675"/>
            </a:xfrm>
            <a:custGeom>
              <a:avLst/>
              <a:gdLst/>
              <a:ahLst/>
              <a:cxnLst/>
              <a:rect l="l" t="t" r="r" b="b"/>
              <a:pathLst>
                <a:path w="6309" h="1827" extrusionOk="0">
                  <a:moveTo>
                    <a:pt x="130" y="1"/>
                  </a:moveTo>
                  <a:cubicBezTo>
                    <a:pt x="72" y="1"/>
                    <a:pt x="39" y="9"/>
                    <a:pt x="34" y="25"/>
                  </a:cubicBezTo>
                  <a:cubicBezTo>
                    <a:pt x="1" y="140"/>
                    <a:pt x="1372" y="626"/>
                    <a:pt x="3095" y="1120"/>
                  </a:cubicBezTo>
                  <a:cubicBezTo>
                    <a:pt x="4572" y="1542"/>
                    <a:pt x="5830" y="1826"/>
                    <a:pt x="6180" y="1826"/>
                  </a:cubicBezTo>
                  <a:cubicBezTo>
                    <a:pt x="6239" y="1826"/>
                    <a:pt x="6272" y="1819"/>
                    <a:pt x="6277" y="1802"/>
                  </a:cubicBezTo>
                  <a:cubicBezTo>
                    <a:pt x="6309" y="1685"/>
                    <a:pt x="4937" y="1199"/>
                    <a:pt x="3215" y="707"/>
                  </a:cubicBezTo>
                  <a:cubicBezTo>
                    <a:pt x="1735" y="283"/>
                    <a:pt x="479" y="1"/>
                    <a:pt x="130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0" name="Google Shape;5157;p109"/>
            <p:cNvSpPr/>
            <p:nvPr/>
          </p:nvSpPr>
          <p:spPr>
            <a:xfrm>
              <a:off x="2201050" y="2930375"/>
              <a:ext cx="486775" cy="624400"/>
            </a:xfrm>
            <a:custGeom>
              <a:avLst/>
              <a:gdLst/>
              <a:ahLst/>
              <a:cxnLst/>
              <a:rect l="l" t="t" r="r" b="b"/>
              <a:pathLst>
                <a:path w="19471" h="24976" extrusionOk="0">
                  <a:moveTo>
                    <a:pt x="8869" y="1"/>
                  </a:moveTo>
                  <a:cubicBezTo>
                    <a:pt x="6414" y="1"/>
                    <a:pt x="4093" y="1193"/>
                    <a:pt x="2666" y="3224"/>
                  </a:cubicBezTo>
                  <a:cubicBezTo>
                    <a:pt x="1279" y="5165"/>
                    <a:pt x="1" y="8289"/>
                    <a:pt x="629" y="12920"/>
                  </a:cubicBezTo>
                  <a:cubicBezTo>
                    <a:pt x="1869" y="21960"/>
                    <a:pt x="2856" y="24976"/>
                    <a:pt x="2856" y="24976"/>
                  </a:cubicBezTo>
                  <a:lnTo>
                    <a:pt x="19470" y="22344"/>
                  </a:lnTo>
                  <a:lnTo>
                    <a:pt x="17197" y="7182"/>
                  </a:lnTo>
                  <a:cubicBezTo>
                    <a:pt x="17197" y="7182"/>
                    <a:pt x="15194" y="599"/>
                    <a:pt x="9529" y="30"/>
                  </a:cubicBezTo>
                  <a:cubicBezTo>
                    <a:pt x="9308" y="10"/>
                    <a:pt x="9088" y="1"/>
                    <a:pt x="8869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1" name="Google Shape;5158;p109"/>
            <p:cNvSpPr/>
            <p:nvPr/>
          </p:nvSpPr>
          <p:spPr>
            <a:xfrm>
              <a:off x="2201050" y="2930375"/>
              <a:ext cx="486775" cy="624400"/>
            </a:xfrm>
            <a:custGeom>
              <a:avLst/>
              <a:gdLst/>
              <a:ahLst/>
              <a:cxnLst/>
              <a:rect l="l" t="t" r="r" b="b"/>
              <a:pathLst>
                <a:path w="19471" h="24976" extrusionOk="0">
                  <a:moveTo>
                    <a:pt x="8869" y="1"/>
                  </a:moveTo>
                  <a:cubicBezTo>
                    <a:pt x="6414" y="1"/>
                    <a:pt x="4093" y="1193"/>
                    <a:pt x="2666" y="3224"/>
                  </a:cubicBezTo>
                  <a:cubicBezTo>
                    <a:pt x="1279" y="5165"/>
                    <a:pt x="1" y="8289"/>
                    <a:pt x="629" y="12920"/>
                  </a:cubicBezTo>
                  <a:cubicBezTo>
                    <a:pt x="1869" y="21960"/>
                    <a:pt x="2856" y="24976"/>
                    <a:pt x="2856" y="24976"/>
                  </a:cubicBezTo>
                  <a:lnTo>
                    <a:pt x="19470" y="22344"/>
                  </a:lnTo>
                  <a:lnTo>
                    <a:pt x="17197" y="7182"/>
                  </a:lnTo>
                  <a:cubicBezTo>
                    <a:pt x="17197" y="7182"/>
                    <a:pt x="15194" y="599"/>
                    <a:pt x="9529" y="30"/>
                  </a:cubicBezTo>
                  <a:cubicBezTo>
                    <a:pt x="9308" y="10"/>
                    <a:pt x="9088" y="1"/>
                    <a:pt x="88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2" name="Google Shape;5159;p109"/>
            <p:cNvSpPr/>
            <p:nvPr/>
          </p:nvSpPr>
          <p:spPr>
            <a:xfrm>
              <a:off x="2820200" y="3691975"/>
              <a:ext cx="665525" cy="75650"/>
            </a:xfrm>
            <a:custGeom>
              <a:avLst/>
              <a:gdLst/>
              <a:ahLst/>
              <a:cxnLst/>
              <a:rect l="l" t="t" r="r" b="b"/>
              <a:pathLst>
                <a:path w="26621" h="3026" extrusionOk="0">
                  <a:moveTo>
                    <a:pt x="25303" y="1"/>
                  </a:moveTo>
                  <a:cubicBezTo>
                    <a:pt x="25043" y="10"/>
                    <a:pt x="24793" y="99"/>
                    <a:pt x="24589" y="256"/>
                  </a:cubicBezTo>
                  <a:cubicBezTo>
                    <a:pt x="24338" y="414"/>
                    <a:pt x="24100" y="591"/>
                    <a:pt x="23878" y="787"/>
                  </a:cubicBezTo>
                  <a:cubicBezTo>
                    <a:pt x="23344" y="1247"/>
                    <a:pt x="22839" y="1740"/>
                    <a:pt x="22366" y="2263"/>
                  </a:cubicBezTo>
                  <a:lnTo>
                    <a:pt x="22366" y="2263"/>
                  </a:lnTo>
                  <a:cubicBezTo>
                    <a:pt x="21098" y="2617"/>
                    <a:pt x="19789" y="2804"/>
                    <a:pt x="18474" y="2820"/>
                  </a:cubicBezTo>
                  <a:cubicBezTo>
                    <a:pt x="18287" y="2824"/>
                    <a:pt x="18098" y="2827"/>
                    <a:pt x="17907" y="2827"/>
                  </a:cubicBezTo>
                  <a:cubicBezTo>
                    <a:pt x="16603" y="2827"/>
                    <a:pt x="15209" y="2724"/>
                    <a:pt x="13768" y="2612"/>
                  </a:cubicBezTo>
                  <a:cubicBezTo>
                    <a:pt x="9950" y="2344"/>
                    <a:pt x="6491" y="2154"/>
                    <a:pt x="4012" y="1848"/>
                  </a:cubicBezTo>
                  <a:cubicBezTo>
                    <a:pt x="2768" y="1704"/>
                    <a:pt x="1765" y="1555"/>
                    <a:pt x="1075" y="1435"/>
                  </a:cubicBezTo>
                  <a:lnTo>
                    <a:pt x="282" y="1299"/>
                  </a:lnTo>
                  <a:cubicBezTo>
                    <a:pt x="190" y="1276"/>
                    <a:pt x="95" y="1263"/>
                    <a:pt x="0" y="1263"/>
                  </a:cubicBezTo>
                  <a:cubicBezTo>
                    <a:pt x="89" y="1296"/>
                    <a:pt x="180" y="1323"/>
                    <a:pt x="273" y="1340"/>
                  </a:cubicBezTo>
                  <a:cubicBezTo>
                    <a:pt x="454" y="1383"/>
                    <a:pt x="716" y="1453"/>
                    <a:pt x="1062" y="1518"/>
                  </a:cubicBezTo>
                  <a:cubicBezTo>
                    <a:pt x="1748" y="1663"/>
                    <a:pt x="2752" y="1837"/>
                    <a:pt x="3992" y="2002"/>
                  </a:cubicBezTo>
                  <a:cubicBezTo>
                    <a:pt x="6479" y="2349"/>
                    <a:pt x="9941" y="2560"/>
                    <a:pt x="13750" y="2828"/>
                  </a:cubicBezTo>
                  <a:cubicBezTo>
                    <a:pt x="15153" y="2960"/>
                    <a:pt x="16561" y="3026"/>
                    <a:pt x="17970" y="3026"/>
                  </a:cubicBezTo>
                  <a:cubicBezTo>
                    <a:pt x="18139" y="3026"/>
                    <a:pt x="18308" y="3025"/>
                    <a:pt x="18476" y="3023"/>
                  </a:cubicBezTo>
                  <a:cubicBezTo>
                    <a:pt x="19817" y="2999"/>
                    <a:pt x="21149" y="2798"/>
                    <a:pt x="22435" y="2420"/>
                  </a:cubicBezTo>
                  <a:cubicBezTo>
                    <a:pt x="22903" y="1889"/>
                    <a:pt x="23402" y="1385"/>
                    <a:pt x="23927" y="912"/>
                  </a:cubicBezTo>
                  <a:cubicBezTo>
                    <a:pt x="24142" y="719"/>
                    <a:pt x="24370" y="541"/>
                    <a:pt x="24608" y="379"/>
                  </a:cubicBezTo>
                  <a:cubicBezTo>
                    <a:pt x="24793" y="232"/>
                    <a:pt x="25017" y="142"/>
                    <a:pt x="25254" y="123"/>
                  </a:cubicBezTo>
                  <a:cubicBezTo>
                    <a:pt x="25687" y="185"/>
                    <a:pt x="26033" y="256"/>
                    <a:pt x="26266" y="293"/>
                  </a:cubicBezTo>
                  <a:cubicBezTo>
                    <a:pt x="26383" y="318"/>
                    <a:pt x="26501" y="334"/>
                    <a:pt x="26621" y="338"/>
                  </a:cubicBezTo>
                  <a:cubicBezTo>
                    <a:pt x="26521" y="287"/>
                    <a:pt x="26418" y="246"/>
                    <a:pt x="26311" y="216"/>
                  </a:cubicBezTo>
                  <a:cubicBezTo>
                    <a:pt x="26080" y="167"/>
                    <a:pt x="25749" y="84"/>
                    <a:pt x="25303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3" name="Google Shape;5160;p109"/>
            <p:cNvSpPr/>
            <p:nvPr/>
          </p:nvSpPr>
          <p:spPr>
            <a:xfrm>
              <a:off x="2236175" y="3109350"/>
              <a:ext cx="423125" cy="221850"/>
            </a:xfrm>
            <a:custGeom>
              <a:avLst/>
              <a:gdLst/>
              <a:ahLst/>
              <a:cxnLst/>
              <a:rect l="l" t="t" r="r" b="b"/>
              <a:pathLst>
                <a:path w="16925" h="8874" extrusionOk="0">
                  <a:moveTo>
                    <a:pt x="10813" y="201"/>
                  </a:moveTo>
                  <a:cubicBezTo>
                    <a:pt x="11158" y="201"/>
                    <a:pt x="11498" y="287"/>
                    <a:pt x="11801" y="452"/>
                  </a:cubicBezTo>
                  <a:cubicBezTo>
                    <a:pt x="12118" y="623"/>
                    <a:pt x="12405" y="844"/>
                    <a:pt x="12652" y="1105"/>
                  </a:cubicBezTo>
                  <a:cubicBezTo>
                    <a:pt x="12903" y="1377"/>
                    <a:pt x="13117" y="1684"/>
                    <a:pt x="13285" y="2014"/>
                  </a:cubicBezTo>
                  <a:cubicBezTo>
                    <a:pt x="13973" y="3376"/>
                    <a:pt x="13874" y="4996"/>
                    <a:pt x="13041" y="6260"/>
                  </a:cubicBezTo>
                  <a:lnTo>
                    <a:pt x="13041" y="6260"/>
                  </a:lnTo>
                  <a:cubicBezTo>
                    <a:pt x="12924" y="6206"/>
                    <a:pt x="12808" y="6148"/>
                    <a:pt x="12693" y="6087"/>
                  </a:cubicBezTo>
                  <a:cubicBezTo>
                    <a:pt x="12261" y="5859"/>
                    <a:pt x="11856" y="5582"/>
                    <a:pt x="11487" y="5260"/>
                  </a:cubicBezTo>
                  <a:cubicBezTo>
                    <a:pt x="11070" y="4900"/>
                    <a:pt x="10705" y="4483"/>
                    <a:pt x="10404" y="4022"/>
                  </a:cubicBezTo>
                  <a:cubicBezTo>
                    <a:pt x="10066" y="3527"/>
                    <a:pt x="9816" y="2975"/>
                    <a:pt x="9670" y="2393"/>
                  </a:cubicBezTo>
                  <a:cubicBezTo>
                    <a:pt x="9597" y="2087"/>
                    <a:pt x="9575" y="1770"/>
                    <a:pt x="9603" y="1456"/>
                  </a:cubicBezTo>
                  <a:cubicBezTo>
                    <a:pt x="9626" y="1136"/>
                    <a:pt x="9749" y="831"/>
                    <a:pt x="9955" y="584"/>
                  </a:cubicBezTo>
                  <a:cubicBezTo>
                    <a:pt x="10175" y="343"/>
                    <a:pt x="10486" y="203"/>
                    <a:pt x="10813" y="201"/>
                  </a:cubicBezTo>
                  <a:close/>
                  <a:moveTo>
                    <a:pt x="5257" y="960"/>
                  </a:moveTo>
                  <a:cubicBezTo>
                    <a:pt x="5522" y="960"/>
                    <a:pt x="5784" y="1023"/>
                    <a:pt x="6021" y="1146"/>
                  </a:cubicBezTo>
                  <a:cubicBezTo>
                    <a:pt x="6632" y="1469"/>
                    <a:pt x="7070" y="2044"/>
                    <a:pt x="7219" y="2719"/>
                  </a:cubicBezTo>
                  <a:cubicBezTo>
                    <a:pt x="7363" y="3353"/>
                    <a:pt x="7363" y="4012"/>
                    <a:pt x="7219" y="4646"/>
                  </a:cubicBezTo>
                  <a:cubicBezTo>
                    <a:pt x="7087" y="5230"/>
                    <a:pt x="6858" y="5789"/>
                    <a:pt x="6541" y="6298"/>
                  </a:cubicBezTo>
                  <a:cubicBezTo>
                    <a:pt x="6315" y="6667"/>
                    <a:pt x="6046" y="7005"/>
                    <a:pt x="5740" y="7305"/>
                  </a:cubicBezTo>
                  <a:lnTo>
                    <a:pt x="5740" y="7305"/>
                  </a:lnTo>
                  <a:cubicBezTo>
                    <a:pt x="5142" y="6885"/>
                    <a:pt x="4619" y="6357"/>
                    <a:pt x="4200" y="5740"/>
                  </a:cubicBezTo>
                  <a:cubicBezTo>
                    <a:pt x="3719" y="5090"/>
                    <a:pt x="3413" y="4327"/>
                    <a:pt x="3312" y="3525"/>
                  </a:cubicBezTo>
                  <a:cubicBezTo>
                    <a:pt x="3272" y="3141"/>
                    <a:pt x="3316" y="2754"/>
                    <a:pt x="3439" y="2389"/>
                  </a:cubicBezTo>
                  <a:cubicBezTo>
                    <a:pt x="3567" y="2037"/>
                    <a:pt x="3776" y="1720"/>
                    <a:pt x="4051" y="1463"/>
                  </a:cubicBezTo>
                  <a:cubicBezTo>
                    <a:pt x="4312" y="1212"/>
                    <a:pt x="4642" y="1044"/>
                    <a:pt x="5000" y="980"/>
                  </a:cubicBezTo>
                  <a:cubicBezTo>
                    <a:pt x="5086" y="966"/>
                    <a:pt x="5172" y="960"/>
                    <a:pt x="5257" y="960"/>
                  </a:cubicBezTo>
                  <a:close/>
                  <a:moveTo>
                    <a:pt x="10810" y="1"/>
                  </a:moveTo>
                  <a:cubicBezTo>
                    <a:pt x="10432" y="10"/>
                    <a:pt x="10074" y="173"/>
                    <a:pt x="9819" y="451"/>
                  </a:cubicBezTo>
                  <a:cubicBezTo>
                    <a:pt x="9592" y="728"/>
                    <a:pt x="9456" y="1069"/>
                    <a:pt x="9430" y="1427"/>
                  </a:cubicBezTo>
                  <a:cubicBezTo>
                    <a:pt x="9402" y="1760"/>
                    <a:pt x="9429" y="2094"/>
                    <a:pt x="9509" y="2418"/>
                  </a:cubicBezTo>
                  <a:cubicBezTo>
                    <a:pt x="9664" y="3019"/>
                    <a:pt x="9925" y="3587"/>
                    <a:pt x="10282" y="4095"/>
                  </a:cubicBezTo>
                  <a:cubicBezTo>
                    <a:pt x="10593" y="4561"/>
                    <a:pt x="10971" y="4977"/>
                    <a:pt x="11402" y="5335"/>
                  </a:cubicBezTo>
                  <a:cubicBezTo>
                    <a:pt x="11881" y="5748"/>
                    <a:pt x="12414" y="6087"/>
                    <a:pt x="12985" y="6343"/>
                  </a:cubicBezTo>
                  <a:lnTo>
                    <a:pt x="12985" y="6343"/>
                  </a:lnTo>
                  <a:cubicBezTo>
                    <a:pt x="12955" y="6387"/>
                    <a:pt x="12924" y="6430"/>
                    <a:pt x="12892" y="6473"/>
                  </a:cubicBezTo>
                  <a:cubicBezTo>
                    <a:pt x="11930" y="7687"/>
                    <a:pt x="10469" y="8385"/>
                    <a:pt x="8938" y="8385"/>
                  </a:cubicBezTo>
                  <a:cubicBezTo>
                    <a:pt x="8763" y="8385"/>
                    <a:pt x="8586" y="8376"/>
                    <a:pt x="8409" y="8357"/>
                  </a:cubicBezTo>
                  <a:cubicBezTo>
                    <a:pt x="7489" y="8229"/>
                    <a:pt x="6621" y="7894"/>
                    <a:pt x="5865" y="7390"/>
                  </a:cubicBezTo>
                  <a:lnTo>
                    <a:pt x="5865" y="7390"/>
                  </a:lnTo>
                  <a:cubicBezTo>
                    <a:pt x="6170" y="7094"/>
                    <a:pt x="6442" y="6759"/>
                    <a:pt x="6673" y="6388"/>
                  </a:cubicBezTo>
                  <a:cubicBezTo>
                    <a:pt x="7003" y="5864"/>
                    <a:pt x="7241" y="5287"/>
                    <a:pt x="7380" y="4682"/>
                  </a:cubicBezTo>
                  <a:cubicBezTo>
                    <a:pt x="7533" y="4023"/>
                    <a:pt x="7533" y="3337"/>
                    <a:pt x="7380" y="2678"/>
                  </a:cubicBezTo>
                  <a:cubicBezTo>
                    <a:pt x="7220" y="1949"/>
                    <a:pt x="6750" y="1327"/>
                    <a:pt x="6091" y="977"/>
                  </a:cubicBezTo>
                  <a:cubicBezTo>
                    <a:pt x="5827" y="839"/>
                    <a:pt x="5535" y="768"/>
                    <a:pt x="5240" y="768"/>
                  </a:cubicBezTo>
                  <a:cubicBezTo>
                    <a:pt x="5146" y="768"/>
                    <a:pt x="5053" y="775"/>
                    <a:pt x="4959" y="790"/>
                  </a:cubicBezTo>
                  <a:cubicBezTo>
                    <a:pt x="4562" y="855"/>
                    <a:pt x="4195" y="1041"/>
                    <a:pt x="3905" y="1320"/>
                  </a:cubicBezTo>
                  <a:cubicBezTo>
                    <a:pt x="3605" y="1596"/>
                    <a:pt x="3376" y="1941"/>
                    <a:pt x="3236" y="2323"/>
                  </a:cubicBezTo>
                  <a:cubicBezTo>
                    <a:pt x="3097" y="2722"/>
                    <a:pt x="3050" y="3144"/>
                    <a:pt x="3096" y="3563"/>
                  </a:cubicBezTo>
                  <a:cubicBezTo>
                    <a:pt x="3194" y="4402"/>
                    <a:pt x="3512" y="5201"/>
                    <a:pt x="4017" y="5877"/>
                  </a:cubicBezTo>
                  <a:cubicBezTo>
                    <a:pt x="4442" y="6499"/>
                    <a:pt x="4971" y="7033"/>
                    <a:pt x="5573" y="7461"/>
                  </a:cubicBezTo>
                  <a:lnTo>
                    <a:pt x="5573" y="7461"/>
                  </a:lnTo>
                  <a:cubicBezTo>
                    <a:pt x="5181" y="7811"/>
                    <a:pt x="4736" y="8103"/>
                    <a:pt x="4252" y="8322"/>
                  </a:cubicBezTo>
                  <a:cubicBezTo>
                    <a:pt x="3573" y="8626"/>
                    <a:pt x="2838" y="8782"/>
                    <a:pt x="2096" y="8782"/>
                  </a:cubicBezTo>
                  <a:cubicBezTo>
                    <a:pt x="2053" y="8782"/>
                    <a:pt x="2011" y="8781"/>
                    <a:pt x="1968" y="8780"/>
                  </a:cubicBezTo>
                  <a:cubicBezTo>
                    <a:pt x="1470" y="8775"/>
                    <a:pt x="976" y="8700"/>
                    <a:pt x="500" y="8558"/>
                  </a:cubicBezTo>
                  <a:cubicBezTo>
                    <a:pt x="170" y="8462"/>
                    <a:pt x="1" y="8396"/>
                    <a:pt x="1" y="8396"/>
                  </a:cubicBezTo>
                  <a:lnTo>
                    <a:pt x="1" y="8396"/>
                  </a:lnTo>
                  <a:cubicBezTo>
                    <a:pt x="156" y="8478"/>
                    <a:pt x="318" y="8545"/>
                    <a:pt x="484" y="8599"/>
                  </a:cubicBezTo>
                  <a:cubicBezTo>
                    <a:pt x="963" y="8761"/>
                    <a:pt x="1463" y="8852"/>
                    <a:pt x="1968" y="8868"/>
                  </a:cubicBezTo>
                  <a:cubicBezTo>
                    <a:pt x="2047" y="8872"/>
                    <a:pt x="2125" y="8873"/>
                    <a:pt x="2203" y="8873"/>
                  </a:cubicBezTo>
                  <a:cubicBezTo>
                    <a:pt x="3504" y="8873"/>
                    <a:pt x="4744" y="8391"/>
                    <a:pt x="5696" y="7546"/>
                  </a:cubicBezTo>
                  <a:lnTo>
                    <a:pt x="5696" y="7546"/>
                  </a:lnTo>
                  <a:cubicBezTo>
                    <a:pt x="6494" y="8084"/>
                    <a:pt x="7414" y="8438"/>
                    <a:pt x="8389" y="8567"/>
                  </a:cubicBezTo>
                  <a:cubicBezTo>
                    <a:pt x="8571" y="8586"/>
                    <a:pt x="8754" y="8596"/>
                    <a:pt x="8935" y="8596"/>
                  </a:cubicBezTo>
                  <a:cubicBezTo>
                    <a:pt x="10534" y="8596"/>
                    <a:pt x="12059" y="7867"/>
                    <a:pt x="13063" y="6595"/>
                  </a:cubicBezTo>
                  <a:cubicBezTo>
                    <a:pt x="13105" y="6541"/>
                    <a:pt x="13146" y="6485"/>
                    <a:pt x="13185" y="6429"/>
                  </a:cubicBezTo>
                  <a:lnTo>
                    <a:pt x="13185" y="6429"/>
                  </a:lnTo>
                  <a:cubicBezTo>
                    <a:pt x="13734" y="6653"/>
                    <a:pt x="14313" y="6802"/>
                    <a:pt x="14909" y="6869"/>
                  </a:cubicBezTo>
                  <a:cubicBezTo>
                    <a:pt x="15146" y="6894"/>
                    <a:pt x="15385" y="6907"/>
                    <a:pt x="15623" y="6907"/>
                  </a:cubicBezTo>
                  <a:cubicBezTo>
                    <a:pt x="15676" y="6907"/>
                    <a:pt x="15728" y="6906"/>
                    <a:pt x="15781" y="6905"/>
                  </a:cubicBezTo>
                  <a:lnTo>
                    <a:pt x="16413" y="6844"/>
                  </a:lnTo>
                  <a:lnTo>
                    <a:pt x="16796" y="6761"/>
                  </a:lnTo>
                  <a:cubicBezTo>
                    <a:pt x="16840" y="6753"/>
                    <a:pt x="16884" y="6742"/>
                    <a:pt x="16924" y="6724"/>
                  </a:cubicBezTo>
                  <a:lnTo>
                    <a:pt x="16924" y="6724"/>
                  </a:lnTo>
                  <a:cubicBezTo>
                    <a:pt x="16508" y="6807"/>
                    <a:pt x="16085" y="6849"/>
                    <a:pt x="15662" y="6849"/>
                  </a:cubicBezTo>
                  <a:cubicBezTo>
                    <a:pt x="15415" y="6849"/>
                    <a:pt x="15167" y="6834"/>
                    <a:pt x="14921" y="6806"/>
                  </a:cubicBezTo>
                  <a:cubicBezTo>
                    <a:pt x="14342" y="6729"/>
                    <a:pt x="13777" y="6574"/>
                    <a:pt x="13240" y="6348"/>
                  </a:cubicBezTo>
                  <a:lnTo>
                    <a:pt x="13240" y="6348"/>
                  </a:lnTo>
                  <a:cubicBezTo>
                    <a:pt x="13651" y="5730"/>
                    <a:pt x="13892" y="5011"/>
                    <a:pt x="13935" y="4264"/>
                  </a:cubicBezTo>
                  <a:cubicBezTo>
                    <a:pt x="13989" y="3457"/>
                    <a:pt x="13827" y="2648"/>
                    <a:pt x="13463" y="1923"/>
                  </a:cubicBezTo>
                  <a:cubicBezTo>
                    <a:pt x="13123" y="1222"/>
                    <a:pt x="12572" y="645"/>
                    <a:pt x="11888" y="270"/>
                  </a:cubicBezTo>
                  <a:cubicBezTo>
                    <a:pt x="11557" y="93"/>
                    <a:pt x="11186" y="1"/>
                    <a:pt x="1081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4" name="Google Shape;5161;p109"/>
            <p:cNvSpPr/>
            <p:nvPr/>
          </p:nvSpPr>
          <p:spPr>
            <a:xfrm>
              <a:off x="2018150" y="2050975"/>
              <a:ext cx="436400" cy="505225"/>
            </a:xfrm>
            <a:custGeom>
              <a:avLst/>
              <a:gdLst/>
              <a:ahLst/>
              <a:cxnLst/>
              <a:rect l="l" t="t" r="r" b="b"/>
              <a:pathLst>
                <a:path w="17456" h="20209" extrusionOk="0">
                  <a:moveTo>
                    <a:pt x="12343" y="1"/>
                  </a:moveTo>
                  <a:cubicBezTo>
                    <a:pt x="11806" y="1"/>
                    <a:pt x="11260" y="91"/>
                    <a:pt x="10726" y="280"/>
                  </a:cubicBezTo>
                  <a:cubicBezTo>
                    <a:pt x="9732" y="631"/>
                    <a:pt x="8881" y="1298"/>
                    <a:pt x="8301" y="2178"/>
                  </a:cubicBezTo>
                  <a:cubicBezTo>
                    <a:pt x="7673" y="3129"/>
                    <a:pt x="7404" y="4243"/>
                    <a:pt x="7007" y="5338"/>
                  </a:cubicBezTo>
                  <a:cubicBezTo>
                    <a:pt x="6611" y="6432"/>
                    <a:pt x="6028" y="7496"/>
                    <a:pt x="5025" y="8036"/>
                  </a:cubicBezTo>
                  <a:cubicBezTo>
                    <a:pt x="3851" y="8673"/>
                    <a:pt x="2305" y="8449"/>
                    <a:pt x="1239" y="9276"/>
                  </a:cubicBezTo>
                  <a:cubicBezTo>
                    <a:pt x="50" y="10164"/>
                    <a:pt x="1" y="12127"/>
                    <a:pt x="1017" y="13225"/>
                  </a:cubicBezTo>
                  <a:cubicBezTo>
                    <a:pt x="1684" y="13948"/>
                    <a:pt x="2652" y="14299"/>
                    <a:pt x="3636" y="14299"/>
                  </a:cubicBezTo>
                  <a:cubicBezTo>
                    <a:pt x="4149" y="14299"/>
                    <a:pt x="4667" y="14203"/>
                    <a:pt x="5148" y="14014"/>
                  </a:cubicBezTo>
                  <a:lnTo>
                    <a:pt x="5148" y="14014"/>
                  </a:lnTo>
                  <a:cubicBezTo>
                    <a:pt x="4810" y="14883"/>
                    <a:pt x="4619" y="15802"/>
                    <a:pt x="4582" y="16734"/>
                  </a:cubicBezTo>
                  <a:cubicBezTo>
                    <a:pt x="4553" y="17682"/>
                    <a:pt x="5000" y="18581"/>
                    <a:pt x="5771" y="19133"/>
                  </a:cubicBezTo>
                  <a:cubicBezTo>
                    <a:pt x="6179" y="19352"/>
                    <a:pt x="6628" y="19461"/>
                    <a:pt x="7076" y="19461"/>
                  </a:cubicBezTo>
                  <a:cubicBezTo>
                    <a:pt x="7558" y="19461"/>
                    <a:pt x="8039" y="19335"/>
                    <a:pt x="8469" y="19084"/>
                  </a:cubicBezTo>
                  <a:cubicBezTo>
                    <a:pt x="9283" y="18599"/>
                    <a:pt x="9979" y="17945"/>
                    <a:pt x="10514" y="17163"/>
                  </a:cubicBezTo>
                  <a:cubicBezTo>
                    <a:pt x="10648" y="17820"/>
                    <a:pt x="10878" y="18453"/>
                    <a:pt x="11196" y="19043"/>
                  </a:cubicBezTo>
                  <a:cubicBezTo>
                    <a:pt x="11522" y="19637"/>
                    <a:pt x="12090" y="20059"/>
                    <a:pt x="12753" y="20200"/>
                  </a:cubicBezTo>
                  <a:cubicBezTo>
                    <a:pt x="12819" y="20205"/>
                    <a:pt x="12885" y="20208"/>
                    <a:pt x="12950" y="20208"/>
                  </a:cubicBezTo>
                  <a:cubicBezTo>
                    <a:pt x="13713" y="20208"/>
                    <a:pt x="14430" y="19821"/>
                    <a:pt x="14849" y="19171"/>
                  </a:cubicBezTo>
                  <a:cubicBezTo>
                    <a:pt x="15284" y="18470"/>
                    <a:pt x="15543" y="17676"/>
                    <a:pt x="15604" y="16853"/>
                  </a:cubicBezTo>
                  <a:cubicBezTo>
                    <a:pt x="15843" y="14835"/>
                    <a:pt x="15712" y="12789"/>
                    <a:pt x="15217" y="10818"/>
                  </a:cubicBezTo>
                  <a:cubicBezTo>
                    <a:pt x="14906" y="9554"/>
                    <a:pt x="14468" y="8261"/>
                    <a:pt x="14713" y="6984"/>
                  </a:cubicBezTo>
                  <a:cubicBezTo>
                    <a:pt x="14925" y="5874"/>
                    <a:pt x="15903" y="4819"/>
                    <a:pt x="16972" y="4819"/>
                  </a:cubicBezTo>
                  <a:cubicBezTo>
                    <a:pt x="17132" y="4819"/>
                    <a:pt x="17294" y="4842"/>
                    <a:pt x="17456" y="4893"/>
                  </a:cubicBezTo>
                  <a:lnTo>
                    <a:pt x="16907" y="3226"/>
                  </a:lnTo>
                  <a:cubicBezTo>
                    <a:pt x="16204" y="1241"/>
                    <a:pt x="14337" y="1"/>
                    <a:pt x="123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5" name="Google Shape;5162;p109"/>
            <p:cNvSpPr/>
            <p:nvPr/>
          </p:nvSpPr>
          <p:spPr>
            <a:xfrm>
              <a:off x="2033625" y="2098625"/>
              <a:ext cx="410600" cy="261450"/>
            </a:xfrm>
            <a:custGeom>
              <a:avLst/>
              <a:gdLst/>
              <a:ahLst/>
              <a:cxnLst/>
              <a:rect l="l" t="t" r="r" b="b"/>
              <a:pathLst>
                <a:path w="16424" h="10458" extrusionOk="0">
                  <a:moveTo>
                    <a:pt x="12647" y="0"/>
                  </a:moveTo>
                  <a:cubicBezTo>
                    <a:pt x="11786" y="0"/>
                    <a:pt x="10937" y="263"/>
                    <a:pt x="10218" y="768"/>
                  </a:cubicBezTo>
                  <a:cubicBezTo>
                    <a:pt x="9613" y="1201"/>
                    <a:pt x="9143" y="1795"/>
                    <a:pt x="8862" y="2483"/>
                  </a:cubicBezTo>
                  <a:cubicBezTo>
                    <a:pt x="8580" y="3203"/>
                    <a:pt x="8369" y="3949"/>
                    <a:pt x="8230" y="4710"/>
                  </a:cubicBezTo>
                  <a:cubicBezTo>
                    <a:pt x="8091" y="5445"/>
                    <a:pt x="7860" y="6158"/>
                    <a:pt x="7540" y="6834"/>
                  </a:cubicBezTo>
                  <a:cubicBezTo>
                    <a:pt x="6680" y="8521"/>
                    <a:pt x="5109" y="9733"/>
                    <a:pt x="3259" y="10138"/>
                  </a:cubicBezTo>
                  <a:cubicBezTo>
                    <a:pt x="2800" y="10236"/>
                    <a:pt x="2333" y="10286"/>
                    <a:pt x="1865" y="10286"/>
                  </a:cubicBezTo>
                  <a:cubicBezTo>
                    <a:pt x="1536" y="10286"/>
                    <a:pt x="1207" y="10261"/>
                    <a:pt x="880" y="10212"/>
                  </a:cubicBezTo>
                  <a:cubicBezTo>
                    <a:pt x="381" y="10117"/>
                    <a:pt x="84" y="10029"/>
                    <a:pt x="16" y="10029"/>
                  </a:cubicBezTo>
                  <a:cubicBezTo>
                    <a:pt x="7" y="10029"/>
                    <a:pt x="2" y="10031"/>
                    <a:pt x="1" y="10034"/>
                  </a:cubicBezTo>
                  <a:cubicBezTo>
                    <a:pt x="65" y="10079"/>
                    <a:pt x="137" y="10113"/>
                    <a:pt x="211" y="10133"/>
                  </a:cubicBezTo>
                  <a:cubicBezTo>
                    <a:pt x="420" y="10209"/>
                    <a:pt x="635" y="10272"/>
                    <a:pt x="852" y="10320"/>
                  </a:cubicBezTo>
                  <a:cubicBezTo>
                    <a:pt x="1288" y="10413"/>
                    <a:pt x="1727" y="10458"/>
                    <a:pt x="2163" y="10458"/>
                  </a:cubicBezTo>
                  <a:cubicBezTo>
                    <a:pt x="3774" y="10458"/>
                    <a:pt x="5343" y="9842"/>
                    <a:pt x="6533" y="8708"/>
                  </a:cubicBezTo>
                  <a:cubicBezTo>
                    <a:pt x="7060" y="8206"/>
                    <a:pt x="7498" y="7617"/>
                    <a:pt x="7831" y="6968"/>
                  </a:cubicBezTo>
                  <a:cubicBezTo>
                    <a:pt x="8168" y="6270"/>
                    <a:pt x="8412" y="5530"/>
                    <a:pt x="8557" y="4767"/>
                  </a:cubicBezTo>
                  <a:cubicBezTo>
                    <a:pt x="8691" y="4027"/>
                    <a:pt x="8893" y="3301"/>
                    <a:pt x="9160" y="2598"/>
                  </a:cubicBezTo>
                  <a:cubicBezTo>
                    <a:pt x="9416" y="1962"/>
                    <a:pt x="9845" y="1411"/>
                    <a:pt x="10400" y="1008"/>
                  </a:cubicBezTo>
                  <a:cubicBezTo>
                    <a:pt x="11090" y="511"/>
                    <a:pt x="11913" y="251"/>
                    <a:pt x="12747" y="251"/>
                  </a:cubicBezTo>
                  <a:cubicBezTo>
                    <a:pt x="13067" y="251"/>
                    <a:pt x="13388" y="289"/>
                    <a:pt x="13704" y="367"/>
                  </a:cubicBezTo>
                  <a:cubicBezTo>
                    <a:pt x="14474" y="567"/>
                    <a:pt x="15182" y="951"/>
                    <a:pt x="15769" y="1487"/>
                  </a:cubicBezTo>
                  <a:cubicBezTo>
                    <a:pt x="16168" y="1853"/>
                    <a:pt x="16358" y="2112"/>
                    <a:pt x="16394" y="2112"/>
                  </a:cubicBezTo>
                  <a:cubicBezTo>
                    <a:pt x="16395" y="2112"/>
                    <a:pt x="16396" y="2111"/>
                    <a:pt x="16397" y="2111"/>
                  </a:cubicBezTo>
                  <a:cubicBezTo>
                    <a:pt x="16424" y="2090"/>
                    <a:pt x="16370" y="2032"/>
                    <a:pt x="16286" y="1905"/>
                  </a:cubicBezTo>
                  <a:cubicBezTo>
                    <a:pt x="16164" y="1722"/>
                    <a:pt x="16025" y="1551"/>
                    <a:pt x="15873" y="1392"/>
                  </a:cubicBezTo>
                  <a:cubicBezTo>
                    <a:pt x="15293" y="800"/>
                    <a:pt x="14569" y="372"/>
                    <a:pt x="13770" y="152"/>
                  </a:cubicBezTo>
                  <a:cubicBezTo>
                    <a:pt x="13400" y="50"/>
                    <a:pt x="13023" y="0"/>
                    <a:pt x="1264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6" name="Google Shape;5163;p109"/>
            <p:cNvSpPr/>
            <p:nvPr/>
          </p:nvSpPr>
          <p:spPr>
            <a:xfrm>
              <a:off x="2292125" y="2157700"/>
              <a:ext cx="151600" cy="382575"/>
            </a:xfrm>
            <a:custGeom>
              <a:avLst/>
              <a:gdLst/>
              <a:ahLst/>
              <a:cxnLst/>
              <a:rect l="l" t="t" r="r" b="b"/>
              <a:pathLst>
                <a:path w="6064" h="15303" extrusionOk="0">
                  <a:moveTo>
                    <a:pt x="5472" y="1"/>
                  </a:moveTo>
                  <a:cubicBezTo>
                    <a:pt x="5416" y="1"/>
                    <a:pt x="5360" y="3"/>
                    <a:pt x="5304" y="8"/>
                  </a:cubicBezTo>
                  <a:cubicBezTo>
                    <a:pt x="4601" y="21"/>
                    <a:pt x="3910" y="177"/>
                    <a:pt x="3271" y="466"/>
                  </a:cubicBezTo>
                  <a:cubicBezTo>
                    <a:pt x="2307" y="896"/>
                    <a:pt x="1494" y="1607"/>
                    <a:pt x="944" y="2508"/>
                  </a:cubicBezTo>
                  <a:cubicBezTo>
                    <a:pt x="263" y="3620"/>
                    <a:pt x="0" y="4938"/>
                    <a:pt x="200" y="6227"/>
                  </a:cubicBezTo>
                  <a:cubicBezTo>
                    <a:pt x="395" y="7578"/>
                    <a:pt x="894" y="8764"/>
                    <a:pt x="1221" y="9853"/>
                  </a:cubicBezTo>
                  <a:cubicBezTo>
                    <a:pt x="1550" y="10804"/>
                    <a:pt x="1690" y="11809"/>
                    <a:pt x="1635" y="12811"/>
                  </a:cubicBezTo>
                  <a:cubicBezTo>
                    <a:pt x="1603" y="13487"/>
                    <a:pt x="1395" y="14141"/>
                    <a:pt x="1031" y="14713"/>
                  </a:cubicBezTo>
                  <a:cubicBezTo>
                    <a:pt x="747" y="15104"/>
                    <a:pt x="532" y="15278"/>
                    <a:pt x="557" y="15303"/>
                  </a:cubicBezTo>
                  <a:cubicBezTo>
                    <a:pt x="615" y="15272"/>
                    <a:pt x="669" y="15234"/>
                    <a:pt x="720" y="15192"/>
                  </a:cubicBezTo>
                  <a:cubicBezTo>
                    <a:pt x="877" y="15073"/>
                    <a:pt x="1015" y="14935"/>
                    <a:pt x="1134" y="14778"/>
                  </a:cubicBezTo>
                  <a:cubicBezTo>
                    <a:pt x="1554" y="14207"/>
                    <a:pt x="1809" y="13531"/>
                    <a:pt x="1868" y="12824"/>
                  </a:cubicBezTo>
                  <a:cubicBezTo>
                    <a:pt x="1962" y="11788"/>
                    <a:pt x="1842" y="10744"/>
                    <a:pt x="1518" y="9755"/>
                  </a:cubicBezTo>
                  <a:cubicBezTo>
                    <a:pt x="1204" y="8639"/>
                    <a:pt x="720" y="7458"/>
                    <a:pt x="535" y="6168"/>
                  </a:cubicBezTo>
                  <a:cubicBezTo>
                    <a:pt x="346" y="4960"/>
                    <a:pt x="586" y="3723"/>
                    <a:pt x="1213" y="2673"/>
                  </a:cubicBezTo>
                  <a:cubicBezTo>
                    <a:pt x="1719" y="1811"/>
                    <a:pt x="2470" y="1119"/>
                    <a:pt x="3368" y="682"/>
                  </a:cubicBezTo>
                  <a:cubicBezTo>
                    <a:pt x="3977" y="384"/>
                    <a:pt x="4636" y="202"/>
                    <a:pt x="5311" y="140"/>
                  </a:cubicBezTo>
                  <a:cubicBezTo>
                    <a:pt x="5564" y="136"/>
                    <a:pt x="5813" y="119"/>
                    <a:pt x="6063" y="86"/>
                  </a:cubicBezTo>
                  <a:cubicBezTo>
                    <a:pt x="5871" y="29"/>
                    <a:pt x="5672" y="1"/>
                    <a:pt x="547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7" name="Google Shape;5164;p109"/>
            <p:cNvSpPr/>
            <p:nvPr/>
          </p:nvSpPr>
          <p:spPr>
            <a:xfrm>
              <a:off x="2405800" y="1970700"/>
              <a:ext cx="670900" cy="653575"/>
            </a:xfrm>
            <a:custGeom>
              <a:avLst/>
              <a:gdLst/>
              <a:ahLst/>
              <a:cxnLst/>
              <a:rect l="l" t="t" r="r" b="b"/>
              <a:pathLst>
                <a:path w="26836" h="26143" extrusionOk="0">
                  <a:moveTo>
                    <a:pt x="12738" y="1"/>
                  </a:moveTo>
                  <a:cubicBezTo>
                    <a:pt x="11121" y="1"/>
                    <a:pt x="9508" y="188"/>
                    <a:pt x="7932" y="559"/>
                  </a:cubicBezTo>
                  <a:cubicBezTo>
                    <a:pt x="6019" y="1013"/>
                    <a:pt x="4272" y="1996"/>
                    <a:pt x="2892" y="3396"/>
                  </a:cubicBezTo>
                  <a:cubicBezTo>
                    <a:pt x="524" y="5933"/>
                    <a:pt x="0" y="9690"/>
                    <a:pt x="206" y="13152"/>
                  </a:cubicBezTo>
                  <a:cubicBezTo>
                    <a:pt x="463" y="17246"/>
                    <a:pt x="1643" y="21230"/>
                    <a:pt x="3657" y="24803"/>
                  </a:cubicBezTo>
                  <a:cubicBezTo>
                    <a:pt x="3881" y="25282"/>
                    <a:pt x="4230" y="25691"/>
                    <a:pt x="4670" y="25984"/>
                  </a:cubicBezTo>
                  <a:cubicBezTo>
                    <a:pt x="4843" y="26091"/>
                    <a:pt x="5036" y="26142"/>
                    <a:pt x="5228" y="26142"/>
                  </a:cubicBezTo>
                  <a:cubicBezTo>
                    <a:pt x="5547" y="26142"/>
                    <a:pt x="5862" y="25998"/>
                    <a:pt x="6070" y="25729"/>
                  </a:cubicBezTo>
                  <a:lnTo>
                    <a:pt x="23596" y="14954"/>
                  </a:lnTo>
                  <a:cubicBezTo>
                    <a:pt x="26835" y="7463"/>
                    <a:pt x="22394" y="2901"/>
                    <a:pt x="19502" y="1266"/>
                  </a:cubicBezTo>
                  <a:cubicBezTo>
                    <a:pt x="17778" y="290"/>
                    <a:pt x="15729" y="84"/>
                    <a:pt x="13754" y="25"/>
                  </a:cubicBezTo>
                  <a:cubicBezTo>
                    <a:pt x="13416" y="9"/>
                    <a:pt x="13077" y="1"/>
                    <a:pt x="127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8" name="Google Shape;5165;p109"/>
            <p:cNvSpPr/>
            <p:nvPr/>
          </p:nvSpPr>
          <p:spPr>
            <a:xfrm>
              <a:off x="2510650" y="2097850"/>
              <a:ext cx="494150" cy="874275"/>
            </a:xfrm>
            <a:custGeom>
              <a:avLst/>
              <a:gdLst/>
              <a:ahLst/>
              <a:cxnLst/>
              <a:rect l="l" t="t" r="r" b="b"/>
              <a:pathLst>
                <a:path w="19766" h="34971" extrusionOk="0">
                  <a:moveTo>
                    <a:pt x="13033" y="1"/>
                  </a:moveTo>
                  <a:cubicBezTo>
                    <a:pt x="12900" y="1"/>
                    <a:pt x="12765" y="5"/>
                    <a:pt x="12630" y="14"/>
                  </a:cubicBezTo>
                  <a:cubicBezTo>
                    <a:pt x="12534" y="19"/>
                    <a:pt x="12438" y="28"/>
                    <a:pt x="12341" y="38"/>
                  </a:cubicBezTo>
                  <a:lnTo>
                    <a:pt x="1916" y="1141"/>
                  </a:lnTo>
                  <a:cubicBezTo>
                    <a:pt x="823" y="1255"/>
                    <a:pt x="1" y="2187"/>
                    <a:pt x="24" y="3285"/>
                  </a:cubicBezTo>
                  <a:lnTo>
                    <a:pt x="1407" y="29088"/>
                  </a:lnTo>
                  <a:cubicBezTo>
                    <a:pt x="1575" y="32384"/>
                    <a:pt x="4296" y="34971"/>
                    <a:pt x="7598" y="34971"/>
                  </a:cubicBezTo>
                  <a:cubicBezTo>
                    <a:pt x="7601" y="34971"/>
                    <a:pt x="7603" y="34971"/>
                    <a:pt x="7606" y="34971"/>
                  </a:cubicBezTo>
                  <a:cubicBezTo>
                    <a:pt x="7623" y="34971"/>
                    <a:pt x="7640" y="34971"/>
                    <a:pt x="7657" y="34971"/>
                  </a:cubicBezTo>
                  <a:cubicBezTo>
                    <a:pt x="11056" y="34971"/>
                    <a:pt x="13825" y="32228"/>
                    <a:pt x="13852" y="28823"/>
                  </a:cubicBezTo>
                  <a:cubicBezTo>
                    <a:pt x="13853" y="28738"/>
                    <a:pt x="13852" y="28655"/>
                    <a:pt x="13849" y="28571"/>
                  </a:cubicBezTo>
                  <a:lnTo>
                    <a:pt x="13729" y="24630"/>
                  </a:lnTo>
                  <a:cubicBezTo>
                    <a:pt x="13729" y="24630"/>
                    <a:pt x="18335" y="23865"/>
                    <a:pt x="19291" y="17854"/>
                  </a:cubicBezTo>
                  <a:cubicBezTo>
                    <a:pt x="19765" y="14863"/>
                    <a:pt x="19616" y="9963"/>
                    <a:pt x="19365" y="5955"/>
                  </a:cubicBezTo>
                  <a:cubicBezTo>
                    <a:pt x="19155" y="2589"/>
                    <a:pt x="16359" y="1"/>
                    <a:pt x="13033" y="1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9" name="Google Shape;5166;p109"/>
            <p:cNvSpPr/>
            <p:nvPr/>
          </p:nvSpPr>
          <p:spPr>
            <a:xfrm>
              <a:off x="2930175" y="2314200"/>
              <a:ext cx="38650" cy="37025"/>
            </a:xfrm>
            <a:custGeom>
              <a:avLst/>
              <a:gdLst/>
              <a:ahLst/>
              <a:cxnLst/>
              <a:rect l="l" t="t" r="r" b="b"/>
              <a:pathLst>
                <a:path w="1546" h="1481" extrusionOk="0">
                  <a:moveTo>
                    <a:pt x="808" y="1"/>
                  </a:moveTo>
                  <a:cubicBezTo>
                    <a:pt x="788" y="1"/>
                    <a:pt x="767" y="1"/>
                    <a:pt x="747" y="3"/>
                  </a:cubicBezTo>
                  <a:cubicBezTo>
                    <a:pt x="329" y="18"/>
                    <a:pt x="0" y="362"/>
                    <a:pt x="2" y="779"/>
                  </a:cubicBezTo>
                  <a:lnTo>
                    <a:pt x="2" y="790"/>
                  </a:lnTo>
                  <a:cubicBezTo>
                    <a:pt x="31" y="1183"/>
                    <a:pt x="358" y="1480"/>
                    <a:pt x="745" y="1480"/>
                  </a:cubicBezTo>
                  <a:cubicBezTo>
                    <a:pt x="763" y="1480"/>
                    <a:pt x="781" y="1480"/>
                    <a:pt x="799" y="1478"/>
                  </a:cubicBezTo>
                  <a:cubicBezTo>
                    <a:pt x="1217" y="1459"/>
                    <a:pt x="1546" y="1115"/>
                    <a:pt x="1543" y="697"/>
                  </a:cubicBezTo>
                  <a:lnTo>
                    <a:pt x="1543" y="681"/>
                  </a:lnTo>
                  <a:cubicBezTo>
                    <a:pt x="1511" y="294"/>
                    <a:pt x="1188" y="1"/>
                    <a:pt x="8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0" name="Google Shape;5167;p109"/>
            <p:cNvSpPr/>
            <p:nvPr/>
          </p:nvSpPr>
          <p:spPr>
            <a:xfrm>
              <a:off x="2890125" y="2289750"/>
              <a:ext cx="79250" cy="20675"/>
            </a:xfrm>
            <a:custGeom>
              <a:avLst/>
              <a:gdLst/>
              <a:ahLst/>
              <a:cxnLst/>
              <a:rect l="l" t="t" r="r" b="b"/>
              <a:pathLst>
                <a:path w="3170" h="827" extrusionOk="0">
                  <a:moveTo>
                    <a:pt x="1617" y="1"/>
                  </a:moveTo>
                  <a:cubicBezTo>
                    <a:pt x="1184" y="1"/>
                    <a:pt x="761" y="134"/>
                    <a:pt x="405" y="382"/>
                  </a:cubicBezTo>
                  <a:cubicBezTo>
                    <a:pt x="137" y="568"/>
                    <a:pt x="0" y="696"/>
                    <a:pt x="88" y="794"/>
                  </a:cubicBezTo>
                  <a:cubicBezTo>
                    <a:pt x="97" y="805"/>
                    <a:pt x="113" y="810"/>
                    <a:pt x="134" y="810"/>
                  </a:cubicBezTo>
                  <a:cubicBezTo>
                    <a:pt x="308" y="810"/>
                    <a:pt x="871" y="484"/>
                    <a:pt x="1611" y="480"/>
                  </a:cubicBezTo>
                  <a:cubicBezTo>
                    <a:pt x="1614" y="480"/>
                    <a:pt x="1617" y="480"/>
                    <a:pt x="1620" y="480"/>
                  </a:cubicBezTo>
                  <a:cubicBezTo>
                    <a:pt x="2361" y="480"/>
                    <a:pt x="2903" y="827"/>
                    <a:pt x="3079" y="827"/>
                  </a:cubicBezTo>
                  <a:cubicBezTo>
                    <a:pt x="3099" y="827"/>
                    <a:pt x="3114" y="822"/>
                    <a:pt x="3124" y="812"/>
                  </a:cubicBezTo>
                  <a:cubicBezTo>
                    <a:pt x="3170" y="766"/>
                    <a:pt x="3083" y="584"/>
                    <a:pt x="2842" y="391"/>
                  </a:cubicBezTo>
                  <a:cubicBezTo>
                    <a:pt x="2495" y="137"/>
                    <a:pt x="2076" y="1"/>
                    <a:pt x="1645" y="1"/>
                  </a:cubicBezTo>
                  <a:cubicBezTo>
                    <a:pt x="1635" y="1"/>
                    <a:pt x="1626" y="1"/>
                    <a:pt x="161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1" name="Google Shape;5168;p109"/>
            <p:cNvSpPr/>
            <p:nvPr/>
          </p:nvSpPr>
          <p:spPr>
            <a:xfrm>
              <a:off x="2722325" y="2319575"/>
              <a:ext cx="38675" cy="37000"/>
            </a:xfrm>
            <a:custGeom>
              <a:avLst/>
              <a:gdLst/>
              <a:ahLst/>
              <a:cxnLst/>
              <a:rect l="l" t="t" r="r" b="b"/>
              <a:pathLst>
                <a:path w="1547" h="1480" extrusionOk="0">
                  <a:moveTo>
                    <a:pt x="804" y="1"/>
                  </a:moveTo>
                  <a:cubicBezTo>
                    <a:pt x="785" y="1"/>
                    <a:pt x="766" y="1"/>
                    <a:pt x="747" y="3"/>
                  </a:cubicBezTo>
                  <a:cubicBezTo>
                    <a:pt x="329" y="17"/>
                    <a:pt x="1" y="362"/>
                    <a:pt x="4" y="780"/>
                  </a:cubicBezTo>
                  <a:lnTo>
                    <a:pt x="4" y="792"/>
                  </a:lnTo>
                  <a:cubicBezTo>
                    <a:pt x="33" y="1182"/>
                    <a:pt x="360" y="1480"/>
                    <a:pt x="746" y="1480"/>
                  </a:cubicBezTo>
                  <a:cubicBezTo>
                    <a:pt x="764" y="1480"/>
                    <a:pt x="782" y="1479"/>
                    <a:pt x="800" y="1478"/>
                  </a:cubicBezTo>
                  <a:cubicBezTo>
                    <a:pt x="1217" y="1459"/>
                    <a:pt x="1546" y="1114"/>
                    <a:pt x="1543" y="697"/>
                  </a:cubicBezTo>
                  <a:lnTo>
                    <a:pt x="1543" y="689"/>
                  </a:lnTo>
                  <a:cubicBezTo>
                    <a:pt x="1515" y="298"/>
                    <a:pt x="1189" y="1"/>
                    <a:pt x="8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2" name="Google Shape;5169;p109"/>
            <p:cNvSpPr/>
            <p:nvPr/>
          </p:nvSpPr>
          <p:spPr>
            <a:xfrm>
              <a:off x="2686100" y="2293775"/>
              <a:ext cx="79375" cy="20450"/>
            </a:xfrm>
            <a:custGeom>
              <a:avLst/>
              <a:gdLst/>
              <a:ahLst/>
              <a:cxnLst/>
              <a:rect l="l" t="t" r="r" b="b"/>
              <a:pathLst>
                <a:path w="3175" h="818" extrusionOk="0">
                  <a:moveTo>
                    <a:pt x="1615" y="0"/>
                  </a:moveTo>
                  <a:cubicBezTo>
                    <a:pt x="1185" y="0"/>
                    <a:pt x="764" y="133"/>
                    <a:pt x="410" y="378"/>
                  </a:cubicBezTo>
                  <a:cubicBezTo>
                    <a:pt x="146" y="563"/>
                    <a:pt x="1" y="696"/>
                    <a:pt x="93" y="791"/>
                  </a:cubicBezTo>
                  <a:cubicBezTo>
                    <a:pt x="102" y="801"/>
                    <a:pt x="117" y="805"/>
                    <a:pt x="137" y="805"/>
                  </a:cubicBezTo>
                  <a:cubicBezTo>
                    <a:pt x="312" y="805"/>
                    <a:pt x="879" y="473"/>
                    <a:pt x="1621" y="473"/>
                  </a:cubicBezTo>
                  <a:cubicBezTo>
                    <a:pt x="2362" y="473"/>
                    <a:pt x="2910" y="818"/>
                    <a:pt x="3084" y="818"/>
                  </a:cubicBezTo>
                  <a:cubicBezTo>
                    <a:pt x="3105" y="818"/>
                    <a:pt x="3120" y="813"/>
                    <a:pt x="3129" y="803"/>
                  </a:cubicBezTo>
                  <a:cubicBezTo>
                    <a:pt x="3175" y="757"/>
                    <a:pt x="3089" y="576"/>
                    <a:pt x="2852" y="391"/>
                  </a:cubicBezTo>
                  <a:cubicBezTo>
                    <a:pt x="2501" y="138"/>
                    <a:pt x="2081" y="2"/>
                    <a:pt x="1650" y="1"/>
                  </a:cubicBezTo>
                  <a:cubicBezTo>
                    <a:pt x="1638" y="1"/>
                    <a:pt x="1627" y="0"/>
                    <a:pt x="16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3" name="Google Shape;5170;p109"/>
            <p:cNvSpPr/>
            <p:nvPr/>
          </p:nvSpPr>
          <p:spPr>
            <a:xfrm>
              <a:off x="2827750" y="2294825"/>
              <a:ext cx="65250" cy="173800"/>
            </a:xfrm>
            <a:custGeom>
              <a:avLst/>
              <a:gdLst/>
              <a:ahLst/>
              <a:cxnLst/>
              <a:rect l="l" t="t" r="r" b="b"/>
              <a:pathLst>
                <a:path w="2610" h="6952" extrusionOk="0">
                  <a:moveTo>
                    <a:pt x="98" y="1"/>
                  </a:moveTo>
                  <a:cubicBezTo>
                    <a:pt x="97" y="1"/>
                    <a:pt x="96" y="1"/>
                    <a:pt x="95" y="1"/>
                  </a:cubicBezTo>
                  <a:cubicBezTo>
                    <a:pt x="1" y="35"/>
                    <a:pt x="631" y="1922"/>
                    <a:pt x="1499" y="4219"/>
                  </a:cubicBezTo>
                  <a:lnTo>
                    <a:pt x="2127" y="5835"/>
                  </a:lnTo>
                  <a:cubicBezTo>
                    <a:pt x="2238" y="6025"/>
                    <a:pt x="2286" y="6244"/>
                    <a:pt x="2269" y="6463"/>
                  </a:cubicBezTo>
                  <a:cubicBezTo>
                    <a:pt x="2235" y="6607"/>
                    <a:pt x="2032" y="6648"/>
                    <a:pt x="1822" y="6670"/>
                  </a:cubicBezTo>
                  <a:cubicBezTo>
                    <a:pt x="1365" y="6693"/>
                    <a:pt x="912" y="6775"/>
                    <a:pt x="475" y="6913"/>
                  </a:cubicBezTo>
                  <a:cubicBezTo>
                    <a:pt x="691" y="6938"/>
                    <a:pt x="909" y="6951"/>
                    <a:pt x="1126" y="6951"/>
                  </a:cubicBezTo>
                  <a:cubicBezTo>
                    <a:pt x="1364" y="6951"/>
                    <a:pt x="1602" y="6936"/>
                    <a:pt x="1838" y="6905"/>
                  </a:cubicBezTo>
                  <a:cubicBezTo>
                    <a:pt x="1961" y="6905"/>
                    <a:pt x="2080" y="6889"/>
                    <a:pt x="2197" y="6856"/>
                  </a:cubicBezTo>
                  <a:cubicBezTo>
                    <a:pt x="2358" y="6813"/>
                    <a:pt x="2488" y="6699"/>
                    <a:pt x="2549" y="6546"/>
                  </a:cubicBezTo>
                  <a:cubicBezTo>
                    <a:pt x="2609" y="6265"/>
                    <a:pt x="2570" y="5973"/>
                    <a:pt x="2438" y="5719"/>
                  </a:cubicBezTo>
                  <a:cubicBezTo>
                    <a:pt x="2251" y="5202"/>
                    <a:pt x="2045" y="4666"/>
                    <a:pt x="1838" y="4095"/>
                  </a:cubicBezTo>
                  <a:cubicBezTo>
                    <a:pt x="975" y="1823"/>
                    <a:pt x="204" y="1"/>
                    <a:pt x="9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4" name="Google Shape;5171;p109"/>
            <p:cNvSpPr/>
            <p:nvPr/>
          </p:nvSpPr>
          <p:spPr>
            <a:xfrm>
              <a:off x="2652675" y="2659350"/>
              <a:ext cx="201200" cy="90500"/>
            </a:xfrm>
            <a:custGeom>
              <a:avLst/>
              <a:gdLst/>
              <a:ahLst/>
              <a:cxnLst/>
              <a:rect l="l" t="t" r="r" b="b"/>
              <a:pathLst>
                <a:path w="8048" h="3620" extrusionOk="0">
                  <a:moveTo>
                    <a:pt x="0" y="1"/>
                  </a:moveTo>
                  <a:cubicBezTo>
                    <a:pt x="0" y="1"/>
                    <a:pt x="1711" y="3619"/>
                    <a:pt x="6864" y="3619"/>
                  </a:cubicBezTo>
                  <a:cubicBezTo>
                    <a:pt x="7216" y="3619"/>
                    <a:pt x="7585" y="3602"/>
                    <a:pt x="7970" y="3566"/>
                  </a:cubicBezTo>
                  <a:lnTo>
                    <a:pt x="8048" y="2149"/>
                  </a:lnTo>
                  <a:lnTo>
                    <a:pt x="8048" y="2149"/>
                  </a:lnTo>
                  <a:cubicBezTo>
                    <a:pt x="7971" y="2151"/>
                    <a:pt x="7895" y="2151"/>
                    <a:pt x="7819" y="2151"/>
                  </a:cubicBezTo>
                  <a:cubicBezTo>
                    <a:pt x="5069" y="2151"/>
                    <a:pt x="2366" y="1409"/>
                    <a:pt x="0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5" name="Google Shape;5172;p109"/>
            <p:cNvSpPr/>
            <p:nvPr/>
          </p:nvSpPr>
          <p:spPr>
            <a:xfrm>
              <a:off x="2766950" y="2503450"/>
              <a:ext cx="65975" cy="46025"/>
            </a:xfrm>
            <a:custGeom>
              <a:avLst/>
              <a:gdLst/>
              <a:ahLst/>
              <a:cxnLst/>
              <a:rect l="l" t="t" r="r" b="b"/>
              <a:pathLst>
                <a:path w="2639" h="1841" extrusionOk="0">
                  <a:moveTo>
                    <a:pt x="1367" y="1"/>
                  </a:moveTo>
                  <a:cubicBezTo>
                    <a:pt x="1310" y="1"/>
                    <a:pt x="1254" y="4"/>
                    <a:pt x="1197" y="11"/>
                  </a:cubicBezTo>
                  <a:cubicBezTo>
                    <a:pt x="827" y="46"/>
                    <a:pt x="487" y="228"/>
                    <a:pt x="255" y="519"/>
                  </a:cubicBezTo>
                  <a:cubicBezTo>
                    <a:pt x="27" y="801"/>
                    <a:pt x="1" y="1195"/>
                    <a:pt x="189" y="1506"/>
                  </a:cubicBezTo>
                  <a:cubicBezTo>
                    <a:pt x="384" y="1723"/>
                    <a:pt x="659" y="1841"/>
                    <a:pt x="940" y="1841"/>
                  </a:cubicBezTo>
                  <a:cubicBezTo>
                    <a:pt x="1054" y="1841"/>
                    <a:pt x="1168" y="1822"/>
                    <a:pt x="1279" y="1782"/>
                  </a:cubicBezTo>
                  <a:cubicBezTo>
                    <a:pt x="1670" y="1642"/>
                    <a:pt x="2029" y="1426"/>
                    <a:pt x="2338" y="1147"/>
                  </a:cubicBezTo>
                  <a:cubicBezTo>
                    <a:pt x="2431" y="1081"/>
                    <a:pt x="2513" y="998"/>
                    <a:pt x="2577" y="903"/>
                  </a:cubicBezTo>
                  <a:cubicBezTo>
                    <a:pt x="2638" y="808"/>
                    <a:pt x="2638" y="687"/>
                    <a:pt x="2577" y="592"/>
                  </a:cubicBezTo>
                  <a:lnTo>
                    <a:pt x="2539" y="569"/>
                  </a:lnTo>
                  <a:cubicBezTo>
                    <a:pt x="2253" y="207"/>
                    <a:pt x="1821" y="1"/>
                    <a:pt x="1367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6" name="Google Shape;5173;p109"/>
            <p:cNvSpPr/>
            <p:nvPr/>
          </p:nvSpPr>
          <p:spPr>
            <a:xfrm>
              <a:off x="2774550" y="2481575"/>
              <a:ext cx="70350" cy="59650"/>
            </a:xfrm>
            <a:custGeom>
              <a:avLst/>
              <a:gdLst/>
              <a:ahLst/>
              <a:cxnLst/>
              <a:rect l="l" t="t" r="r" b="b"/>
              <a:pathLst>
                <a:path w="2814" h="2386" extrusionOk="0">
                  <a:moveTo>
                    <a:pt x="170" y="0"/>
                  </a:moveTo>
                  <a:cubicBezTo>
                    <a:pt x="100" y="0"/>
                    <a:pt x="0" y="237"/>
                    <a:pt x="41" y="596"/>
                  </a:cubicBezTo>
                  <a:cubicBezTo>
                    <a:pt x="98" y="1099"/>
                    <a:pt x="351" y="1559"/>
                    <a:pt x="744" y="1877"/>
                  </a:cubicBezTo>
                  <a:cubicBezTo>
                    <a:pt x="1146" y="2206"/>
                    <a:pt x="1649" y="2386"/>
                    <a:pt x="2169" y="2386"/>
                  </a:cubicBezTo>
                  <a:cubicBezTo>
                    <a:pt x="2178" y="2386"/>
                    <a:pt x="2186" y="2386"/>
                    <a:pt x="2194" y="2386"/>
                  </a:cubicBezTo>
                  <a:cubicBezTo>
                    <a:pt x="2599" y="2372"/>
                    <a:pt x="2814" y="2254"/>
                    <a:pt x="2814" y="2199"/>
                  </a:cubicBezTo>
                  <a:cubicBezTo>
                    <a:pt x="2806" y="2072"/>
                    <a:pt x="1842" y="2166"/>
                    <a:pt x="1074" y="1530"/>
                  </a:cubicBezTo>
                  <a:cubicBezTo>
                    <a:pt x="306" y="893"/>
                    <a:pt x="301" y="0"/>
                    <a:pt x="17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7" name="Google Shape;5174;p109"/>
            <p:cNvSpPr/>
            <p:nvPr/>
          </p:nvSpPr>
          <p:spPr>
            <a:xfrm>
              <a:off x="2677850" y="2261950"/>
              <a:ext cx="96725" cy="27850"/>
            </a:xfrm>
            <a:custGeom>
              <a:avLst/>
              <a:gdLst/>
              <a:ahLst/>
              <a:cxnLst/>
              <a:rect l="l" t="t" r="r" b="b"/>
              <a:pathLst>
                <a:path w="3869" h="1114" extrusionOk="0">
                  <a:moveTo>
                    <a:pt x="2254" y="0"/>
                  </a:moveTo>
                  <a:cubicBezTo>
                    <a:pt x="2127" y="0"/>
                    <a:pt x="2000" y="8"/>
                    <a:pt x="1873" y="24"/>
                  </a:cubicBezTo>
                  <a:cubicBezTo>
                    <a:pt x="1374" y="73"/>
                    <a:pt x="893" y="241"/>
                    <a:pt x="471" y="514"/>
                  </a:cubicBezTo>
                  <a:cubicBezTo>
                    <a:pt x="137" y="729"/>
                    <a:pt x="1" y="944"/>
                    <a:pt x="58" y="1039"/>
                  </a:cubicBezTo>
                  <a:cubicBezTo>
                    <a:pt x="92" y="1092"/>
                    <a:pt x="173" y="1114"/>
                    <a:pt x="291" y="1114"/>
                  </a:cubicBezTo>
                  <a:cubicBezTo>
                    <a:pt x="619" y="1114"/>
                    <a:pt x="1237" y="950"/>
                    <a:pt x="1951" y="862"/>
                  </a:cubicBezTo>
                  <a:cubicBezTo>
                    <a:pt x="2922" y="742"/>
                    <a:pt x="3753" y="849"/>
                    <a:pt x="3830" y="622"/>
                  </a:cubicBezTo>
                  <a:cubicBezTo>
                    <a:pt x="3868" y="523"/>
                    <a:pt x="3686" y="340"/>
                    <a:pt x="3347" y="197"/>
                  </a:cubicBezTo>
                  <a:cubicBezTo>
                    <a:pt x="2996" y="67"/>
                    <a:pt x="2626" y="0"/>
                    <a:pt x="225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8" name="Google Shape;5175;p109"/>
            <p:cNvSpPr/>
            <p:nvPr/>
          </p:nvSpPr>
          <p:spPr>
            <a:xfrm>
              <a:off x="2888875" y="2228750"/>
              <a:ext cx="73275" cy="23275"/>
            </a:xfrm>
            <a:custGeom>
              <a:avLst/>
              <a:gdLst/>
              <a:ahLst/>
              <a:cxnLst/>
              <a:rect l="l" t="t" r="r" b="b"/>
              <a:pathLst>
                <a:path w="2931" h="931" extrusionOk="0">
                  <a:moveTo>
                    <a:pt x="1392" y="1"/>
                  </a:moveTo>
                  <a:cubicBezTo>
                    <a:pt x="1022" y="1"/>
                    <a:pt x="660" y="109"/>
                    <a:pt x="348" y="310"/>
                  </a:cubicBezTo>
                  <a:cubicBezTo>
                    <a:pt x="93" y="491"/>
                    <a:pt x="1" y="677"/>
                    <a:pt x="59" y="772"/>
                  </a:cubicBezTo>
                  <a:cubicBezTo>
                    <a:pt x="119" y="860"/>
                    <a:pt x="268" y="884"/>
                    <a:pt x="475" y="884"/>
                  </a:cubicBezTo>
                  <a:cubicBezTo>
                    <a:pt x="733" y="884"/>
                    <a:pt x="1083" y="846"/>
                    <a:pt x="1464" y="846"/>
                  </a:cubicBezTo>
                  <a:cubicBezTo>
                    <a:pt x="1921" y="846"/>
                    <a:pt x="2327" y="931"/>
                    <a:pt x="2590" y="931"/>
                  </a:cubicBezTo>
                  <a:cubicBezTo>
                    <a:pt x="2722" y="931"/>
                    <a:pt x="2818" y="909"/>
                    <a:pt x="2868" y="846"/>
                  </a:cubicBezTo>
                  <a:cubicBezTo>
                    <a:pt x="2930" y="756"/>
                    <a:pt x="2852" y="561"/>
                    <a:pt x="2608" y="380"/>
                  </a:cubicBezTo>
                  <a:cubicBezTo>
                    <a:pt x="2283" y="142"/>
                    <a:pt x="1892" y="11"/>
                    <a:pt x="1489" y="3"/>
                  </a:cubicBezTo>
                  <a:cubicBezTo>
                    <a:pt x="1457" y="2"/>
                    <a:pt x="1424" y="1"/>
                    <a:pt x="13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9" name="Google Shape;5176;p109"/>
            <p:cNvSpPr/>
            <p:nvPr/>
          </p:nvSpPr>
          <p:spPr>
            <a:xfrm>
              <a:off x="2449900" y="2036400"/>
              <a:ext cx="573875" cy="510475"/>
            </a:xfrm>
            <a:custGeom>
              <a:avLst/>
              <a:gdLst/>
              <a:ahLst/>
              <a:cxnLst/>
              <a:rect l="l" t="t" r="r" b="b"/>
              <a:pathLst>
                <a:path w="22955" h="20419" extrusionOk="0">
                  <a:moveTo>
                    <a:pt x="11710" y="1"/>
                  </a:moveTo>
                  <a:cubicBezTo>
                    <a:pt x="10166" y="1"/>
                    <a:pt x="8610" y="181"/>
                    <a:pt x="7094" y="459"/>
                  </a:cubicBezTo>
                  <a:cubicBezTo>
                    <a:pt x="5764" y="703"/>
                    <a:pt x="4400" y="1059"/>
                    <a:pt x="3342" y="1884"/>
                  </a:cubicBezTo>
                  <a:cubicBezTo>
                    <a:pt x="1863" y="3046"/>
                    <a:pt x="1252" y="4988"/>
                    <a:pt x="889" y="6843"/>
                  </a:cubicBezTo>
                  <a:cubicBezTo>
                    <a:pt x="0" y="11384"/>
                    <a:pt x="198" y="16242"/>
                    <a:pt x="2181" y="20419"/>
                  </a:cubicBezTo>
                  <a:cubicBezTo>
                    <a:pt x="3491" y="19195"/>
                    <a:pt x="4388" y="17593"/>
                    <a:pt x="4747" y="15837"/>
                  </a:cubicBezTo>
                  <a:cubicBezTo>
                    <a:pt x="5104" y="14090"/>
                    <a:pt x="5251" y="12308"/>
                    <a:pt x="5186" y="10528"/>
                  </a:cubicBezTo>
                  <a:cubicBezTo>
                    <a:pt x="5186" y="9896"/>
                    <a:pt x="5226" y="9170"/>
                    <a:pt x="5730" y="8793"/>
                  </a:cubicBezTo>
                  <a:cubicBezTo>
                    <a:pt x="6022" y="8615"/>
                    <a:pt x="6353" y="8508"/>
                    <a:pt x="6693" y="8483"/>
                  </a:cubicBezTo>
                  <a:cubicBezTo>
                    <a:pt x="9978" y="7946"/>
                    <a:pt x="15361" y="5219"/>
                    <a:pt x="17700" y="2851"/>
                  </a:cubicBezTo>
                  <a:cubicBezTo>
                    <a:pt x="19317" y="5298"/>
                    <a:pt x="20745" y="3269"/>
                    <a:pt x="21795" y="8391"/>
                  </a:cubicBezTo>
                  <a:lnTo>
                    <a:pt x="22955" y="6802"/>
                  </a:lnTo>
                  <a:cubicBezTo>
                    <a:pt x="22539" y="3488"/>
                    <a:pt x="20108" y="2035"/>
                    <a:pt x="16981" y="872"/>
                  </a:cubicBezTo>
                  <a:cubicBezTo>
                    <a:pt x="15297" y="247"/>
                    <a:pt x="13512" y="1"/>
                    <a:pt x="117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0" name="Google Shape;5177;p109"/>
            <p:cNvSpPr/>
            <p:nvPr/>
          </p:nvSpPr>
          <p:spPr>
            <a:xfrm>
              <a:off x="2426850" y="2078900"/>
              <a:ext cx="451750" cy="114025"/>
            </a:xfrm>
            <a:custGeom>
              <a:avLst/>
              <a:gdLst/>
              <a:ahLst/>
              <a:cxnLst/>
              <a:rect l="l" t="t" r="r" b="b"/>
              <a:pathLst>
                <a:path w="18070" h="4561" extrusionOk="0">
                  <a:moveTo>
                    <a:pt x="18062" y="0"/>
                  </a:moveTo>
                  <a:cubicBezTo>
                    <a:pt x="17965" y="0"/>
                    <a:pt x="17234" y="794"/>
                    <a:pt x="15801" y="1680"/>
                  </a:cubicBezTo>
                  <a:lnTo>
                    <a:pt x="15219" y="2032"/>
                  </a:lnTo>
                  <a:lnTo>
                    <a:pt x="14557" y="2362"/>
                  </a:lnTo>
                  <a:cubicBezTo>
                    <a:pt x="14107" y="2610"/>
                    <a:pt x="13592" y="2775"/>
                    <a:pt x="13061" y="3015"/>
                  </a:cubicBezTo>
                  <a:cubicBezTo>
                    <a:pt x="11890" y="3441"/>
                    <a:pt x="10681" y="3763"/>
                    <a:pt x="9451" y="3973"/>
                  </a:cubicBezTo>
                  <a:cubicBezTo>
                    <a:pt x="8322" y="4154"/>
                    <a:pt x="7181" y="4244"/>
                    <a:pt x="6039" y="4244"/>
                  </a:cubicBezTo>
                  <a:cubicBezTo>
                    <a:pt x="5937" y="4244"/>
                    <a:pt x="5834" y="4243"/>
                    <a:pt x="5732" y="4242"/>
                  </a:cubicBezTo>
                  <a:cubicBezTo>
                    <a:pt x="4713" y="4218"/>
                    <a:pt x="3698" y="4103"/>
                    <a:pt x="2699" y="3899"/>
                  </a:cubicBezTo>
                  <a:cubicBezTo>
                    <a:pt x="1099" y="3565"/>
                    <a:pt x="150" y="3088"/>
                    <a:pt x="16" y="3088"/>
                  </a:cubicBezTo>
                  <a:cubicBezTo>
                    <a:pt x="8" y="3088"/>
                    <a:pt x="3" y="3090"/>
                    <a:pt x="1" y="3094"/>
                  </a:cubicBezTo>
                  <a:cubicBezTo>
                    <a:pt x="211" y="3241"/>
                    <a:pt x="436" y="3365"/>
                    <a:pt x="674" y="3460"/>
                  </a:cubicBezTo>
                  <a:cubicBezTo>
                    <a:pt x="941" y="3593"/>
                    <a:pt x="1218" y="3706"/>
                    <a:pt x="1501" y="3796"/>
                  </a:cubicBezTo>
                  <a:lnTo>
                    <a:pt x="2031" y="3982"/>
                  </a:lnTo>
                  <a:lnTo>
                    <a:pt x="2642" y="4135"/>
                  </a:lnTo>
                  <a:cubicBezTo>
                    <a:pt x="3651" y="4373"/>
                    <a:pt x="4681" y="4512"/>
                    <a:pt x="5716" y="4547"/>
                  </a:cubicBezTo>
                  <a:cubicBezTo>
                    <a:pt x="5953" y="4556"/>
                    <a:pt x="6190" y="4561"/>
                    <a:pt x="6427" y="4561"/>
                  </a:cubicBezTo>
                  <a:cubicBezTo>
                    <a:pt x="8732" y="4561"/>
                    <a:pt x="11019" y="4136"/>
                    <a:pt x="13174" y="3309"/>
                  </a:cubicBezTo>
                  <a:cubicBezTo>
                    <a:pt x="13711" y="3069"/>
                    <a:pt x="14231" y="2875"/>
                    <a:pt x="14685" y="2615"/>
                  </a:cubicBezTo>
                  <a:lnTo>
                    <a:pt x="15347" y="2260"/>
                  </a:lnTo>
                  <a:lnTo>
                    <a:pt x="15933" y="1883"/>
                  </a:lnTo>
                  <a:cubicBezTo>
                    <a:pt x="16269" y="1668"/>
                    <a:pt x="16589" y="1432"/>
                    <a:pt x="16892" y="1173"/>
                  </a:cubicBezTo>
                  <a:lnTo>
                    <a:pt x="17272" y="866"/>
                  </a:lnTo>
                  <a:lnTo>
                    <a:pt x="17561" y="573"/>
                  </a:lnTo>
                  <a:cubicBezTo>
                    <a:pt x="17750" y="401"/>
                    <a:pt x="17921" y="211"/>
                    <a:pt x="18070" y="3"/>
                  </a:cubicBezTo>
                  <a:cubicBezTo>
                    <a:pt x="18068" y="1"/>
                    <a:pt x="18065" y="0"/>
                    <a:pt x="1806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1" name="Google Shape;5178;p109"/>
            <p:cNvSpPr/>
            <p:nvPr/>
          </p:nvSpPr>
          <p:spPr>
            <a:xfrm>
              <a:off x="2469425" y="2054975"/>
              <a:ext cx="409350" cy="58375"/>
            </a:xfrm>
            <a:custGeom>
              <a:avLst/>
              <a:gdLst/>
              <a:ahLst/>
              <a:cxnLst/>
              <a:rect l="l" t="t" r="r" b="b"/>
              <a:pathLst>
                <a:path w="16374" h="2335" extrusionOk="0">
                  <a:moveTo>
                    <a:pt x="1" y="1"/>
                  </a:moveTo>
                  <a:lnTo>
                    <a:pt x="1" y="1"/>
                  </a:lnTo>
                  <a:cubicBezTo>
                    <a:pt x="156" y="160"/>
                    <a:pt x="328" y="299"/>
                    <a:pt x="516" y="414"/>
                  </a:cubicBezTo>
                  <a:cubicBezTo>
                    <a:pt x="727" y="572"/>
                    <a:pt x="952" y="709"/>
                    <a:pt x="1185" y="827"/>
                  </a:cubicBezTo>
                  <a:lnTo>
                    <a:pt x="1621" y="1062"/>
                  </a:lnTo>
                  <a:lnTo>
                    <a:pt x="2127" y="1279"/>
                  </a:lnTo>
                  <a:cubicBezTo>
                    <a:pt x="3936" y="1977"/>
                    <a:pt x="5856" y="2335"/>
                    <a:pt x="7793" y="2335"/>
                  </a:cubicBezTo>
                  <a:cubicBezTo>
                    <a:pt x="7873" y="2335"/>
                    <a:pt x="7953" y="2334"/>
                    <a:pt x="8033" y="2333"/>
                  </a:cubicBezTo>
                  <a:cubicBezTo>
                    <a:pt x="8046" y="2333"/>
                    <a:pt x="8058" y="2333"/>
                    <a:pt x="8071" y="2333"/>
                  </a:cubicBezTo>
                  <a:cubicBezTo>
                    <a:pt x="10064" y="2333"/>
                    <a:pt x="12052" y="2110"/>
                    <a:pt x="13995" y="1667"/>
                  </a:cubicBezTo>
                  <a:cubicBezTo>
                    <a:pt x="14747" y="1498"/>
                    <a:pt x="15346" y="1328"/>
                    <a:pt x="15750" y="1192"/>
                  </a:cubicBezTo>
                  <a:cubicBezTo>
                    <a:pt x="15968" y="1140"/>
                    <a:pt x="16178" y="1060"/>
                    <a:pt x="16374" y="953"/>
                  </a:cubicBezTo>
                  <a:cubicBezTo>
                    <a:pt x="16374" y="948"/>
                    <a:pt x="16366" y="946"/>
                    <a:pt x="16351" y="946"/>
                  </a:cubicBezTo>
                  <a:cubicBezTo>
                    <a:pt x="16198" y="946"/>
                    <a:pt x="15308" y="1177"/>
                    <a:pt x="13949" y="1432"/>
                  </a:cubicBezTo>
                  <a:cubicBezTo>
                    <a:pt x="11998" y="1804"/>
                    <a:pt x="10018" y="1993"/>
                    <a:pt x="8033" y="1994"/>
                  </a:cubicBezTo>
                  <a:cubicBezTo>
                    <a:pt x="7953" y="1995"/>
                    <a:pt x="7874" y="1996"/>
                    <a:pt x="7794" y="1996"/>
                  </a:cubicBezTo>
                  <a:cubicBezTo>
                    <a:pt x="5896" y="1996"/>
                    <a:pt x="4010" y="1678"/>
                    <a:pt x="2215" y="1055"/>
                  </a:cubicBezTo>
                  <a:cubicBezTo>
                    <a:pt x="1459" y="741"/>
                    <a:pt x="719" y="389"/>
                    <a:pt x="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2" name="Google Shape;5179;p109"/>
            <p:cNvSpPr/>
            <p:nvPr/>
          </p:nvSpPr>
          <p:spPr>
            <a:xfrm>
              <a:off x="2878450" y="2021250"/>
              <a:ext cx="53200" cy="61350"/>
            </a:xfrm>
            <a:custGeom>
              <a:avLst/>
              <a:gdLst/>
              <a:ahLst/>
              <a:cxnLst/>
              <a:rect l="l" t="t" r="r" b="b"/>
              <a:pathLst>
                <a:path w="2128" h="2454" extrusionOk="0">
                  <a:moveTo>
                    <a:pt x="1919" y="1"/>
                  </a:moveTo>
                  <a:cubicBezTo>
                    <a:pt x="1831" y="1"/>
                    <a:pt x="1717" y="13"/>
                    <a:pt x="1583" y="45"/>
                  </a:cubicBezTo>
                  <a:cubicBezTo>
                    <a:pt x="726" y="298"/>
                    <a:pt x="108" y="1044"/>
                    <a:pt x="20" y="1932"/>
                  </a:cubicBezTo>
                  <a:cubicBezTo>
                    <a:pt x="0" y="2260"/>
                    <a:pt x="77" y="2454"/>
                    <a:pt x="118" y="2454"/>
                  </a:cubicBezTo>
                  <a:cubicBezTo>
                    <a:pt x="119" y="2454"/>
                    <a:pt x="119" y="2454"/>
                    <a:pt x="120" y="2454"/>
                  </a:cubicBezTo>
                  <a:cubicBezTo>
                    <a:pt x="160" y="2449"/>
                    <a:pt x="178" y="1661"/>
                    <a:pt x="772" y="966"/>
                  </a:cubicBezTo>
                  <a:cubicBezTo>
                    <a:pt x="1367" y="272"/>
                    <a:pt x="2128" y="140"/>
                    <a:pt x="2112" y="45"/>
                  </a:cubicBezTo>
                  <a:cubicBezTo>
                    <a:pt x="2112" y="24"/>
                    <a:pt x="2042" y="1"/>
                    <a:pt x="1919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3" name="Google Shape;5180;p109"/>
            <p:cNvSpPr/>
            <p:nvPr/>
          </p:nvSpPr>
          <p:spPr>
            <a:xfrm>
              <a:off x="2080925" y="2019775"/>
              <a:ext cx="359100" cy="244075"/>
            </a:xfrm>
            <a:custGeom>
              <a:avLst/>
              <a:gdLst/>
              <a:ahLst/>
              <a:cxnLst/>
              <a:rect l="l" t="t" r="r" b="b"/>
              <a:pathLst>
                <a:path w="14364" h="9763" extrusionOk="0">
                  <a:moveTo>
                    <a:pt x="9458" y="0"/>
                  </a:moveTo>
                  <a:cubicBezTo>
                    <a:pt x="8941" y="0"/>
                    <a:pt x="8426" y="87"/>
                    <a:pt x="7934" y="258"/>
                  </a:cubicBezTo>
                  <a:cubicBezTo>
                    <a:pt x="6176" y="878"/>
                    <a:pt x="4870" y="2374"/>
                    <a:pt x="4492" y="4200"/>
                  </a:cubicBezTo>
                  <a:cubicBezTo>
                    <a:pt x="4319" y="5174"/>
                    <a:pt x="4492" y="6100"/>
                    <a:pt x="4426" y="6959"/>
                  </a:cubicBezTo>
                  <a:cubicBezTo>
                    <a:pt x="4411" y="7372"/>
                    <a:pt x="4316" y="7780"/>
                    <a:pt x="4145" y="8156"/>
                  </a:cubicBezTo>
                  <a:cubicBezTo>
                    <a:pt x="3975" y="8510"/>
                    <a:pt x="3718" y="8814"/>
                    <a:pt x="3396" y="9042"/>
                  </a:cubicBezTo>
                  <a:cubicBezTo>
                    <a:pt x="3038" y="9317"/>
                    <a:pt x="2604" y="9460"/>
                    <a:pt x="2167" y="9460"/>
                  </a:cubicBezTo>
                  <a:cubicBezTo>
                    <a:pt x="1895" y="9460"/>
                    <a:pt x="1622" y="9405"/>
                    <a:pt x="1365" y="9293"/>
                  </a:cubicBezTo>
                  <a:cubicBezTo>
                    <a:pt x="796" y="8998"/>
                    <a:pt x="409" y="8444"/>
                    <a:pt x="323" y="7810"/>
                  </a:cubicBezTo>
                  <a:cubicBezTo>
                    <a:pt x="253" y="7287"/>
                    <a:pt x="482" y="6769"/>
                    <a:pt x="918" y="6471"/>
                  </a:cubicBezTo>
                  <a:cubicBezTo>
                    <a:pt x="1214" y="6266"/>
                    <a:pt x="1563" y="6156"/>
                    <a:pt x="1921" y="6156"/>
                  </a:cubicBezTo>
                  <a:cubicBezTo>
                    <a:pt x="1965" y="6156"/>
                    <a:pt x="2009" y="6158"/>
                    <a:pt x="2054" y="6161"/>
                  </a:cubicBezTo>
                  <a:cubicBezTo>
                    <a:pt x="2391" y="6204"/>
                    <a:pt x="2708" y="6350"/>
                    <a:pt x="2959" y="6578"/>
                  </a:cubicBezTo>
                  <a:cubicBezTo>
                    <a:pt x="2916" y="6494"/>
                    <a:pt x="2856" y="6421"/>
                    <a:pt x="2781" y="6363"/>
                  </a:cubicBezTo>
                  <a:cubicBezTo>
                    <a:pt x="2572" y="6180"/>
                    <a:pt x="2314" y="6068"/>
                    <a:pt x="2038" y="6037"/>
                  </a:cubicBezTo>
                  <a:cubicBezTo>
                    <a:pt x="1963" y="6028"/>
                    <a:pt x="1888" y="6024"/>
                    <a:pt x="1813" y="6024"/>
                  </a:cubicBezTo>
                  <a:cubicBezTo>
                    <a:pt x="1454" y="6024"/>
                    <a:pt x="1102" y="6126"/>
                    <a:pt x="799" y="6322"/>
                  </a:cubicBezTo>
                  <a:cubicBezTo>
                    <a:pt x="285" y="6648"/>
                    <a:pt x="0" y="7238"/>
                    <a:pt x="68" y="7842"/>
                  </a:cubicBezTo>
                  <a:cubicBezTo>
                    <a:pt x="148" y="8565"/>
                    <a:pt x="579" y="9204"/>
                    <a:pt x="1220" y="9548"/>
                  </a:cubicBezTo>
                  <a:cubicBezTo>
                    <a:pt x="1528" y="9692"/>
                    <a:pt x="1858" y="9762"/>
                    <a:pt x="2186" y="9762"/>
                  </a:cubicBezTo>
                  <a:cubicBezTo>
                    <a:pt x="2672" y="9762"/>
                    <a:pt x="3155" y="9607"/>
                    <a:pt x="3558" y="9304"/>
                  </a:cubicBezTo>
                  <a:cubicBezTo>
                    <a:pt x="3925" y="9050"/>
                    <a:pt x="4223" y="8709"/>
                    <a:pt x="4422" y="8310"/>
                  </a:cubicBezTo>
                  <a:cubicBezTo>
                    <a:pt x="4613" y="7894"/>
                    <a:pt x="4721" y="7444"/>
                    <a:pt x="4740" y="6987"/>
                  </a:cubicBezTo>
                  <a:cubicBezTo>
                    <a:pt x="4803" y="6078"/>
                    <a:pt x="4645" y="5161"/>
                    <a:pt x="4810" y="4268"/>
                  </a:cubicBezTo>
                  <a:cubicBezTo>
                    <a:pt x="5166" y="2558"/>
                    <a:pt x="6380" y="1152"/>
                    <a:pt x="8020" y="550"/>
                  </a:cubicBezTo>
                  <a:cubicBezTo>
                    <a:pt x="8509" y="383"/>
                    <a:pt x="9017" y="300"/>
                    <a:pt x="9522" y="300"/>
                  </a:cubicBezTo>
                  <a:cubicBezTo>
                    <a:pt x="10407" y="300"/>
                    <a:pt x="11284" y="553"/>
                    <a:pt x="12044" y="1046"/>
                  </a:cubicBezTo>
                  <a:cubicBezTo>
                    <a:pt x="12859" y="1555"/>
                    <a:pt x="13517" y="2278"/>
                    <a:pt x="13946" y="3137"/>
                  </a:cubicBezTo>
                  <a:cubicBezTo>
                    <a:pt x="14239" y="3742"/>
                    <a:pt x="14304" y="4124"/>
                    <a:pt x="14357" y="4124"/>
                  </a:cubicBezTo>
                  <a:cubicBezTo>
                    <a:pt x="14358" y="4124"/>
                    <a:pt x="14359" y="4124"/>
                    <a:pt x="14359" y="4124"/>
                  </a:cubicBezTo>
                  <a:cubicBezTo>
                    <a:pt x="14364" y="4030"/>
                    <a:pt x="14352" y="3937"/>
                    <a:pt x="14326" y="3846"/>
                  </a:cubicBezTo>
                  <a:cubicBezTo>
                    <a:pt x="14272" y="3583"/>
                    <a:pt x="14191" y="3328"/>
                    <a:pt x="14082" y="3082"/>
                  </a:cubicBezTo>
                  <a:cubicBezTo>
                    <a:pt x="13683" y="2170"/>
                    <a:pt x="13024" y="1393"/>
                    <a:pt x="12190" y="848"/>
                  </a:cubicBezTo>
                  <a:cubicBezTo>
                    <a:pt x="11613" y="465"/>
                    <a:pt x="10968" y="204"/>
                    <a:pt x="10289" y="75"/>
                  </a:cubicBezTo>
                  <a:cubicBezTo>
                    <a:pt x="10014" y="25"/>
                    <a:pt x="9736" y="0"/>
                    <a:pt x="94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4" name="Google Shape;5181;p109"/>
            <p:cNvSpPr/>
            <p:nvPr/>
          </p:nvSpPr>
          <p:spPr>
            <a:xfrm>
              <a:off x="2549575" y="2092800"/>
              <a:ext cx="335100" cy="160575"/>
            </a:xfrm>
            <a:custGeom>
              <a:avLst/>
              <a:gdLst/>
              <a:ahLst/>
              <a:cxnLst/>
              <a:rect l="l" t="t" r="r" b="b"/>
              <a:pathLst>
                <a:path w="13404" h="6423" extrusionOk="0">
                  <a:moveTo>
                    <a:pt x="13403" y="1"/>
                  </a:moveTo>
                  <a:lnTo>
                    <a:pt x="13403" y="1"/>
                  </a:lnTo>
                  <a:cubicBezTo>
                    <a:pt x="13080" y="699"/>
                    <a:pt x="12693" y="1365"/>
                    <a:pt x="12248" y="1992"/>
                  </a:cubicBezTo>
                  <a:cubicBezTo>
                    <a:pt x="11081" y="3438"/>
                    <a:pt x="9534" y="4527"/>
                    <a:pt x="7781" y="5141"/>
                  </a:cubicBezTo>
                  <a:cubicBezTo>
                    <a:pt x="6015" y="5731"/>
                    <a:pt x="4181" y="6080"/>
                    <a:pt x="2323" y="6180"/>
                  </a:cubicBezTo>
                  <a:cubicBezTo>
                    <a:pt x="1546" y="6199"/>
                    <a:pt x="771" y="6262"/>
                    <a:pt x="1" y="6367"/>
                  </a:cubicBezTo>
                  <a:cubicBezTo>
                    <a:pt x="158" y="6403"/>
                    <a:pt x="319" y="6422"/>
                    <a:pt x="480" y="6422"/>
                  </a:cubicBezTo>
                  <a:cubicBezTo>
                    <a:pt x="528" y="6422"/>
                    <a:pt x="577" y="6420"/>
                    <a:pt x="625" y="6417"/>
                  </a:cubicBezTo>
                  <a:lnTo>
                    <a:pt x="2335" y="6417"/>
                  </a:lnTo>
                  <a:cubicBezTo>
                    <a:pt x="4226" y="6385"/>
                    <a:pt x="6103" y="6062"/>
                    <a:pt x="7897" y="5457"/>
                  </a:cubicBezTo>
                  <a:cubicBezTo>
                    <a:pt x="9709" y="4828"/>
                    <a:pt x="11291" y="3670"/>
                    <a:pt x="12441" y="2132"/>
                  </a:cubicBezTo>
                  <a:cubicBezTo>
                    <a:pt x="12777" y="1664"/>
                    <a:pt x="13048" y="1153"/>
                    <a:pt x="13247" y="611"/>
                  </a:cubicBezTo>
                  <a:cubicBezTo>
                    <a:pt x="13330" y="417"/>
                    <a:pt x="13383" y="211"/>
                    <a:pt x="134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5" name="Google Shape;5182;p109"/>
            <p:cNvSpPr/>
            <p:nvPr/>
          </p:nvSpPr>
          <p:spPr>
            <a:xfrm>
              <a:off x="2336275" y="2536450"/>
              <a:ext cx="163300" cy="115925"/>
            </a:xfrm>
            <a:custGeom>
              <a:avLst/>
              <a:gdLst/>
              <a:ahLst/>
              <a:cxnLst/>
              <a:rect l="l" t="t" r="r" b="b"/>
              <a:pathLst>
                <a:path w="6532" h="4637" extrusionOk="0">
                  <a:moveTo>
                    <a:pt x="3697" y="1055"/>
                  </a:moveTo>
                  <a:cubicBezTo>
                    <a:pt x="3819" y="1055"/>
                    <a:pt x="3944" y="1080"/>
                    <a:pt x="4062" y="1134"/>
                  </a:cubicBezTo>
                  <a:cubicBezTo>
                    <a:pt x="4477" y="1375"/>
                    <a:pt x="4711" y="1838"/>
                    <a:pt x="4658" y="2316"/>
                  </a:cubicBezTo>
                  <a:cubicBezTo>
                    <a:pt x="4647" y="2408"/>
                    <a:pt x="4629" y="2499"/>
                    <a:pt x="4605" y="2587"/>
                  </a:cubicBezTo>
                  <a:lnTo>
                    <a:pt x="4605" y="2587"/>
                  </a:lnTo>
                  <a:cubicBezTo>
                    <a:pt x="4605" y="2587"/>
                    <a:pt x="4604" y="2587"/>
                    <a:pt x="4604" y="2587"/>
                  </a:cubicBezTo>
                  <a:cubicBezTo>
                    <a:pt x="4424" y="2651"/>
                    <a:pt x="4237" y="2683"/>
                    <a:pt x="4050" y="2683"/>
                  </a:cubicBezTo>
                  <a:cubicBezTo>
                    <a:pt x="3829" y="2683"/>
                    <a:pt x="3608" y="2639"/>
                    <a:pt x="3402" y="2551"/>
                  </a:cubicBezTo>
                  <a:cubicBezTo>
                    <a:pt x="3003" y="2377"/>
                    <a:pt x="2796" y="1934"/>
                    <a:pt x="2918" y="1517"/>
                  </a:cubicBezTo>
                  <a:cubicBezTo>
                    <a:pt x="3078" y="1223"/>
                    <a:pt x="3382" y="1055"/>
                    <a:pt x="3697" y="1055"/>
                  </a:cubicBezTo>
                  <a:close/>
                  <a:moveTo>
                    <a:pt x="6452" y="1"/>
                  </a:moveTo>
                  <a:cubicBezTo>
                    <a:pt x="6422" y="1"/>
                    <a:pt x="6452" y="227"/>
                    <a:pt x="6360" y="611"/>
                  </a:cubicBezTo>
                  <a:cubicBezTo>
                    <a:pt x="6237" y="1150"/>
                    <a:pt x="5958" y="1641"/>
                    <a:pt x="5558" y="2021"/>
                  </a:cubicBezTo>
                  <a:cubicBezTo>
                    <a:pt x="5385" y="2189"/>
                    <a:pt x="5188" y="2329"/>
                    <a:pt x="4974" y="2438"/>
                  </a:cubicBezTo>
                  <a:lnTo>
                    <a:pt x="4974" y="2438"/>
                  </a:lnTo>
                  <a:cubicBezTo>
                    <a:pt x="4979" y="2403"/>
                    <a:pt x="4984" y="2369"/>
                    <a:pt x="4988" y="2335"/>
                  </a:cubicBezTo>
                  <a:cubicBezTo>
                    <a:pt x="5054" y="1720"/>
                    <a:pt x="4744" y="1124"/>
                    <a:pt x="4202" y="826"/>
                  </a:cubicBezTo>
                  <a:cubicBezTo>
                    <a:pt x="4038" y="750"/>
                    <a:pt x="3865" y="714"/>
                    <a:pt x="3695" y="714"/>
                  </a:cubicBezTo>
                  <a:cubicBezTo>
                    <a:pt x="3249" y="714"/>
                    <a:pt x="2821" y="962"/>
                    <a:pt x="2612" y="1388"/>
                  </a:cubicBezTo>
                  <a:cubicBezTo>
                    <a:pt x="2499" y="1675"/>
                    <a:pt x="2523" y="1996"/>
                    <a:pt x="2674" y="2265"/>
                  </a:cubicBezTo>
                  <a:cubicBezTo>
                    <a:pt x="2803" y="2513"/>
                    <a:pt x="3012" y="2712"/>
                    <a:pt x="3265" y="2830"/>
                  </a:cubicBezTo>
                  <a:cubicBezTo>
                    <a:pt x="3503" y="2931"/>
                    <a:pt x="3756" y="2981"/>
                    <a:pt x="4010" y="2981"/>
                  </a:cubicBezTo>
                  <a:cubicBezTo>
                    <a:pt x="4167" y="2981"/>
                    <a:pt x="4324" y="2962"/>
                    <a:pt x="4478" y="2923"/>
                  </a:cubicBezTo>
                  <a:lnTo>
                    <a:pt x="4478" y="2923"/>
                  </a:lnTo>
                  <a:cubicBezTo>
                    <a:pt x="4371" y="3141"/>
                    <a:pt x="4222" y="3339"/>
                    <a:pt x="4037" y="3503"/>
                  </a:cubicBezTo>
                  <a:cubicBezTo>
                    <a:pt x="3447" y="4065"/>
                    <a:pt x="2667" y="4384"/>
                    <a:pt x="1852" y="4396"/>
                  </a:cubicBezTo>
                  <a:cubicBezTo>
                    <a:pt x="1302" y="4387"/>
                    <a:pt x="776" y="4169"/>
                    <a:pt x="381" y="3788"/>
                  </a:cubicBezTo>
                  <a:cubicBezTo>
                    <a:pt x="115" y="3515"/>
                    <a:pt x="34" y="3304"/>
                    <a:pt x="3" y="3304"/>
                  </a:cubicBezTo>
                  <a:cubicBezTo>
                    <a:pt x="2" y="3304"/>
                    <a:pt x="1" y="3304"/>
                    <a:pt x="0" y="3305"/>
                  </a:cubicBezTo>
                  <a:cubicBezTo>
                    <a:pt x="0" y="3305"/>
                    <a:pt x="21" y="3548"/>
                    <a:pt x="285" y="3876"/>
                  </a:cubicBezTo>
                  <a:cubicBezTo>
                    <a:pt x="678" y="4331"/>
                    <a:pt x="1242" y="4606"/>
                    <a:pt x="1843" y="4635"/>
                  </a:cubicBezTo>
                  <a:cubicBezTo>
                    <a:pt x="1875" y="4636"/>
                    <a:pt x="1906" y="4636"/>
                    <a:pt x="1938" y="4636"/>
                  </a:cubicBezTo>
                  <a:cubicBezTo>
                    <a:pt x="2795" y="4636"/>
                    <a:pt x="3622" y="4311"/>
                    <a:pt x="4252" y="3727"/>
                  </a:cubicBezTo>
                  <a:cubicBezTo>
                    <a:pt x="4548" y="3471"/>
                    <a:pt x="4767" y="3143"/>
                    <a:pt x="4890" y="2778"/>
                  </a:cubicBezTo>
                  <a:lnTo>
                    <a:pt x="4890" y="2778"/>
                  </a:lnTo>
                  <a:cubicBezTo>
                    <a:pt x="5203" y="2640"/>
                    <a:pt x="5486" y="2440"/>
                    <a:pt x="5723" y="2190"/>
                  </a:cubicBezTo>
                  <a:cubicBezTo>
                    <a:pt x="6140" y="1768"/>
                    <a:pt x="6409" y="1220"/>
                    <a:pt x="6488" y="633"/>
                  </a:cubicBezTo>
                  <a:cubicBezTo>
                    <a:pt x="6532" y="423"/>
                    <a:pt x="6519" y="204"/>
                    <a:pt x="64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6" name="Google Shape;5183;p109"/>
            <p:cNvSpPr/>
            <p:nvPr/>
          </p:nvSpPr>
          <p:spPr>
            <a:xfrm>
              <a:off x="1523175" y="4444000"/>
              <a:ext cx="1674900" cy="5375"/>
            </a:xfrm>
            <a:custGeom>
              <a:avLst/>
              <a:gdLst/>
              <a:ahLst/>
              <a:cxnLst/>
              <a:rect l="l" t="t" r="r" b="b"/>
              <a:pathLst>
                <a:path w="66996" h="215" extrusionOk="0">
                  <a:moveTo>
                    <a:pt x="33500" y="0"/>
                  </a:moveTo>
                  <a:cubicBezTo>
                    <a:pt x="14994" y="0"/>
                    <a:pt x="0" y="50"/>
                    <a:pt x="0" y="108"/>
                  </a:cubicBezTo>
                  <a:cubicBezTo>
                    <a:pt x="0" y="165"/>
                    <a:pt x="15002" y="215"/>
                    <a:pt x="33500" y="215"/>
                  </a:cubicBezTo>
                  <a:cubicBezTo>
                    <a:pt x="51997" y="215"/>
                    <a:pt x="66995" y="165"/>
                    <a:pt x="66995" y="108"/>
                  </a:cubicBezTo>
                  <a:cubicBezTo>
                    <a:pt x="66995" y="50"/>
                    <a:pt x="52005" y="0"/>
                    <a:pt x="3350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7" name="Google Shape;5184;p109"/>
            <p:cNvSpPr/>
            <p:nvPr/>
          </p:nvSpPr>
          <p:spPr>
            <a:xfrm>
              <a:off x="942975" y="3847100"/>
              <a:ext cx="201550" cy="370600"/>
            </a:xfrm>
            <a:custGeom>
              <a:avLst/>
              <a:gdLst/>
              <a:ahLst/>
              <a:cxnLst/>
              <a:rect l="l" t="t" r="r" b="b"/>
              <a:pathLst>
                <a:path w="8062" h="14824" extrusionOk="0">
                  <a:moveTo>
                    <a:pt x="2459" y="0"/>
                  </a:moveTo>
                  <a:cubicBezTo>
                    <a:pt x="1" y="244"/>
                    <a:pt x="248" y="5797"/>
                    <a:pt x="1298" y="8507"/>
                  </a:cubicBezTo>
                  <a:cubicBezTo>
                    <a:pt x="1955" y="10246"/>
                    <a:pt x="3476" y="13509"/>
                    <a:pt x="6305" y="14824"/>
                  </a:cubicBezTo>
                  <a:cubicBezTo>
                    <a:pt x="7321" y="12209"/>
                    <a:pt x="8062" y="9060"/>
                    <a:pt x="7590" y="6292"/>
                  </a:cubicBezTo>
                  <a:cubicBezTo>
                    <a:pt x="7387" y="4849"/>
                    <a:pt x="6855" y="3474"/>
                    <a:pt x="6039" y="2269"/>
                  </a:cubicBezTo>
                  <a:cubicBezTo>
                    <a:pt x="5205" y="1056"/>
                    <a:pt x="3912" y="237"/>
                    <a:pt x="2461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8" name="Google Shape;5185;p109"/>
            <p:cNvSpPr/>
            <p:nvPr/>
          </p:nvSpPr>
          <p:spPr>
            <a:xfrm>
              <a:off x="1179275" y="4126375"/>
              <a:ext cx="195775" cy="183500"/>
            </a:xfrm>
            <a:custGeom>
              <a:avLst/>
              <a:gdLst/>
              <a:ahLst/>
              <a:cxnLst/>
              <a:rect l="l" t="t" r="r" b="b"/>
              <a:pathLst>
                <a:path w="7831" h="7340" extrusionOk="0">
                  <a:moveTo>
                    <a:pt x="5770" y="1"/>
                  </a:moveTo>
                  <a:cubicBezTo>
                    <a:pt x="5486" y="1"/>
                    <a:pt x="5197" y="38"/>
                    <a:pt x="4922" y="95"/>
                  </a:cubicBezTo>
                  <a:cubicBezTo>
                    <a:pt x="3311" y="406"/>
                    <a:pt x="1890" y="1346"/>
                    <a:pt x="977" y="2711"/>
                  </a:cubicBezTo>
                  <a:cubicBezTo>
                    <a:pt x="81" y="4104"/>
                    <a:pt x="0" y="5870"/>
                    <a:pt x="767" y="7339"/>
                  </a:cubicBezTo>
                  <a:lnTo>
                    <a:pt x="767" y="7338"/>
                  </a:lnTo>
                  <a:cubicBezTo>
                    <a:pt x="3162" y="7338"/>
                    <a:pt x="5039" y="5896"/>
                    <a:pt x="6646" y="4124"/>
                  </a:cubicBezTo>
                  <a:cubicBezTo>
                    <a:pt x="7140" y="3622"/>
                    <a:pt x="7490" y="2997"/>
                    <a:pt x="7663" y="2315"/>
                  </a:cubicBezTo>
                  <a:cubicBezTo>
                    <a:pt x="7830" y="1617"/>
                    <a:pt x="7606" y="883"/>
                    <a:pt x="7075" y="401"/>
                  </a:cubicBezTo>
                  <a:cubicBezTo>
                    <a:pt x="6710" y="106"/>
                    <a:pt x="6246" y="1"/>
                    <a:pt x="5770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9" name="Google Shape;5186;p109"/>
            <p:cNvSpPr/>
            <p:nvPr/>
          </p:nvSpPr>
          <p:spPr>
            <a:xfrm>
              <a:off x="1173725" y="4204350"/>
              <a:ext cx="111800" cy="331400"/>
            </a:xfrm>
            <a:custGeom>
              <a:avLst/>
              <a:gdLst/>
              <a:ahLst/>
              <a:cxnLst/>
              <a:rect l="l" t="t" r="r" b="b"/>
              <a:pathLst>
                <a:path w="4472" h="13256" extrusionOk="0">
                  <a:moveTo>
                    <a:pt x="4471" y="0"/>
                  </a:moveTo>
                  <a:cubicBezTo>
                    <a:pt x="4423" y="15"/>
                    <a:pt x="4378" y="36"/>
                    <a:pt x="4335" y="63"/>
                  </a:cubicBezTo>
                  <a:cubicBezTo>
                    <a:pt x="4207" y="129"/>
                    <a:pt x="4083" y="202"/>
                    <a:pt x="3963" y="282"/>
                  </a:cubicBezTo>
                  <a:cubicBezTo>
                    <a:pt x="3519" y="572"/>
                    <a:pt x="3111" y="912"/>
                    <a:pt x="2748" y="1299"/>
                  </a:cubicBezTo>
                  <a:cubicBezTo>
                    <a:pt x="1568" y="2600"/>
                    <a:pt x="753" y="4194"/>
                    <a:pt x="389" y="5913"/>
                  </a:cubicBezTo>
                  <a:cubicBezTo>
                    <a:pt x="54" y="7628"/>
                    <a:pt x="0" y="9385"/>
                    <a:pt x="228" y="11115"/>
                  </a:cubicBezTo>
                  <a:cubicBezTo>
                    <a:pt x="294" y="11748"/>
                    <a:pt x="348" y="12268"/>
                    <a:pt x="389" y="12681"/>
                  </a:cubicBezTo>
                  <a:cubicBezTo>
                    <a:pt x="396" y="12875"/>
                    <a:pt x="422" y="13067"/>
                    <a:pt x="468" y="13255"/>
                  </a:cubicBezTo>
                  <a:cubicBezTo>
                    <a:pt x="485" y="13058"/>
                    <a:pt x="485" y="12858"/>
                    <a:pt x="468" y="12661"/>
                  </a:cubicBezTo>
                  <a:cubicBezTo>
                    <a:pt x="452" y="12288"/>
                    <a:pt x="418" y="11748"/>
                    <a:pt x="373" y="11086"/>
                  </a:cubicBezTo>
                  <a:cubicBezTo>
                    <a:pt x="298" y="9769"/>
                    <a:pt x="129" y="7912"/>
                    <a:pt x="587" y="5942"/>
                  </a:cubicBezTo>
                  <a:cubicBezTo>
                    <a:pt x="950" y="4261"/>
                    <a:pt x="1730" y="2698"/>
                    <a:pt x="2856" y="1397"/>
                  </a:cubicBezTo>
                  <a:cubicBezTo>
                    <a:pt x="3347" y="878"/>
                    <a:pt x="3887" y="411"/>
                    <a:pt x="44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0" name="Google Shape;5187;p109"/>
            <p:cNvSpPr/>
            <p:nvPr/>
          </p:nvSpPr>
          <p:spPr>
            <a:xfrm>
              <a:off x="1018600" y="3952025"/>
              <a:ext cx="169025" cy="594125"/>
            </a:xfrm>
            <a:custGeom>
              <a:avLst/>
              <a:gdLst/>
              <a:ahLst/>
              <a:cxnLst/>
              <a:rect l="l" t="t" r="r" b="b"/>
              <a:pathLst>
                <a:path w="6761" h="23765" extrusionOk="0">
                  <a:moveTo>
                    <a:pt x="1" y="1"/>
                  </a:moveTo>
                  <a:lnTo>
                    <a:pt x="1" y="1"/>
                  </a:lnTo>
                  <a:cubicBezTo>
                    <a:pt x="8" y="84"/>
                    <a:pt x="27" y="166"/>
                    <a:pt x="55" y="243"/>
                  </a:cubicBezTo>
                  <a:cubicBezTo>
                    <a:pt x="109" y="422"/>
                    <a:pt x="175" y="652"/>
                    <a:pt x="258" y="934"/>
                  </a:cubicBezTo>
                  <a:cubicBezTo>
                    <a:pt x="452" y="1558"/>
                    <a:pt x="712" y="2417"/>
                    <a:pt x="1035" y="3467"/>
                  </a:cubicBezTo>
                  <a:cubicBezTo>
                    <a:pt x="1683" y="5607"/>
                    <a:pt x="2580" y="8557"/>
                    <a:pt x="3513" y="11842"/>
                  </a:cubicBezTo>
                  <a:cubicBezTo>
                    <a:pt x="4447" y="15127"/>
                    <a:pt x="5247" y="18109"/>
                    <a:pt x="5814" y="20271"/>
                  </a:cubicBezTo>
                  <a:cubicBezTo>
                    <a:pt x="6078" y="21333"/>
                    <a:pt x="6327" y="22200"/>
                    <a:pt x="6492" y="22831"/>
                  </a:cubicBezTo>
                  <a:lnTo>
                    <a:pt x="6681" y="23525"/>
                  </a:lnTo>
                  <a:cubicBezTo>
                    <a:pt x="6702" y="23607"/>
                    <a:pt x="6728" y="23687"/>
                    <a:pt x="6760" y="23764"/>
                  </a:cubicBezTo>
                  <a:cubicBezTo>
                    <a:pt x="6756" y="23680"/>
                    <a:pt x="6741" y="23595"/>
                    <a:pt x="6718" y="23513"/>
                  </a:cubicBezTo>
                  <a:cubicBezTo>
                    <a:pt x="6681" y="23331"/>
                    <a:pt x="6632" y="23100"/>
                    <a:pt x="6566" y="22811"/>
                  </a:cubicBezTo>
                  <a:cubicBezTo>
                    <a:pt x="6429" y="22199"/>
                    <a:pt x="6223" y="21319"/>
                    <a:pt x="5954" y="20233"/>
                  </a:cubicBezTo>
                  <a:cubicBezTo>
                    <a:pt x="5421" y="18064"/>
                    <a:pt x="4645" y="15071"/>
                    <a:pt x="3706" y="11788"/>
                  </a:cubicBezTo>
                  <a:cubicBezTo>
                    <a:pt x="2769" y="8503"/>
                    <a:pt x="1856" y="5554"/>
                    <a:pt x="1166" y="3426"/>
                  </a:cubicBezTo>
                  <a:cubicBezTo>
                    <a:pt x="832" y="2360"/>
                    <a:pt x="543" y="1501"/>
                    <a:pt x="340" y="909"/>
                  </a:cubicBezTo>
                  <a:cubicBezTo>
                    <a:pt x="240" y="645"/>
                    <a:pt x="159" y="410"/>
                    <a:pt x="96" y="232"/>
                  </a:cubicBezTo>
                  <a:cubicBezTo>
                    <a:pt x="69" y="153"/>
                    <a:pt x="39" y="75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1" name="Google Shape;5188;p109"/>
            <p:cNvSpPr/>
            <p:nvPr/>
          </p:nvSpPr>
          <p:spPr>
            <a:xfrm>
              <a:off x="845350" y="4227950"/>
              <a:ext cx="267575" cy="165100"/>
            </a:xfrm>
            <a:custGeom>
              <a:avLst/>
              <a:gdLst/>
              <a:ahLst/>
              <a:cxnLst/>
              <a:rect l="l" t="t" r="r" b="b"/>
              <a:pathLst>
                <a:path w="10703" h="6604" extrusionOk="0">
                  <a:moveTo>
                    <a:pt x="2094" y="1"/>
                  </a:moveTo>
                  <a:cubicBezTo>
                    <a:pt x="1437" y="1"/>
                    <a:pt x="793" y="174"/>
                    <a:pt x="460" y="710"/>
                  </a:cubicBezTo>
                  <a:cubicBezTo>
                    <a:pt x="0" y="1449"/>
                    <a:pt x="436" y="2420"/>
                    <a:pt x="964" y="3114"/>
                  </a:cubicBezTo>
                  <a:cubicBezTo>
                    <a:pt x="2742" y="5354"/>
                    <a:pt x="5419" y="6604"/>
                    <a:pt x="8188" y="6604"/>
                  </a:cubicBezTo>
                  <a:cubicBezTo>
                    <a:pt x="9025" y="6604"/>
                    <a:pt x="9870" y="6490"/>
                    <a:pt x="10702" y="6254"/>
                  </a:cubicBezTo>
                  <a:lnTo>
                    <a:pt x="10682" y="6019"/>
                  </a:lnTo>
                  <a:cubicBezTo>
                    <a:pt x="9177" y="2886"/>
                    <a:pt x="6255" y="669"/>
                    <a:pt x="2831" y="66"/>
                  </a:cubicBezTo>
                  <a:cubicBezTo>
                    <a:pt x="2594" y="26"/>
                    <a:pt x="2343" y="1"/>
                    <a:pt x="2094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2" name="Google Shape;5189;p109"/>
            <p:cNvSpPr/>
            <p:nvPr/>
          </p:nvSpPr>
          <p:spPr>
            <a:xfrm>
              <a:off x="943325" y="4290425"/>
              <a:ext cx="236625" cy="222275"/>
            </a:xfrm>
            <a:custGeom>
              <a:avLst/>
              <a:gdLst/>
              <a:ahLst/>
              <a:cxnLst/>
              <a:rect l="l" t="t" r="r" b="b"/>
              <a:pathLst>
                <a:path w="9465" h="8891" extrusionOk="0">
                  <a:moveTo>
                    <a:pt x="7" y="0"/>
                  </a:moveTo>
                  <a:cubicBezTo>
                    <a:pt x="0" y="45"/>
                    <a:pt x="768" y="156"/>
                    <a:pt x="1946" y="567"/>
                  </a:cubicBezTo>
                  <a:cubicBezTo>
                    <a:pt x="2235" y="678"/>
                    <a:pt x="2556" y="789"/>
                    <a:pt x="2883" y="951"/>
                  </a:cubicBezTo>
                  <a:cubicBezTo>
                    <a:pt x="3238" y="1107"/>
                    <a:pt x="3584" y="1284"/>
                    <a:pt x="3920" y="1480"/>
                  </a:cubicBezTo>
                  <a:cubicBezTo>
                    <a:pt x="5470" y="2359"/>
                    <a:pt x="6792" y="3589"/>
                    <a:pt x="7778" y="5073"/>
                  </a:cubicBezTo>
                  <a:cubicBezTo>
                    <a:pt x="7994" y="5395"/>
                    <a:pt x="8191" y="5728"/>
                    <a:pt x="8369" y="6073"/>
                  </a:cubicBezTo>
                  <a:cubicBezTo>
                    <a:pt x="8533" y="6370"/>
                    <a:pt x="8679" y="6676"/>
                    <a:pt x="8807" y="6990"/>
                  </a:cubicBezTo>
                  <a:cubicBezTo>
                    <a:pt x="9282" y="8134"/>
                    <a:pt x="9419" y="8891"/>
                    <a:pt x="9465" y="8891"/>
                  </a:cubicBezTo>
                  <a:cubicBezTo>
                    <a:pt x="9450" y="8709"/>
                    <a:pt x="9419" y="8530"/>
                    <a:pt x="9373" y="8353"/>
                  </a:cubicBezTo>
                  <a:cubicBezTo>
                    <a:pt x="9333" y="8144"/>
                    <a:pt x="9279" y="7940"/>
                    <a:pt x="9212" y="7738"/>
                  </a:cubicBezTo>
                  <a:cubicBezTo>
                    <a:pt x="9136" y="7465"/>
                    <a:pt x="9045" y="7198"/>
                    <a:pt x="8939" y="6936"/>
                  </a:cubicBezTo>
                  <a:cubicBezTo>
                    <a:pt x="8822" y="6615"/>
                    <a:pt x="8685" y="6301"/>
                    <a:pt x="8527" y="5999"/>
                  </a:cubicBezTo>
                  <a:cubicBezTo>
                    <a:pt x="8350" y="5644"/>
                    <a:pt x="8155" y="5300"/>
                    <a:pt x="7940" y="4969"/>
                  </a:cubicBezTo>
                  <a:cubicBezTo>
                    <a:pt x="7442" y="4217"/>
                    <a:pt x="6859" y="3524"/>
                    <a:pt x="6205" y="2904"/>
                  </a:cubicBezTo>
                  <a:cubicBezTo>
                    <a:pt x="5536" y="2295"/>
                    <a:pt x="4801" y="1763"/>
                    <a:pt x="4015" y="1317"/>
                  </a:cubicBezTo>
                  <a:cubicBezTo>
                    <a:pt x="3672" y="1126"/>
                    <a:pt x="3319" y="954"/>
                    <a:pt x="2956" y="800"/>
                  </a:cubicBezTo>
                  <a:cubicBezTo>
                    <a:pt x="2642" y="662"/>
                    <a:pt x="2321" y="538"/>
                    <a:pt x="1994" y="434"/>
                  </a:cubicBezTo>
                  <a:cubicBezTo>
                    <a:pt x="1689" y="321"/>
                    <a:pt x="1408" y="272"/>
                    <a:pt x="1169" y="202"/>
                  </a:cubicBezTo>
                  <a:cubicBezTo>
                    <a:pt x="963" y="146"/>
                    <a:pt x="755" y="102"/>
                    <a:pt x="545" y="70"/>
                  </a:cubicBezTo>
                  <a:cubicBezTo>
                    <a:pt x="368" y="31"/>
                    <a:pt x="189" y="7"/>
                    <a:pt x="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3" name="Google Shape;5190;p109"/>
            <p:cNvSpPr/>
            <p:nvPr/>
          </p:nvSpPr>
          <p:spPr>
            <a:xfrm>
              <a:off x="3023075" y="1070325"/>
              <a:ext cx="1501750" cy="1595800"/>
            </a:xfrm>
            <a:custGeom>
              <a:avLst/>
              <a:gdLst/>
              <a:ahLst/>
              <a:cxnLst/>
              <a:rect l="l" t="t" r="r" b="b"/>
              <a:pathLst>
                <a:path w="60070" h="63832" extrusionOk="0">
                  <a:moveTo>
                    <a:pt x="41394" y="1"/>
                  </a:moveTo>
                  <a:cubicBezTo>
                    <a:pt x="41011" y="1"/>
                    <a:pt x="40626" y="14"/>
                    <a:pt x="40242" y="42"/>
                  </a:cubicBezTo>
                  <a:cubicBezTo>
                    <a:pt x="36458" y="312"/>
                    <a:pt x="32908" y="1888"/>
                    <a:pt x="29269" y="2934"/>
                  </a:cubicBezTo>
                  <a:cubicBezTo>
                    <a:pt x="26370" y="3767"/>
                    <a:pt x="24624" y="4025"/>
                    <a:pt x="21976" y="4025"/>
                  </a:cubicBezTo>
                  <a:cubicBezTo>
                    <a:pt x="21299" y="4025"/>
                    <a:pt x="20562" y="4008"/>
                    <a:pt x="19733" y="3980"/>
                  </a:cubicBezTo>
                  <a:cubicBezTo>
                    <a:pt x="19313" y="3951"/>
                    <a:pt x="18896" y="3937"/>
                    <a:pt x="18482" y="3937"/>
                  </a:cubicBezTo>
                  <a:cubicBezTo>
                    <a:pt x="8915" y="3937"/>
                    <a:pt x="854" y="11359"/>
                    <a:pt x="200" y="21045"/>
                  </a:cubicBezTo>
                  <a:cubicBezTo>
                    <a:pt x="0" y="24014"/>
                    <a:pt x="526" y="26986"/>
                    <a:pt x="1731" y="29707"/>
                  </a:cubicBezTo>
                  <a:cubicBezTo>
                    <a:pt x="3863" y="34529"/>
                    <a:pt x="7995" y="38272"/>
                    <a:pt x="9817" y="43229"/>
                  </a:cubicBezTo>
                  <a:cubicBezTo>
                    <a:pt x="11057" y="46609"/>
                    <a:pt x="11163" y="50337"/>
                    <a:pt x="12440" y="53703"/>
                  </a:cubicBezTo>
                  <a:cubicBezTo>
                    <a:pt x="14718" y="59718"/>
                    <a:pt x="21063" y="63832"/>
                    <a:pt x="27442" y="63832"/>
                  </a:cubicBezTo>
                  <a:cubicBezTo>
                    <a:pt x="28408" y="63832"/>
                    <a:pt x="29373" y="63737"/>
                    <a:pt x="30326" y="63542"/>
                  </a:cubicBezTo>
                  <a:cubicBezTo>
                    <a:pt x="34682" y="62648"/>
                    <a:pt x="38590" y="59927"/>
                    <a:pt x="43035" y="59649"/>
                  </a:cubicBezTo>
                  <a:cubicBezTo>
                    <a:pt x="43321" y="59631"/>
                    <a:pt x="43610" y="59623"/>
                    <a:pt x="43900" y="59623"/>
                  </a:cubicBezTo>
                  <a:cubicBezTo>
                    <a:pt x="46577" y="59623"/>
                    <a:pt x="49413" y="60309"/>
                    <a:pt x="52017" y="60309"/>
                  </a:cubicBezTo>
                  <a:cubicBezTo>
                    <a:pt x="53831" y="60309"/>
                    <a:pt x="55532" y="59976"/>
                    <a:pt x="56987" y="58847"/>
                  </a:cubicBezTo>
                  <a:cubicBezTo>
                    <a:pt x="59624" y="56802"/>
                    <a:pt x="60069" y="52878"/>
                    <a:pt x="59115" y="49684"/>
                  </a:cubicBezTo>
                  <a:cubicBezTo>
                    <a:pt x="58162" y="46489"/>
                    <a:pt x="56102" y="43763"/>
                    <a:pt x="54414" y="40887"/>
                  </a:cubicBezTo>
                  <a:cubicBezTo>
                    <a:pt x="52724" y="38011"/>
                    <a:pt x="51348" y="34689"/>
                    <a:pt x="51976" y="31413"/>
                  </a:cubicBezTo>
                  <a:cubicBezTo>
                    <a:pt x="52541" y="28443"/>
                    <a:pt x="54649" y="26043"/>
                    <a:pt x="55971" y="23319"/>
                  </a:cubicBezTo>
                  <a:cubicBezTo>
                    <a:pt x="59894" y="15268"/>
                    <a:pt x="56546" y="5561"/>
                    <a:pt x="48494" y="1638"/>
                  </a:cubicBezTo>
                  <a:cubicBezTo>
                    <a:pt x="46279" y="560"/>
                    <a:pt x="43850" y="1"/>
                    <a:pt x="41394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4" name="Google Shape;5191;p109"/>
            <p:cNvSpPr/>
            <p:nvPr/>
          </p:nvSpPr>
          <p:spPr>
            <a:xfrm>
              <a:off x="3447800" y="1473050"/>
              <a:ext cx="584100" cy="654800"/>
            </a:xfrm>
            <a:custGeom>
              <a:avLst/>
              <a:gdLst/>
              <a:ahLst/>
              <a:cxnLst/>
              <a:rect l="l" t="t" r="r" b="b"/>
              <a:pathLst>
                <a:path w="23364" h="26192" extrusionOk="0">
                  <a:moveTo>
                    <a:pt x="12430" y="1"/>
                  </a:moveTo>
                  <a:cubicBezTo>
                    <a:pt x="12231" y="1"/>
                    <a:pt x="12028" y="5"/>
                    <a:pt x="11821" y="14"/>
                  </a:cubicBezTo>
                  <a:cubicBezTo>
                    <a:pt x="11821" y="14"/>
                    <a:pt x="11817" y="14"/>
                    <a:pt x="11810" y="14"/>
                  </a:cubicBezTo>
                  <a:cubicBezTo>
                    <a:pt x="11508" y="14"/>
                    <a:pt x="4763" y="81"/>
                    <a:pt x="2409" y="6028"/>
                  </a:cubicBezTo>
                  <a:cubicBezTo>
                    <a:pt x="1" y="12115"/>
                    <a:pt x="2760" y="15052"/>
                    <a:pt x="3839" y="16841"/>
                  </a:cubicBezTo>
                  <a:cubicBezTo>
                    <a:pt x="4917" y="18630"/>
                    <a:pt x="7813" y="22523"/>
                    <a:pt x="7838" y="26191"/>
                  </a:cubicBezTo>
                  <a:lnTo>
                    <a:pt x="17246" y="26129"/>
                  </a:lnTo>
                  <a:cubicBezTo>
                    <a:pt x="17733" y="22882"/>
                    <a:pt x="18857" y="19762"/>
                    <a:pt x="20551" y="16949"/>
                  </a:cubicBezTo>
                  <a:cubicBezTo>
                    <a:pt x="23364" y="12264"/>
                    <a:pt x="23029" y="8847"/>
                    <a:pt x="22261" y="6805"/>
                  </a:cubicBezTo>
                  <a:cubicBezTo>
                    <a:pt x="21515" y="4824"/>
                    <a:pt x="19129" y="1"/>
                    <a:pt x="12430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5" name="Google Shape;5192;p109"/>
            <p:cNvSpPr/>
            <p:nvPr/>
          </p:nvSpPr>
          <p:spPr>
            <a:xfrm>
              <a:off x="3598850" y="1694500"/>
              <a:ext cx="305450" cy="426750"/>
            </a:xfrm>
            <a:custGeom>
              <a:avLst/>
              <a:gdLst/>
              <a:ahLst/>
              <a:cxnLst/>
              <a:rect l="l" t="t" r="r" b="b"/>
              <a:pathLst>
                <a:path w="12218" h="17070" extrusionOk="0">
                  <a:moveTo>
                    <a:pt x="1845" y="115"/>
                  </a:moveTo>
                  <a:cubicBezTo>
                    <a:pt x="2082" y="115"/>
                    <a:pt x="2319" y="170"/>
                    <a:pt x="2537" y="278"/>
                  </a:cubicBezTo>
                  <a:cubicBezTo>
                    <a:pt x="2910" y="458"/>
                    <a:pt x="3232" y="736"/>
                    <a:pt x="3465" y="1079"/>
                  </a:cubicBezTo>
                  <a:cubicBezTo>
                    <a:pt x="3689" y="1421"/>
                    <a:pt x="3847" y="1800"/>
                    <a:pt x="3933" y="2199"/>
                  </a:cubicBezTo>
                  <a:cubicBezTo>
                    <a:pt x="4070" y="2975"/>
                    <a:pt x="4142" y="3762"/>
                    <a:pt x="4148" y="4551"/>
                  </a:cubicBezTo>
                  <a:cubicBezTo>
                    <a:pt x="4152" y="4655"/>
                    <a:pt x="4157" y="4758"/>
                    <a:pt x="4162" y="4862"/>
                  </a:cubicBezTo>
                  <a:lnTo>
                    <a:pt x="4162" y="4862"/>
                  </a:lnTo>
                  <a:cubicBezTo>
                    <a:pt x="3894" y="4836"/>
                    <a:pt x="3626" y="4804"/>
                    <a:pt x="3359" y="4765"/>
                  </a:cubicBezTo>
                  <a:cubicBezTo>
                    <a:pt x="2418" y="4651"/>
                    <a:pt x="1545" y="4223"/>
                    <a:pt x="879" y="3552"/>
                  </a:cubicBezTo>
                  <a:cubicBezTo>
                    <a:pt x="566" y="3219"/>
                    <a:pt x="347" y="2810"/>
                    <a:pt x="246" y="2364"/>
                  </a:cubicBezTo>
                  <a:cubicBezTo>
                    <a:pt x="154" y="1930"/>
                    <a:pt x="211" y="1476"/>
                    <a:pt x="413" y="1079"/>
                  </a:cubicBezTo>
                  <a:cubicBezTo>
                    <a:pt x="595" y="687"/>
                    <a:pt x="918" y="376"/>
                    <a:pt x="1317" y="208"/>
                  </a:cubicBezTo>
                  <a:cubicBezTo>
                    <a:pt x="1488" y="146"/>
                    <a:pt x="1666" y="115"/>
                    <a:pt x="1845" y="115"/>
                  </a:cubicBezTo>
                  <a:close/>
                  <a:moveTo>
                    <a:pt x="10034" y="308"/>
                  </a:moveTo>
                  <a:cubicBezTo>
                    <a:pt x="10607" y="308"/>
                    <a:pt x="11171" y="528"/>
                    <a:pt x="11596" y="943"/>
                  </a:cubicBezTo>
                  <a:cubicBezTo>
                    <a:pt x="11913" y="1253"/>
                    <a:pt x="12090" y="1681"/>
                    <a:pt x="12084" y="2125"/>
                  </a:cubicBezTo>
                  <a:cubicBezTo>
                    <a:pt x="12067" y="2576"/>
                    <a:pt x="11906" y="3010"/>
                    <a:pt x="11626" y="3363"/>
                  </a:cubicBezTo>
                  <a:cubicBezTo>
                    <a:pt x="11335" y="3720"/>
                    <a:pt x="10967" y="4003"/>
                    <a:pt x="10548" y="4190"/>
                  </a:cubicBezTo>
                  <a:cubicBezTo>
                    <a:pt x="10115" y="4390"/>
                    <a:pt x="9660" y="4535"/>
                    <a:pt x="9192" y="4624"/>
                  </a:cubicBezTo>
                  <a:cubicBezTo>
                    <a:pt x="8444" y="4772"/>
                    <a:pt x="7687" y="4867"/>
                    <a:pt x="6926" y="4911"/>
                  </a:cubicBezTo>
                  <a:lnTo>
                    <a:pt x="6926" y="4911"/>
                  </a:lnTo>
                  <a:cubicBezTo>
                    <a:pt x="6931" y="4751"/>
                    <a:pt x="6938" y="4591"/>
                    <a:pt x="6949" y="4429"/>
                  </a:cubicBezTo>
                  <a:cubicBezTo>
                    <a:pt x="6983" y="3644"/>
                    <a:pt x="7167" y="2871"/>
                    <a:pt x="7489" y="2152"/>
                  </a:cubicBezTo>
                  <a:cubicBezTo>
                    <a:pt x="7840" y="1397"/>
                    <a:pt x="8455" y="797"/>
                    <a:pt x="9217" y="462"/>
                  </a:cubicBezTo>
                  <a:cubicBezTo>
                    <a:pt x="9482" y="358"/>
                    <a:pt x="9759" y="308"/>
                    <a:pt x="10034" y="308"/>
                  </a:cubicBezTo>
                  <a:close/>
                  <a:moveTo>
                    <a:pt x="1834" y="1"/>
                  </a:moveTo>
                  <a:cubicBezTo>
                    <a:pt x="1640" y="1"/>
                    <a:pt x="1445" y="34"/>
                    <a:pt x="1259" y="102"/>
                  </a:cubicBezTo>
                  <a:cubicBezTo>
                    <a:pt x="828" y="283"/>
                    <a:pt x="479" y="616"/>
                    <a:pt x="277" y="1038"/>
                  </a:cubicBezTo>
                  <a:cubicBezTo>
                    <a:pt x="64" y="1463"/>
                    <a:pt x="1" y="1948"/>
                    <a:pt x="99" y="2414"/>
                  </a:cubicBezTo>
                  <a:cubicBezTo>
                    <a:pt x="205" y="2878"/>
                    <a:pt x="433" y="3306"/>
                    <a:pt x="760" y="3654"/>
                  </a:cubicBezTo>
                  <a:cubicBezTo>
                    <a:pt x="1089" y="4004"/>
                    <a:pt x="1485" y="4285"/>
                    <a:pt x="1925" y="4479"/>
                  </a:cubicBezTo>
                  <a:cubicBezTo>
                    <a:pt x="2370" y="4678"/>
                    <a:pt x="2840" y="4816"/>
                    <a:pt x="3321" y="4892"/>
                  </a:cubicBezTo>
                  <a:cubicBezTo>
                    <a:pt x="3602" y="4933"/>
                    <a:pt x="3885" y="4966"/>
                    <a:pt x="4168" y="4993"/>
                  </a:cubicBezTo>
                  <a:lnTo>
                    <a:pt x="4168" y="4993"/>
                  </a:lnTo>
                  <a:cubicBezTo>
                    <a:pt x="4231" y="6355"/>
                    <a:pt x="4293" y="7635"/>
                    <a:pt x="4346" y="8810"/>
                  </a:cubicBezTo>
                  <a:cubicBezTo>
                    <a:pt x="4473" y="11408"/>
                    <a:pt x="4573" y="13516"/>
                    <a:pt x="4643" y="14978"/>
                  </a:cubicBezTo>
                  <a:cubicBezTo>
                    <a:pt x="4681" y="15702"/>
                    <a:pt x="4735" y="16267"/>
                    <a:pt x="4735" y="16656"/>
                  </a:cubicBezTo>
                  <a:cubicBezTo>
                    <a:pt x="4751" y="16771"/>
                    <a:pt x="4758" y="16885"/>
                    <a:pt x="4760" y="17001"/>
                  </a:cubicBezTo>
                  <a:lnTo>
                    <a:pt x="4760" y="17001"/>
                  </a:lnTo>
                  <a:lnTo>
                    <a:pt x="4760" y="16631"/>
                  </a:lnTo>
                  <a:cubicBezTo>
                    <a:pt x="4742" y="16242"/>
                    <a:pt x="4722" y="15680"/>
                    <a:pt x="4697" y="14953"/>
                  </a:cubicBezTo>
                  <a:cubicBezTo>
                    <a:pt x="4635" y="13491"/>
                    <a:pt x="4552" y="11383"/>
                    <a:pt x="4445" y="8785"/>
                  </a:cubicBezTo>
                  <a:cubicBezTo>
                    <a:pt x="4396" y="7617"/>
                    <a:pt x="4342" y="6354"/>
                    <a:pt x="4284" y="5003"/>
                  </a:cubicBezTo>
                  <a:lnTo>
                    <a:pt x="4284" y="5003"/>
                  </a:lnTo>
                  <a:cubicBezTo>
                    <a:pt x="4783" y="5047"/>
                    <a:pt x="5285" y="5069"/>
                    <a:pt x="5786" y="5069"/>
                  </a:cubicBezTo>
                  <a:cubicBezTo>
                    <a:pt x="5948" y="5069"/>
                    <a:pt x="6109" y="5066"/>
                    <a:pt x="6271" y="5062"/>
                  </a:cubicBezTo>
                  <a:cubicBezTo>
                    <a:pt x="6446" y="5059"/>
                    <a:pt x="6621" y="5053"/>
                    <a:pt x="6796" y="5045"/>
                  </a:cubicBezTo>
                  <a:lnTo>
                    <a:pt x="6796" y="5045"/>
                  </a:lnTo>
                  <a:cubicBezTo>
                    <a:pt x="6789" y="5573"/>
                    <a:pt x="6802" y="6086"/>
                    <a:pt x="6816" y="6603"/>
                  </a:cubicBezTo>
                  <a:cubicBezTo>
                    <a:pt x="6836" y="7334"/>
                    <a:pt x="6874" y="8017"/>
                    <a:pt x="6920" y="8669"/>
                  </a:cubicBezTo>
                  <a:cubicBezTo>
                    <a:pt x="7101" y="11272"/>
                    <a:pt x="7390" y="13367"/>
                    <a:pt x="7584" y="14808"/>
                  </a:cubicBezTo>
                  <a:cubicBezTo>
                    <a:pt x="7688" y="15515"/>
                    <a:pt x="7767" y="16073"/>
                    <a:pt x="7824" y="16462"/>
                  </a:cubicBezTo>
                  <a:cubicBezTo>
                    <a:pt x="7853" y="16631"/>
                    <a:pt x="7890" y="16771"/>
                    <a:pt x="7890" y="16875"/>
                  </a:cubicBezTo>
                  <a:lnTo>
                    <a:pt x="7914" y="17024"/>
                  </a:lnTo>
                  <a:cubicBezTo>
                    <a:pt x="7919" y="16986"/>
                    <a:pt x="7923" y="16949"/>
                    <a:pt x="7925" y="16911"/>
                  </a:cubicBezTo>
                  <a:cubicBezTo>
                    <a:pt x="7913" y="16806"/>
                    <a:pt x="7897" y="16662"/>
                    <a:pt x="7875" y="16478"/>
                  </a:cubicBezTo>
                  <a:lnTo>
                    <a:pt x="7663" y="14824"/>
                  </a:lnTo>
                  <a:cubicBezTo>
                    <a:pt x="7486" y="13374"/>
                    <a:pt x="7209" y="11284"/>
                    <a:pt x="7039" y="8681"/>
                  </a:cubicBezTo>
                  <a:cubicBezTo>
                    <a:pt x="7003" y="8033"/>
                    <a:pt x="6978" y="7351"/>
                    <a:pt x="6949" y="6641"/>
                  </a:cubicBezTo>
                  <a:cubicBezTo>
                    <a:pt x="6928" y="6121"/>
                    <a:pt x="6911" y="5586"/>
                    <a:pt x="6923" y="5038"/>
                  </a:cubicBezTo>
                  <a:lnTo>
                    <a:pt x="6923" y="5038"/>
                  </a:lnTo>
                  <a:cubicBezTo>
                    <a:pt x="7692" y="4995"/>
                    <a:pt x="8457" y="4898"/>
                    <a:pt x="9213" y="4748"/>
                  </a:cubicBezTo>
                  <a:cubicBezTo>
                    <a:pt x="9692" y="4657"/>
                    <a:pt x="10156" y="4508"/>
                    <a:pt x="10597" y="4302"/>
                  </a:cubicBezTo>
                  <a:cubicBezTo>
                    <a:pt x="11040" y="4101"/>
                    <a:pt x="11427" y="3794"/>
                    <a:pt x="11725" y="3410"/>
                  </a:cubicBezTo>
                  <a:cubicBezTo>
                    <a:pt x="12027" y="3032"/>
                    <a:pt x="12198" y="2566"/>
                    <a:pt x="12213" y="2084"/>
                  </a:cubicBezTo>
                  <a:cubicBezTo>
                    <a:pt x="12217" y="1603"/>
                    <a:pt x="12026" y="1142"/>
                    <a:pt x="11683" y="807"/>
                  </a:cubicBezTo>
                  <a:cubicBezTo>
                    <a:pt x="11231" y="367"/>
                    <a:pt x="10634" y="133"/>
                    <a:pt x="10026" y="133"/>
                  </a:cubicBezTo>
                  <a:cubicBezTo>
                    <a:pt x="9733" y="133"/>
                    <a:pt x="9437" y="187"/>
                    <a:pt x="9154" y="299"/>
                  </a:cubicBezTo>
                  <a:cubicBezTo>
                    <a:pt x="8363" y="645"/>
                    <a:pt x="7726" y="1272"/>
                    <a:pt x="7365" y="2059"/>
                  </a:cubicBezTo>
                  <a:cubicBezTo>
                    <a:pt x="7035" y="2791"/>
                    <a:pt x="6848" y="3578"/>
                    <a:pt x="6816" y="4381"/>
                  </a:cubicBezTo>
                  <a:cubicBezTo>
                    <a:pt x="6807" y="4562"/>
                    <a:pt x="6802" y="4741"/>
                    <a:pt x="6798" y="4917"/>
                  </a:cubicBezTo>
                  <a:lnTo>
                    <a:pt x="6798" y="4917"/>
                  </a:lnTo>
                  <a:cubicBezTo>
                    <a:pt x="6626" y="4926"/>
                    <a:pt x="6453" y="4932"/>
                    <a:pt x="6280" y="4935"/>
                  </a:cubicBezTo>
                  <a:cubicBezTo>
                    <a:pt x="6125" y="4939"/>
                    <a:pt x="5971" y="4941"/>
                    <a:pt x="5817" y="4941"/>
                  </a:cubicBezTo>
                  <a:cubicBezTo>
                    <a:pt x="5303" y="4941"/>
                    <a:pt x="4789" y="4918"/>
                    <a:pt x="4278" y="4872"/>
                  </a:cubicBezTo>
                  <a:lnTo>
                    <a:pt x="4278" y="4872"/>
                  </a:lnTo>
                  <a:cubicBezTo>
                    <a:pt x="4273" y="4756"/>
                    <a:pt x="4268" y="4639"/>
                    <a:pt x="4263" y="4521"/>
                  </a:cubicBezTo>
                  <a:cubicBezTo>
                    <a:pt x="4260" y="3725"/>
                    <a:pt x="4190" y="2932"/>
                    <a:pt x="4053" y="2149"/>
                  </a:cubicBezTo>
                  <a:cubicBezTo>
                    <a:pt x="3956" y="1749"/>
                    <a:pt x="3790" y="1368"/>
                    <a:pt x="3560" y="1026"/>
                  </a:cubicBezTo>
                  <a:cubicBezTo>
                    <a:pt x="3312" y="663"/>
                    <a:pt x="2975" y="369"/>
                    <a:pt x="2580" y="175"/>
                  </a:cubicBezTo>
                  <a:cubicBezTo>
                    <a:pt x="2346" y="59"/>
                    <a:pt x="2090" y="1"/>
                    <a:pt x="1834" y="1"/>
                  </a:cubicBezTo>
                  <a:close/>
                  <a:moveTo>
                    <a:pt x="4760" y="17001"/>
                  </a:moveTo>
                  <a:lnTo>
                    <a:pt x="4760" y="17069"/>
                  </a:lnTo>
                  <a:cubicBezTo>
                    <a:pt x="4760" y="17046"/>
                    <a:pt x="4760" y="17024"/>
                    <a:pt x="4760" y="1700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6" name="Google Shape;5193;p109"/>
            <p:cNvSpPr/>
            <p:nvPr/>
          </p:nvSpPr>
          <p:spPr>
            <a:xfrm>
              <a:off x="3643625" y="2120675"/>
              <a:ext cx="238650" cy="234800"/>
            </a:xfrm>
            <a:custGeom>
              <a:avLst/>
              <a:gdLst/>
              <a:ahLst/>
              <a:cxnLst/>
              <a:rect l="l" t="t" r="r" b="b"/>
              <a:pathLst>
                <a:path w="9546" h="9392" extrusionOk="0">
                  <a:moveTo>
                    <a:pt x="9442" y="0"/>
                  </a:moveTo>
                  <a:lnTo>
                    <a:pt x="1" y="149"/>
                  </a:lnTo>
                  <a:lnTo>
                    <a:pt x="116" y="5731"/>
                  </a:lnTo>
                  <a:lnTo>
                    <a:pt x="3182" y="9392"/>
                  </a:lnTo>
                  <a:lnTo>
                    <a:pt x="6801" y="9240"/>
                  </a:lnTo>
                  <a:lnTo>
                    <a:pt x="9545" y="5967"/>
                  </a:lnTo>
                  <a:lnTo>
                    <a:pt x="944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7" name="Google Shape;5194;p109"/>
            <p:cNvSpPr/>
            <p:nvPr/>
          </p:nvSpPr>
          <p:spPr>
            <a:xfrm>
              <a:off x="3721625" y="2332425"/>
              <a:ext cx="92050" cy="23375"/>
            </a:xfrm>
            <a:custGeom>
              <a:avLst/>
              <a:gdLst/>
              <a:ahLst/>
              <a:cxnLst/>
              <a:rect l="l" t="t" r="r" b="b"/>
              <a:pathLst>
                <a:path w="3682" h="935" extrusionOk="0">
                  <a:moveTo>
                    <a:pt x="1858" y="1"/>
                  </a:moveTo>
                  <a:cubicBezTo>
                    <a:pt x="1835" y="1"/>
                    <a:pt x="1812" y="1"/>
                    <a:pt x="1790" y="2"/>
                  </a:cubicBezTo>
                  <a:cubicBezTo>
                    <a:pt x="1087" y="44"/>
                    <a:pt x="437" y="384"/>
                    <a:pt x="0" y="935"/>
                  </a:cubicBezTo>
                  <a:lnTo>
                    <a:pt x="3681" y="770"/>
                  </a:lnTo>
                  <a:cubicBezTo>
                    <a:pt x="3200" y="278"/>
                    <a:pt x="2543" y="1"/>
                    <a:pt x="185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8" name="Google Shape;5195;p109"/>
            <p:cNvSpPr/>
            <p:nvPr/>
          </p:nvSpPr>
          <p:spPr>
            <a:xfrm>
              <a:off x="3650050" y="2227225"/>
              <a:ext cx="225900" cy="34875"/>
            </a:xfrm>
            <a:custGeom>
              <a:avLst/>
              <a:gdLst/>
              <a:ahLst/>
              <a:cxnLst/>
              <a:rect l="l" t="t" r="r" b="b"/>
              <a:pathLst>
                <a:path w="9036" h="1395" extrusionOk="0">
                  <a:moveTo>
                    <a:pt x="4669" y="0"/>
                  </a:moveTo>
                  <a:cubicBezTo>
                    <a:pt x="3491" y="0"/>
                    <a:pt x="2315" y="240"/>
                    <a:pt x="1214" y="717"/>
                  </a:cubicBezTo>
                  <a:cubicBezTo>
                    <a:pt x="902" y="852"/>
                    <a:pt x="598" y="1008"/>
                    <a:pt x="306" y="1185"/>
                  </a:cubicBezTo>
                  <a:cubicBezTo>
                    <a:pt x="196" y="1243"/>
                    <a:pt x="94" y="1313"/>
                    <a:pt x="1" y="1395"/>
                  </a:cubicBezTo>
                  <a:cubicBezTo>
                    <a:pt x="115" y="1350"/>
                    <a:pt x="227" y="1296"/>
                    <a:pt x="335" y="1234"/>
                  </a:cubicBezTo>
                  <a:cubicBezTo>
                    <a:pt x="545" y="1131"/>
                    <a:pt x="860" y="982"/>
                    <a:pt x="1252" y="821"/>
                  </a:cubicBezTo>
                  <a:cubicBezTo>
                    <a:pt x="2352" y="377"/>
                    <a:pt x="3518" y="153"/>
                    <a:pt x="4685" y="153"/>
                  </a:cubicBezTo>
                  <a:cubicBezTo>
                    <a:pt x="5724" y="153"/>
                    <a:pt x="6764" y="330"/>
                    <a:pt x="7759" y="685"/>
                  </a:cubicBezTo>
                  <a:cubicBezTo>
                    <a:pt x="8159" y="830"/>
                    <a:pt x="8478" y="966"/>
                    <a:pt x="8693" y="1069"/>
                  </a:cubicBezTo>
                  <a:cubicBezTo>
                    <a:pt x="8801" y="1131"/>
                    <a:pt x="8916" y="1179"/>
                    <a:pt x="9036" y="1214"/>
                  </a:cubicBezTo>
                  <a:cubicBezTo>
                    <a:pt x="8936" y="1132"/>
                    <a:pt x="8830" y="1059"/>
                    <a:pt x="8717" y="995"/>
                  </a:cubicBezTo>
                  <a:cubicBezTo>
                    <a:pt x="8418" y="837"/>
                    <a:pt x="8110" y="700"/>
                    <a:pt x="7793" y="581"/>
                  </a:cubicBezTo>
                  <a:cubicBezTo>
                    <a:pt x="6786" y="194"/>
                    <a:pt x="5727" y="0"/>
                    <a:pt x="46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9" name="Google Shape;5196;p109"/>
            <p:cNvSpPr/>
            <p:nvPr/>
          </p:nvSpPr>
          <p:spPr>
            <a:xfrm>
              <a:off x="3650350" y="2191150"/>
              <a:ext cx="225925" cy="34825"/>
            </a:xfrm>
            <a:custGeom>
              <a:avLst/>
              <a:gdLst/>
              <a:ahLst/>
              <a:cxnLst/>
              <a:rect l="l" t="t" r="r" b="b"/>
              <a:pathLst>
                <a:path w="9037" h="1393" extrusionOk="0">
                  <a:moveTo>
                    <a:pt x="4672" y="1"/>
                  </a:moveTo>
                  <a:cubicBezTo>
                    <a:pt x="3494" y="1"/>
                    <a:pt x="2316" y="241"/>
                    <a:pt x="1216" y="719"/>
                  </a:cubicBezTo>
                  <a:cubicBezTo>
                    <a:pt x="903" y="853"/>
                    <a:pt x="599" y="1008"/>
                    <a:pt x="306" y="1180"/>
                  </a:cubicBezTo>
                  <a:cubicBezTo>
                    <a:pt x="199" y="1243"/>
                    <a:pt x="97" y="1313"/>
                    <a:pt x="0" y="1392"/>
                  </a:cubicBezTo>
                  <a:cubicBezTo>
                    <a:pt x="117" y="1351"/>
                    <a:pt x="230" y="1297"/>
                    <a:pt x="335" y="1230"/>
                  </a:cubicBezTo>
                  <a:cubicBezTo>
                    <a:pt x="545" y="1128"/>
                    <a:pt x="839" y="974"/>
                    <a:pt x="1252" y="817"/>
                  </a:cubicBezTo>
                  <a:cubicBezTo>
                    <a:pt x="2285" y="402"/>
                    <a:pt x="3383" y="177"/>
                    <a:pt x="4496" y="152"/>
                  </a:cubicBezTo>
                  <a:cubicBezTo>
                    <a:pt x="4549" y="151"/>
                    <a:pt x="4602" y="151"/>
                    <a:pt x="4655" y="151"/>
                  </a:cubicBezTo>
                  <a:cubicBezTo>
                    <a:pt x="5712" y="151"/>
                    <a:pt x="6762" y="330"/>
                    <a:pt x="7759" y="681"/>
                  </a:cubicBezTo>
                  <a:cubicBezTo>
                    <a:pt x="8161" y="822"/>
                    <a:pt x="8479" y="963"/>
                    <a:pt x="8694" y="1062"/>
                  </a:cubicBezTo>
                  <a:cubicBezTo>
                    <a:pt x="8805" y="1119"/>
                    <a:pt x="8919" y="1169"/>
                    <a:pt x="9037" y="1211"/>
                  </a:cubicBezTo>
                  <a:cubicBezTo>
                    <a:pt x="8939" y="1126"/>
                    <a:pt x="8832" y="1053"/>
                    <a:pt x="8719" y="995"/>
                  </a:cubicBezTo>
                  <a:cubicBezTo>
                    <a:pt x="8421" y="834"/>
                    <a:pt x="8111" y="697"/>
                    <a:pt x="7793" y="581"/>
                  </a:cubicBezTo>
                  <a:cubicBezTo>
                    <a:pt x="6787" y="194"/>
                    <a:pt x="5729" y="1"/>
                    <a:pt x="46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0" name="Google Shape;5197;p109"/>
            <p:cNvSpPr/>
            <p:nvPr/>
          </p:nvSpPr>
          <p:spPr>
            <a:xfrm>
              <a:off x="3648475" y="2156575"/>
              <a:ext cx="225950" cy="34875"/>
            </a:xfrm>
            <a:custGeom>
              <a:avLst/>
              <a:gdLst/>
              <a:ahLst/>
              <a:cxnLst/>
              <a:rect l="l" t="t" r="r" b="b"/>
              <a:pathLst>
                <a:path w="9038" h="1395" extrusionOk="0">
                  <a:moveTo>
                    <a:pt x="4674" y="0"/>
                  </a:moveTo>
                  <a:cubicBezTo>
                    <a:pt x="3495" y="0"/>
                    <a:pt x="2318" y="240"/>
                    <a:pt x="1216" y="717"/>
                  </a:cubicBezTo>
                  <a:cubicBezTo>
                    <a:pt x="905" y="851"/>
                    <a:pt x="603" y="1008"/>
                    <a:pt x="312" y="1183"/>
                  </a:cubicBezTo>
                  <a:cubicBezTo>
                    <a:pt x="200" y="1241"/>
                    <a:pt x="96" y="1312"/>
                    <a:pt x="1" y="1395"/>
                  </a:cubicBezTo>
                  <a:cubicBezTo>
                    <a:pt x="118" y="1350"/>
                    <a:pt x="232" y="1295"/>
                    <a:pt x="340" y="1233"/>
                  </a:cubicBezTo>
                  <a:cubicBezTo>
                    <a:pt x="550" y="1130"/>
                    <a:pt x="844" y="981"/>
                    <a:pt x="1257" y="819"/>
                  </a:cubicBezTo>
                  <a:cubicBezTo>
                    <a:pt x="2290" y="409"/>
                    <a:pt x="3385" y="184"/>
                    <a:pt x="4497" y="155"/>
                  </a:cubicBezTo>
                  <a:cubicBezTo>
                    <a:pt x="4550" y="154"/>
                    <a:pt x="4603" y="153"/>
                    <a:pt x="4657" y="153"/>
                  </a:cubicBezTo>
                  <a:cubicBezTo>
                    <a:pt x="5713" y="153"/>
                    <a:pt x="6763" y="332"/>
                    <a:pt x="7761" y="685"/>
                  </a:cubicBezTo>
                  <a:cubicBezTo>
                    <a:pt x="8161" y="830"/>
                    <a:pt x="8480" y="965"/>
                    <a:pt x="8699" y="1069"/>
                  </a:cubicBezTo>
                  <a:cubicBezTo>
                    <a:pt x="8805" y="1129"/>
                    <a:pt x="8919" y="1177"/>
                    <a:pt x="9037" y="1214"/>
                  </a:cubicBezTo>
                  <a:cubicBezTo>
                    <a:pt x="8940" y="1130"/>
                    <a:pt x="8834" y="1057"/>
                    <a:pt x="8723" y="993"/>
                  </a:cubicBezTo>
                  <a:cubicBezTo>
                    <a:pt x="8424" y="837"/>
                    <a:pt x="8114" y="698"/>
                    <a:pt x="7797" y="581"/>
                  </a:cubicBezTo>
                  <a:cubicBezTo>
                    <a:pt x="6791" y="194"/>
                    <a:pt x="5732" y="0"/>
                    <a:pt x="467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1" name="Google Shape;5198;p109"/>
            <p:cNvSpPr/>
            <p:nvPr/>
          </p:nvSpPr>
          <p:spPr>
            <a:xfrm>
              <a:off x="3496375" y="1515950"/>
              <a:ext cx="203150" cy="380700"/>
            </a:xfrm>
            <a:custGeom>
              <a:avLst/>
              <a:gdLst/>
              <a:ahLst/>
              <a:cxnLst/>
              <a:rect l="l" t="t" r="r" b="b"/>
              <a:pathLst>
                <a:path w="8126" h="15228" extrusionOk="0">
                  <a:moveTo>
                    <a:pt x="7254" y="0"/>
                  </a:moveTo>
                  <a:cubicBezTo>
                    <a:pt x="7209" y="0"/>
                    <a:pt x="7162" y="1"/>
                    <a:pt x="7113" y="4"/>
                  </a:cubicBezTo>
                  <a:cubicBezTo>
                    <a:pt x="6376" y="68"/>
                    <a:pt x="5660" y="284"/>
                    <a:pt x="5011" y="640"/>
                  </a:cubicBezTo>
                  <a:cubicBezTo>
                    <a:pt x="4025" y="1156"/>
                    <a:pt x="3155" y="1869"/>
                    <a:pt x="2454" y="2733"/>
                  </a:cubicBezTo>
                  <a:cubicBezTo>
                    <a:pt x="640" y="4917"/>
                    <a:pt x="0" y="7844"/>
                    <a:pt x="735" y="10584"/>
                  </a:cubicBezTo>
                  <a:cubicBezTo>
                    <a:pt x="1012" y="11662"/>
                    <a:pt x="1506" y="12673"/>
                    <a:pt x="2185" y="13555"/>
                  </a:cubicBezTo>
                  <a:cubicBezTo>
                    <a:pt x="2629" y="14151"/>
                    <a:pt x="3191" y="14647"/>
                    <a:pt x="3837" y="15014"/>
                  </a:cubicBezTo>
                  <a:cubicBezTo>
                    <a:pt x="4119" y="15160"/>
                    <a:pt x="4348" y="15227"/>
                    <a:pt x="4515" y="15227"/>
                  </a:cubicBezTo>
                  <a:cubicBezTo>
                    <a:pt x="4627" y="15227"/>
                    <a:pt x="4711" y="15196"/>
                    <a:pt x="4763" y="15138"/>
                  </a:cubicBezTo>
                  <a:cubicBezTo>
                    <a:pt x="5036" y="14824"/>
                    <a:pt x="4469" y="13939"/>
                    <a:pt x="3957" y="12531"/>
                  </a:cubicBezTo>
                  <a:cubicBezTo>
                    <a:pt x="3660" y="11731"/>
                    <a:pt x="3456" y="10898"/>
                    <a:pt x="3346" y="10051"/>
                  </a:cubicBezTo>
                  <a:cubicBezTo>
                    <a:pt x="3222" y="9058"/>
                    <a:pt x="3262" y="8050"/>
                    <a:pt x="3466" y="7068"/>
                  </a:cubicBezTo>
                  <a:cubicBezTo>
                    <a:pt x="3688" y="6091"/>
                    <a:pt x="4074" y="5158"/>
                    <a:pt x="4605" y="4308"/>
                  </a:cubicBezTo>
                  <a:cubicBezTo>
                    <a:pt x="5058" y="3584"/>
                    <a:pt x="5591" y="2912"/>
                    <a:pt x="6196" y="2308"/>
                  </a:cubicBezTo>
                  <a:cubicBezTo>
                    <a:pt x="7246" y="1244"/>
                    <a:pt x="8125" y="689"/>
                    <a:pt x="8006" y="277"/>
                  </a:cubicBezTo>
                  <a:cubicBezTo>
                    <a:pt x="7946" y="107"/>
                    <a:pt x="7693" y="0"/>
                    <a:pt x="7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2" name="Google Shape;5199;p109"/>
            <p:cNvSpPr/>
            <p:nvPr/>
          </p:nvSpPr>
          <p:spPr>
            <a:xfrm>
              <a:off x="3622450" y="1941275"/>
              <a:ext cx="69400" cy="66125"/>
            </a:xfrm>
            <a:custGeom>
              <a:avLst/>
              <a:gdLst/>
              <a:ahLst/>
              <a:cxnLst/>
              <a:rect l="l" t="t" r="r" b="b"/>
              <a:pathLst>
                <a:path w="2776" h="2645" extrusionOk="0">
                  <a:moveTo>
                    <a:pt x="1421" y="0"/>
                  </a:moveTo>
                  <a:cubicBezTo>
                    <a:pt x="904" y="0"/>
                    <a:pt x="435" y="301"/>
                    <a:pt x="220" y="772"/>
                  </a:cubicBezTo>
                  <a:cubicBezTo>
                    <a:pt x="0" y="1248"/>
                    <a:pt x="85" y="1809"/>
                    <a:pt x="433" y="2200"/>
                  </a:cubicBezTo>
                  <a:cubicBezTo>
                    <a:pt x="687" y="2487"/>
                    <a:pt x="1049" y="2644"/>
                    <a:pt x="1421" y="2644"/>
                  </a:cubicBezTo>
                  <a:cubicBezTo>
                    <a:pt x="1555" y="2644"/>
                    <a:pt x="1691" y="2624"/>
                    <a:pt x="1823" y="2581"/>
                  </a:cubicBezTo>
                  <a:cubicBezTo>
                    <a:pt x="2323" y="2422"/>
                    <a:pt x="2681" y="1984"/>
                    <a:pt x="2736" y="1462"/>
                  </a:cubicBezTo>
                  <a:cubicBezTo>
                    <a:pt x="2776" y="703"/>
                    <a:pt x="2199" y="52"/>
                    <a:pt x="1439" y="0"/>
                  </a:cubicBezTo>
                  <a:cubicBezTo>
                    <a:pt x="1433" y="0"/>
                    <a:pt x="1427" y="0"/>
                    <a:pt x="14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3" name="Google Shape;5200;p109"/>
            <p:cNvSpPr/>
            <p:nvPr/>
          </p:nvSpPr>
          <p:spPr>
            <a:xfrm>
              <a:off x="3328800" y="1428500"/>
              <a:ext cx="132875" cy="100050"/>
            </a:xfrm>
            <a:custGeom>
              <a:avLst/>
              <a:gdLst/>
              <a:ahLst/>
              <a:cxnLst/>
              <a:rect l="l" t="t" r="r" b="b"/>
              <a:pathLst>
                <a:path w="5315" h="4002" extrusionOk="0">
                  <a:moveTo>
                    <a:pt x="25" y="0"/>
                  </a:moveTo>
                  <a:cubicBezTo>
                    <a:pt x="23" y="0"/>
                    <a:pt x="21" y="1"/>
                    <a:pt x="21" y="2"/>
                  </a:cubicBezTo>
                  <a:cubicBezTo>
                    <a:pt x="1" y="47"/>
                    <a:pt x="1173" y="960"/>
                    <a:pt x="2612" y="2067"/>
                  </a:cubicBezTo>
                  <a:cubicBezTo>
                    <a:pt x="4025" y="3156"/>
                    <a:pt x="5224" y="4002"/>
                    <a:pt x="5287" y="4002"/>
                  </a:cubicBezTo>
                  <a:cubicBezTo>
                    <a:pt x="5288" y="4002"/>
                    <a:pt x="5289" y="4002"/>
                    <a:pt x="5289" y="4001"/>
                  </a:cubicBezTo>
                  <a:cubicBezTo>
                    <a:pt x="5314" y="3968"/>
                    <a:pt x="4137" y="3043"/>
                    <a:pt x="2698" y="1936"/>
                  </a:cubicBezTo>
                  <a:cubicBezTo>
                    <a:pt x="1297" y="856"/>
                    <a:pt x="102" y="0"/>
                    <a:pt x="2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4" name="Google Shape;5201;p109"/>
            <p:cNvSpPr/>
            <p:nvPr/>
          </p:nvSpPr>
          <p:spPr>
            <a:xfrm>
              <a:off x="3457175" y="1397025"/>
              <a:ext cx="53350" cy="65950"/>
            </a:xfrm>
            <a:custGeom>
              <a:avLst/>
              <a:gdLst/>
              <a:ahLst/>
              <a:cxnLst/>
              <a:rect l="l" t="t" r="r" b="b"/>
              <a:pathLst>
                <a:path w="2134" h="2638" extrusionOk="0">
                  <a:moveTo>
                    <a:pt x="1" y="1"/>
                  </a:moveTo>
                  <a:lnTo>
                    <a:pt x="1" y="1"/>
                  </a:lnTo>
                  <a:cubicBezTo>
                    <a:pt x="300" y="481"/>
                    <a:pt x="639" y="935"/>
                    <a:pt x="1013" y="1360"/>
                  </a:cubicBezTo>
                  <a:cubicBezTo>
                    <a:pt x="1350" y="1816"/>
                    <a:pt x="1724" y="2244"/>
                    <a:pt x="2133" y="2637"/>
                  </a:cubicBezTo>
                  <a:cubicBezTo>
                    <a:pt x="1837" y="2155"/>
                    <a:pt x="1499" y="1701"/>
                    <a:pt x="1126" y="1277"/>
                  </a:cubicBezTo>
                  <a:cubicBezTo>
                    <a:pt x="788" y="820"/>
                    <a:pt x="411" y="394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5" name="Google Shape;5202;p109"/>
            <p:cNvSpPr/>
            <p:nvPr/>
          </p:nvSpPr>
          <p:spPr>
            <a:xfrm>
              <a:off x="3567200" y="1298100"/>
              <a:ext cx="52000" cy="149775"/>
            </a:xfrm>
            <a:custGeom>
              <a:avLst/>
              <a:gdLst/>
              <a:ahLst/>
              <a:cxnLst/>
              <a:rect l="l" t="t" r="r" b="b"/>
              <a:pathLst>
                <a:path w="2080" h="5991" extrusionOk="0">
                  <a:moveTo>
                    <a:pt x="38" y="1"/>
                  </a:moveTo>
                  <a:cubicBezTo>
                    <a:pt x="38" y="1"/>
                    <a:pt x="37" y="1"/>
                    <a:pt x="37" y="1"/>
                  </a:cubicBezTo>
                  <a:cubicBezTo>
                    <a:pt x="1" y="13"/>
                    <a:pt x="418" y="1367"/>
                    <a:pt x="972" y="3020"/>
                  </a:cubicBezTo>
                  <a:cubicBezTo>
                    <a:pt x="1525" y="4673"/>
                    <a:pt x="2005" y="5991"/>
                    <a:pt x="2041" y="5991"/>
                  </a:cubicBezTo>
                  <a:cubicBezTo>
                    <a:pt x="2079" y="5978"/>
                    <a:pt x="1661" y="4624"/>
                    <a:pt x="1108" y="2970"/>
                  </a:cubicBezTo>
                  <a:cubicBezTo>
                    <a:pt x="557" y="1327"/>
                    <a:pt x="80" y="1"/>
                    <a:pt x="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6" name="Google Shape;5203;p109"/>
            <p:cNvSpPr/>
            <p:nvPr/>
          </p:nvSpPr>
          <p:spPr>
            <a:xfrm>
              <a:off x="3740000" y="1343525"/>
              <a:ext cx="10675" cy="75725"/>
            </a:xfrm>
            <a:custGeom>
              <a:avLst/>
              <a:gdLst/>
              <a:ahLst/>
              <a:cxnLst/>
              <a:rect l="l" t="t" r="r" b="b"/>
              <a:pathLst>
                <a:path w="427" h="3029" extrusionOk="0">
                  <a:moveTo>
                    <a:pt x="4" y="1"/>
                  </a:moveTo>
                  <a:lnTo>
                    <a:pt x="4" y="1"/>
                  </a:lnTo>
                  <a:cubicBezTo>
                    <a:pt x="0" y="512"/>
                    <a:pt x="45" y="1022"/>
                    <a:pt x="140" y="1526"/>
                  </a:cubicBezTo>
                  <a:cubicBezTo>
                    <a:pt x="188" y="2034"/>
                    <a:pt x="283" y="2538"/>
                    <a:pt x="422" y="3029"/>
                  </a:cubicBezTo>
                  <a:cubicBezTo>
                    <a:pt x="427" y="2518"/>
                    <a:pt x="381" y="2008"/>
                    <a:pt x="286" y="1505"/>
                  </a:cubicBezTo>
                  <a:cubicBezTo>
                    <a:pt x="238" y="996"/>
                    <a:pt x="143" y="492"/>
                    <a:pt x="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7" name="Google Shape;5204;p109"/>
            <p:cNvSpPr/>
            <p:nvPr/>
          </p:nvSpPr>
          <p:spPr>
            <a:xfrm>
              <a:off x="3879325" y="1289425"/>
              <a:ext cx="50225" cy="174675"/>
            </a:xfrm>
            <a:custGeom>
              <a:avLst/>
              <a:gdLst/>
              <a:ahLst/>
              <a:cxnLst/>
              <a:rect l="l" t="t" r="r" b="b"/>
              <a:pathLst>
                <a:path w="2009" h="6987" extrusionOk="0">
                  <a:moveTo>
                    <a:pt x="1972" y="0"/>
                  </a:moveTo>
                  <a:cubicBezTo>
                    <a:pt x="1931" y="0"/>
                    <a:pt x="1466" y="1552"/>
                    <a:pt x="935" y="3475"/>
                  </a:cubicBezTo>
                  <a:cubicBezTo>
                    <a:pt x="402" y="5405"/>
                    <a:pt x="1" y="6986"/>
                    <a:pt x="43" y="6986"/>
                  </a:cubicBezTo>
                  <a:cubicBezTo>
                    <a:pt x="43" y="6986"/>
                    <a:pt x="43" y="6986"/>
                    <a:pt x="43" y="6986"/>
                  </a:cubicBezTo>
                  <a:cubicBezTo>
                    <a:pt x="83" y="6986"/>
                    <a:pt x="545" y="5433"/>
                    <a:pt x="1076" y="3512"/>
                  </a:cubicBezTo>
                  <a:cubicBezTo>
                    <a:pt x="1609" y="1582"/>
                    <a:pt x="2009" y="12"/>
                    <a:pt x="1972" y="0"/>
                  </a:cubicBezTo>
                  <a:cubicBezTo>
                    <a:pt x="1972" y="0"/>
                    <a:pt x="1972" y="0"/>
                    <a:pt x="19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8" name="Google Shape;5205;p109"/>
            <p:cNvSpPr/>
            <p:nvPr/>
          </p:nvSpPr>
          <p:spPr>
            <a:xfrm>
              <a:off x="3989750" y="1446650"/>
              <a:ext cx="47050" cy="71475"/>
            </a:xfrm>
            <a:custGeom>
              <a:avLst/>
              <a:gdLst/>
              <a:ahLst/>
              <a:cxnLst/>
              <a:rect l="l" t="t" r="r" b="b"/>
              <a:pathLst>
                <a:path w="1882" h="2859" extrusionOk="0">
                  <a:moveTo>
                    <a:pt x="1882" y="1"/>
                  </a:moveTo>
                  <a:lnTo>
                    <a:pt x="1882" y="1"/>
                  </a:lnTo>
                  <a:cubicBezTo>
                    <a:pt x="1508" y="431"/>
                    <a:pt x="1173" y="896"/>
                    <a:pt x="881" y="1388"/>
                  </a:cubicBezTo>
                  <a:cubicBezTo>
                    <a:pt x="548" y="1853"/>
                    <a:pt x="253" y="2345"/>
                    <a:pt x="0" y="2859"/>
                  </a:cubicBezTo>
                  <a:cubicBezTo>
                    <a:pt x="374" y="2427"/>
                    <a:pt x="709" y="1962"/>
                    <a:pt x="1001" y="1471"/>
                  </a:cubicBezTo>
                  <a:cubicBezTo>
                    <a:pt x="1334" y="1005"/>
                    <a:pt x="1629" y="513"/>
                    <a:pt x="18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9" name="Google Shape;5206;p109"/>
            <p:cNvSpPr/>
            <p:nvPr/>
          </p:nvSpPr>
          <p:spPr>
            <a:xfrm>
              <a:off x="4024250" y="1495450"/>
              <a:ext cx="139150" cy="100050"/>
            </a:xfrm>
            <a:custGeom>
              <a:avLst/>
              <a:gdLst/>
              <a:ahLst/>
              <a:cxnLst/>
              <a:rect l="l" t="t" r="r" b="b"/>
              <a:pathLst>
                <a:path w="5566" h="4002" extrusionOk="0">
                  <a:moveTo>
                    <a:pt x="5544" y="0"/>
                  </a:moveTo>
                  <a:cubicBezTo>
                    <a:pt x="5496" y="0"/>
                    <a:pt x="4239" y="839"/>
                    <a:pt x="2745" y="1935"/>
                  </a:cubicBezTo>
                  <a:cubicBezTo>
                    <a:pt x="1220" y="3051"/>
                    <a:pt x="1" y="3967"/>
                    <a:pt x="25" y="4000"/>
                  </a:cubicBezTo>
                  <a:cubicBezTo>
                    <a:pt x="26" y="4001"/>
                    <a:pt x="27" y="4001"/>
                    <a:pt x="28" y="4001"/>
                  </a:cubicBezTo>
                  <a:cubicBezTo>
                    <a:pt x="98" y="4001"/>
                    <a:pt x="1331" y="3161"/>
                    <a:pt x="2827" y="2067"/>
                  </a:cubicBezTo>
                  <a:cubicBezTo>
                    <a:pt x="4352" y="951"/>
                    <a:pt x="5565" y="34"/>
                    <a:pt x="5545" y="1"/>
                  </a:cubicBezTo>
                  <a:cubicBezTo>
                    <a:pt x="5545" y="1"/>
                    <a:pt x="5545" y="0"/>
                    <a:pt x="554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  <p:extLst>
      <p:ext uri="{BB962C8B-B14F-4D97-AF65-F5344CB8AC3E}">
        <p14:creationId xmlns:p14="http://schemas.microsoft.com/office/powerpoint/2010/main" val="6580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What do they have in common?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4155" y="1976362"/>
            <a:ext cx="101153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Building valuable skills is hard and takes time. For someone in a new position, the right question </a:t>
            </a:r>
            <a:r>
              <a:rPr lang="en-US" altLang="zh-CN" sz="3600" b="1" dirty="0">
                <a:latin typeface="Gill Sans Nova" panose="020B0602020104020203" pitchFamily="34" charset="0"/>
              </a:rPr>
              <a:t>is not </a:t>
            </a:r>
            <a:r>
              <a:rPr lang="en-US" altLang="zh-CN" sz="3600" dirty="0">
                <a:solidFill>
                  <a:schemeClr val="accent2">
                    <a:lumMod val="50000"/>
                  </a:schemeClr>
                </a:solidFill>
                <a:latin typeface="Gill Sans Nova" panose="020B0602020104020203" pitchFamily="34" charset="0"/>
              </a:rPr>
              <a:t>“What is this job offering me?” </a:t>
            </a:r>
            <a:r>
              <a:rPr lang="en-US" altLang="zh-CN" sz="3600" b="1" dirty="0">
                <a:latin typeface="Gill Sans Nova" panose="020B0602020104020203" pitchFamily="34" charset="0"/>
              </a:rPr>
              <a:t>but, instead</a:t>
            </a:r>
            <a:r>
              <a:rPr lang="en-US" altLang="zh-CN" sz="3600" dirty="0">
                <a:latin typeface="Gill Sans Nova" panose="020B0602020104020203" pitchFamily="34" charset="0"/>
              </a:rPr>
              <a:t>, 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Gill Sans Nova" panose="020B0602020104020203" pitchFamily="34" charset="0"/>
              </a:rPr>
              <a:t>“What am I offering this job?” </a:t>
            </a:r>
            <a:r>
              <a:rPr lang="en-US" altLang="zh-CN" sz="3600" dirty="0">
                <a:latin typeface="Gill Sans Nova" panose="020B0602020104020203" pitchFamily="34" charset="0"/>
              </a:rPr>
              <a:t>(para. 6, p.134)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Passion </a:t>
            </a:r>
            <a:r>
              <a:rPr lang="en-US" altLang="zh-CN" sz="3600" b="1" dirty="0">
                <a:latin typeface="Gill Sans Nova" panose="020B0602020104020203" pitchFamily="34" charset="0"/>
              </a:rPr>
              <a:t>is not </a:t>
            </a:r>
            <a:r>
              <a:rPr lang="en-US" altLang="zh-CN" sz="3600" dirty="0">
                <a:solidFill>
                  <a:schemeClr val="accent2">
                    <a:lumMod val="50000"/>
                  </a:schemeClr>
                </a:solidFill>
                <a:latin typeface="Gill Sans Nova" panose="020B0602020104020203" pitchFamily="34" charset="0"/>
              </a:rPr>
              <a:t>something you follow</a:t>
            </a:r>
            <a:r>
              <a:rPr lang="en-US" altLang="zh-CN" sz="3600" dirty="0">
                <a:latin typeface="Gill Sans Nova" panose="020B0602020104020203" pitchFamily="34" charset="0"/>
              </a:rPr>
              <a:t>.</a:t>
            </a:r>
            <a:r>
              <a:rPr lang="en-US" altLang="zh-CN" sz="3600" b="1" dirty="0">
                <a:latin typeface="Gill Sans Nova" panose="020B0602020104020203" pitchFamily="34" charset="0"/>
              </a:rPr>
              <a:t> It’s 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Gill Sans Nova" panose="020B0602020104020203" pitchFamily="34" charset="0"/>
              </a:rPr>
              <a:t>something that will follow you </a:t>
            </a:r>
            <a:r>
              <a:rPr lang="en-US" altLang="zh-CN" sz="3600" dirty="0">
                <a:latin typeface="Gill Sans Nova" panose="020B0602020104020203" pitchFamily="34" charset="0"/>
              </a:rPr>
              <a:t>as you put in the hard work to become valuable to the world. (para.11, p.134)</a:t>
            </a:r>
          </a:p>
        </p:txBody>
      </p:sp>
      <p:grpSp>
        <p:nvGrpSpPr>
          <p:cNvPr id="7" name="Google Shape;5084;p109"/>
          <p:cNvGrpSpPr/>
          <p:nvPr/>
        </p:nvGrpSpPr>
        <p:grpSpPr>
          <a:xfrm>
            <a:off x="10787319" y="3752850"/>
            <a:ext cx="5211555" cy="2440417"/>
            <a:chOff x="230475" y="1070325"/>
            <a:chExt cx="7150875" cy="3573675"/>
          </a:xfrm>
        </p:grpSpPr>
        <p:sp>
          <p:nvSpPr>
            <p:cNvPr id="8" name="Google Shape;5085;p109"/>
            <p:cNvSpPr/>
            <p:nvPr/>
          </p:nvSpPr>
          <p:spPr>
            <a:xfrm>
              <a:off x="6203225" y="2572900"/>
              <a:ext cx="1178125" cy="1206475"/>
            </a:xfrm>
            <a:custGeom>
              <a:avLst/>
              <a:gdLst/>
              <a:ahLst/>
              <a:cxnLst/>
              <a:rect l="l" t="t" r="r" b="b"/>
              <a:pathLst>
                <a:path w="47125" h="48259" extrusionOk="0">
                  <a:moveTo>
                    <a:pt x="23082" y="13690"/>
                  </a:moveTo>
                  <a:cubicBezTo>
                    <a:pt x="26729" y="13690"/>
                    <a:pt x="30273" y="15587"/>
                    <a:pt x="32219" y="18976"/>
                  </a:cubicBezTo>
                  <a:cubicBezTo>
                    <a:pt x="35112" y="24016"/>
                    <a:pt x="33368" y="30447"/>
                    <a:pt x="28329" y="33342"/>
                  </a:cubicBezTo>
                  <a:cubicBezTo>
                    <a:pt x="26678" y="34290"/>
                    <a:pt x="24877" y="34741"/>
                    <a:pt x="23101" y="34741"/>
                  </a:cubicBezTo>
                  <a:cubicBezTo>
                    <a:pt x="19455" y="34741"/>
                    <a:pt x="15910" y="32843"/>
                    <a:pt x="13965" y="29454"/>
                  </a:cubicBezTo>
                  <a:cubicBezTo>
                    <a:pt x="11071" y="24412"/>
                    <a:pt x="12812" y="17981"/>
                    <a:pt x="17853" y="15088"/>
                  </a:cubicBezTo>
                  <a:cubicBezTo>
                    <a:pt x="19505" y="14140"/>
                    <a:pt x="21306" y="13690"/>
                    <a:pt x="23082" y="13690"/>
                  </a:cubicBezTo>
                  <a:close/>
                  <a:moveTo>
                    <a:pt x="24292" y="0"/>
                  </a:moveTo>
                  <a:lnTo>
                    <a:pt x="18942" y="567"/>
                  </a:lnTo>
                  <a:lnTo>
                    <a:pt x="18641" y="5090"/>
                  </a:lnTo>
                  <a:lnTo>
                    <a:pt x="14654" y="7090"/>
                  </a:lnTo>
                  <a:lnTo>
                    <a:pt x="10436" y="4103"/>
                  </a:lnTo>
                  <a:lnTo>
                    <a:pt x="6156" y="7223"/>
                  </a:lnTo>
                  <a:lnTo>
                    <a:pt x="8379" y="12011"/>
                  </a:lnTo>
                  <a:lnTo>
                    <a:pt x="5834" y="15849"/>
                  </a:lnTo>
                  <a:lnTo>
                    <a:pt x="1211" y="15602"/>
                  </a:lnTo>
                  <a:lnTo>
                    <a:pt x="0" y="21307"/>
                  </a:lnTo>
                  <a:lnTo>
                    <a:pt x="4399" y="23000"/>
                  </a:lnTo>
                  <a:lnTo>
                    <a:pt x="4779" y="27793"/>
                  </a:lnTo>
                  <a:lnTo>
                    <a:pt x="235" y="30417"/>
                  </a:lnTo>
                  <a:lnTo>
                    <a:pt x="2416" y="35375"/>
                  </a:lnTo>
                  <a:lnTo>
                    <a:pt x="7138" y="34639"/>
                  </a:lnTo>
                  <a:lnTo>
                    <a:pt x="10266" y="38250"/>
                  </a:lnTo>
                  <a:lnTo>
                    <a:pt x="8613" y="42754"/>
                  </a:lnTo>
                  <a:lnTo>
                    <a:pt x="12939" y="45808"/>
                  </a:lnTo>
                  <a:lnTo>
                    <a:pt x="16315" y="42157"/>
                  </a:lnTo>
                  <a:lnTo>
                    <a:pt x="21000" y="43424"/>
                  </a:lnTo>
                  <a:lnTo>
                    <a:pt x="22458" y="48259"/>
                  </a:lnTo>
                  <a:lnTo>
                    <a:pt x="27665" y="47907"/>
                  </a:lnTo>
                  <a:lnTo>
                    <a:pt x="28334" y="43565"/>
                  </a:lnTo>
                  <a:lnTo>
                    <a:pt x="32800" y="41003"/>
                  </a:lnTo>
                  <a:lnTo>
                    <a:pt x="36452" y="43915"/>
                  </a:lnTo>
                  <a:lnTo>
                    <a:pt x="41070" y="40474"/>
                  </a:lnTo>
                  <a:lnTo>
                    <a:pt x="38727" y="36425"/>
                  </a:lnTo>
                  <a:lnTo>
                    <a:pt x="41004" y="32348"/>
                  </a:lnTo>
                  <a:lnTo>
                    <a:pt x="45690" y="32689"/>
                  </a:lnTo>
                  <a:lnTo>
                    <a:pt x="47124" y="27382"/>
                  </a:lnTo>
                  <a:lnTo>
                    <a:pt x="43103" y="25208"/>
                  </a:lnTo>
                  <a:lnTo>
                    <a:pt x="42570" y="20371"/>
                  </a:lnTo>
                  <a:lnTo>
                    <a:pt x="46468" y="17721"/>
                  </a:lnTo>
                  <a:lnTo>
                    <a:pt x="43902" y="13255"/>
                  </a:lnTo>
                  <a:lnTo>
                    <a:pt x="39890" y="13847"/>
                  </a:lnTo>
                  <a:lnTo>
                    <a:pt x="36586" y="9681"/>
                  </a:lnTo>
                  <a:lnTo>
                    <a:pt x="38292" y="5549"/>
                  </a:lnTo>
                  <a:lnTo>
                    <a:pt x="33817" y="2578"/>
                  </a:lnTo>
                  <a:lnTo>
                    <a:pt x="30475" y="5946"/>
                  </a:lnTo>
                  <a:lnTo>
                    <a:pt x="26074" y="5178"/>
                  </a:lnTo>
                  <a:lnTo>
                    <a:pt x="24292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5086;p109"/>
            <p:cNvSpPr/>
            <p:nvPr/>
          </p:nvSpPr>
          <p:spPr>
            <a:xfrm>
              <a:off x="230475" y="2940600"/>
              <a:ext cx="1256450" cy="1444100"/>
            </a:xfrm>
            <a:custGeom>
              <a:avLst/>
              <a:gdLst/>
              <a:ahLst/>
              <a:cxnLst/>
              <a:rect l="l" t="t" r="r" b="b"/>
              <a:pathLst>
                <a:path w="50258" h="57764" extrusionOk="0">
                  <a:moveTo>
                    <a:pt x="5790" y="0"/>
                  </a:moveTo>
                  <a:cubicBezTo>
                    <a:pt x="5680" y="0"/>
                    <a:pt x="5570" y="3"/>
                    <a:pt x="5459" y="9"/>
                  </a:cubicBezTo>
                  <a:cubicBezTo>
                    <a:pt x="3080" y="133"/>
                    <a:pt x="712" y="1839"/>
                    <a:pt x="356" y="4223"/>
                  </a:cubicBezTo>
                  <a:cubicBezTo>
                    <a:pt x="1" y="6608"/>
                    <a:pt x="1596" y="8829"/>
                    <a:pt x="3270" y="10562"/>
                  </a:cubicBezTo>
                  <a:cubicBezTo>
                    <a:pt x="5748" y="13131"/>
                    <a:pt x="8587" y="15329"/>
                    <a:pt x="11697" y="17085"/>
                  </a:cubicBezTo>
                  <a:cubicBezTo>
                    <a:pt x="12255" y="17399"/>
                    <a:pt x="12858" y="17742"/>
                    <a:pt x="13123" y="18325"/>
                  </a:cubicBezTo>
                  <a:cubicBezTo>
                    <a:pt x="13594" y="19386"/>
                    <a:pt x="12664" y="20588"/>
                    <a:pt x="11615" y="21063"/>
                  </a:cubicBezTo>
                  <a:cubicBezTo>
                    <a:pt x="10425" y="21596"/>
                    <a:pt x="9078" y="21608"/>
                    <a:pt x="7806" y="21890"/>
                  </a:cubicBezTo>
                  <a:cubicBezTo>
                    <a:pt x="6532" y="22170"/>
                    <a:pt x="5199" y="22886"/>
                    <a:pt x="4840" y="24151"/>
                  </a:cubicBezTo>
                  <a:cubicBezTo>
                    <a:pt x="4334" y="25911"/>
                    <a:pt x="5929" y="27530"/>
                    <a:pt x="7438" y="28546"/>
                  </a:cubicBezTo>
                  <a:cubicBezTo>
                    <a:pt x="10464" y="30580"/>
                    <a:pt x="13819" y="32079"/>
                    <a:pt x="17354" y="32975"/>
                  </a:cubicBezTo>
                  <a:cubicBezTo>
                    <a:pt x="18594" y="33294"/>
                    <a:pt x="19932" y="33554"/>
                    <a:pt x="20998" y="34306"/>
                  </a:cubicBezTo>
                  <a:cubicBezTo>
                    <a:pt x="22064" y="35057"/>
                    <a:pt x="22808" y="36478"/>
                    <a:pt x="22336" y="37702"/>
                  </a:cubicBezTo>
                  <a:cubicBezTo>
                    <a:pt x="21904" y="38825"/>
                    <a:pt x="20619" y="39366"/>
                    <a:pt x="19408" y="39366"/>
                  </a:cubicBezTo>
                  <a:cubicBezTo>
                    <a:pt x="19301" y="39366"/>
                    <a:pt x="19194" y="39362"/>
                    <a:pt x="19089" y="39354"/>
                  </a:cubicBezTo>
                  <a:cubicBezTo>
                    <a:pt x="17792" y="39252"/>
                    <a:pt x="16586" y="38676"/>
                    <a:pt x="15325" y="38346"/>
                  </a:cubicBezTo>
                  <a:cubicBezTo>
                    <a:pt x="14691" y="38178"/>
                    <a:pt x="14017" y="38089"/>
                    <a:pt x="13345" y="38089"/>
                  </a:cubicBezTo>
                  <a:cubicBezTo>
                    <a:pt x="11520" y="38089"/>
                    <a:pt x="9716" y="38750"/>
                    <a:pt x="8801" y="40293"/>
                  </a:cubicBezTo>
                  <a:cubicBezTo>
                    <a:pt x="7975" y="41680"/>
                    <a:pt x="8082" y="43481"/>
                    <a:pt x="8723" y="44970"/>
                  </a:cubicBezTo>
                  <a:cubicBezTo>
                    <a:pt x="9363" y="46457"/>
                    <a:pt x="10479" y="47679"/>
                    <a:pt x="11647" y="48791"/>
                  </a:cubicBezTo>
                  <a:cubicBezTo>
                    <a:pt x="15722" y="52683"/>
                    <a:pt x="20738" y="55638"/>
                    <a:pt x="26183" y="56917"/>
                  </a:cubicBezTo>
                  <a:cubicBezTo>
                    <a:pt x="28462" y="57453"/>
                    <a:pt x="30652" y="57764"/>
                    <a:pt x="32797" y="57764"/>
                  </a:cubicBezTo>
                  <a:cubicBezTo>
                    <a:pt x="35776" y="57764"/>
                    <a:pt x="38668" y="57165"/>
                    <a:pt x="41594" y="55740"/>
                  </a:cubicBezTo>
                  <a:lnTo>
                    <a:pt x="41550" y="55728"/>
                  </a:lnTo>
                  <a:cubicBezTo>
                    <a:pt x="49465" y="48887"/>
                    <a:pt x="50258" y="37627"/>
                    <a:pt x="48895" y="27716"/>
                  </a:cubicBezTo>
                  <a:cubicBezTo>
                    <a:pt x="48667" y="26063"/>
                    <a:pt x="48667" y="24295"/>
                    <a:pt x="47729" y="22919"/>
                  </a:cubicBezTo>
                  <a:cubicBezTo>
                    <a:pt x="47058" y="21934"/>
                    <a:pt x="45865" y="21243"/>
                    <a:pt x="44725" y="21243"/>
                  </a:cubicBezTo>
                  <a:cubicBezTo>
                    <a:pt x="44273" y="21243"/>
                    <a:pt x="43829" y="21352"/>
                    <a:pt x="43430" y="21593"/>
                  </a:cubicBezTo>
                  <a:cubicBezTo>
                    <a:pt x="42255" y="22299"/>
                    <a:pt x="41867" y="23791"/>
                    <a:pt x="41301" y="25048"/>
                  </a:cubicBezTo>
                  <a:cubicBezTo>
                    <a:pt x="40545" y="26727"/>
                    <a:pt x="39328" y="28160"/>
                    <a:pt x="37793" y="29178"/>
                  </a:cubicBezTo>
                  <a:cubicBezTo>
                    <a:pt x="37071" y="29651"/>
                    <a:pt x="36209" y="30028"/>
                    <a:pt x="35371" y="30028"/>
                  </a:cubicBezTo>
                  <a:cubicBezTo>
                    <a:pt x="35045" y="30028"/>
                    <a:pt x="34723" y="29971"/>
                    <a:pt x="34413" y="29840"/>
                  </a:cubicBezTo>
                  <a:cubicBezTo>
                    <a:pt x="32902" y="29196"/>
                    <a:pt x="32529" y="27237"/>
                    <a:pt x="32348" y="25584"/>
                  </a:cubicBezTo>
                  <a:lnTo>
                    <a:pt x="31476" y="16345"/>
                  </a:lnTo>
                  <a:cubicBezTo>
                    <a:pt x="31315" y="14694"/>
                    <a:pt x="31146" y="13011"/>
                    <a:pt x="30471" y="11495"/>
                  </a:cubicBezTo>
                  <a:cubicBezTo>
                    <a:pt x="29798" y="9979"/>
                    <a:pt x="28510" y="8644"/>
                    <a:pt x="26893" y="8368"/>
                  </a:cubicBezTo>
                  <a:cubicBezTo>
                    <a:pt x="26725" y="8339"/>
                    <a:pt x="26555" y="8325"/>
                    <a:pt x="26385" y="8325"/>
                  </a:cubicBezTo>
                  <a:cubicBezTo>
                    <a:pt x="24913" y="8325"/>
                    <a:pt x="23414" y="9366"/>
                    <a:pt x="23266" y="10846"/>
                  </a:cubicBezTo>
                  <a:cubicBezTo>
                    <a:pt x="23196" y="11536"/>
                    <a:pt x="23406" y="12218"/>
                    <a:pt x="23431" y="12912"/>
                  </a:cubicBezTo>
                  <a:cubicBezTo>
                    <a:pt x="23456" y="13607"/>
                    <a:pt x="23217" y="14396"/>
                    <a:pt x="22605" y="14651"/>
                  </a:cubicBezTo>
                  <a:cubicBezTo>
                    <a:pt x="22470" y="14708"/>
                    <a:pt x="22329" y="14733"/>
                    <a:pt x="22185" y="14733"/>
                  </a:cubicBezTo>
                  <a:cubicBezTo>
                    <a:pt x="21678" y="14733"/>
                    <a:pt x="21137" y="14420"/>
                    <a:pt x="20712" y="14082"/>
                  </a:cubicBezTo>
                  <a:cubicBezTo>
                    <a:pt x="18836" y="12590"/>
                    <a:pt x="17460" y="10562"/>
                    <a:pt x="16168" y="8537"/>
                  </a:cubicBezTo>
                  <a:cubicBezTo>
                    <a:pt x="14874" y="6513"/>
                    <a:pt x="13593" y="4439"/>
                    <a:pt x="11859" y="2777"/>
                  </a:cubicBezTo>
                  <a:cubicBezTo>
                    <a:pt x="10205" y="1193"/>
                    <a:pt x="8050" y="0"/>
                    <a:pt x="5790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" name="Google Shape;5087;p109"/>
            <p:cNvSpPr/>
            <p:nvPr/>
          </p:nvSpPr>
          <p:spPr>
            <a:xfrm>
              <a:off x="292875" y="2982875"/>
              <a:ext cx="998525" cy="1536150"/>
            </a:xfrm>
            <a:custGeom>
              <a:avLst/>
              <a:gdLst/>
              <a:ahLst/>
              <a:cxnLst/>
              <a:rect l="l" t="t" r="r" b="b"/>
              <a:pathLst>
                <a:path w="39941" h="61446" extrusionOk="0">
                  <a:moveTo>
                    <a:pt x="1" y="1"/>
                  </a:moveTo>
                  <a:cubicBezTo>
                    <a:pt x="52" y="53"/>
                    <a:pt x="110" y="101"/>
                    <a:pt x="173" y="141"/>
                  </a:cubicBezTo>
                  <a:lnTo>
                    <a:pt x="711" y="525"/>
                  </a:lnTo>
                  <a:cubicBezTo>
                    <a:pt x="1182" y="864"/>
                    <a:pt x="1876" y="1352"/>
                    <a:pt x="2776" y="2029"/>
                  </a:cubicBezTo>
                  <a:cubicBezTo>
                    <a:pt x="5268" y="3903"/>
                    <a:pt x="7616" y="5961"/>
                    <a:pt x="9800" y="8184"/>
                  </a:cubicBezTo>
                  <a:cubicBezTo>
                    <a:pt x="11184" y="9585"/>
                    <a:pt x="12644" y="11189"/>
                    <a:pt x="14171" y="12931"/>
                  </a:cubicBezTo>
                  <a:cubicBezTo>
                    <a:pt x="15701" y="14675"/>
                    <a:pt x="17320" y="16563"/>
                    <a:pt x="18952" y="18604"/>
                  </a:cubicBezTo>
                  <a:cubicBezTo>
                    <a:pt x="20672" y="20728"/>
                    <a:pt x="22275" y="22942"/>
                    <a:pt x="23754" y="25239"/>
                  </a:cubicBezTo>
                  <a:cubicBezTo>
                    <a:pt x="24518" y="26434"/>
                    <a:pt x="25225" y="27697"/>
                    <a:pt x="25944" y="28983"/>
                  </a:cubicBezTo>
                  <a:cubicBezTo>
                    <a:pt x="26662" y="30266"/>
                    <a:pt x="27381" y="31577"/>
                    <a:pt x="28115" y="32895"/>
                  </a:cubicBezTo>
                  <a:cubicBezTo>
                    <a:pt x="30907" y="37847"/>
                    <a:pt x="33417" y="42950"/>
                    <a:pt x="35636" y="48182"/>
                  </a:cubicBezTo>
                  <a:cubicBezTo>
                    <a:pt x="37427" y="52463"/>
                    <a:pt x="38810" y="56904"/>
                    <a:pt x="39768" y="61445"/>
                  </a:cubicBezTo>
                  <a:lnTo>
                    <a:pt x="39940" y="61396"/>
                  </a:lnTo>
                  <a:cubicBezTo>
                    <a:pt x="39006" y="56831"/>
                    <a:pt x="37633" y="52368"/>
                    <a:pt x="35842" y="48068"/>
                  </a:cubicBezTo>
                  <a:cubicBezTo>
                    <a:pt x="33632" y="42820"/>
                    <a:pt x="31123" y="37705"/>
                    <a:pt x="28327" y="32748"/>
                  </a:cubicBezTo>
                  <a:cubicBezTo>
                    <a:pt x="27591" y="31425"/>
                    <a:pt x="26865" y="30120"/>
                    <a:pt x="26150" y="28835"/>
                  </a:cubicBezTo>
                  <a:cubicBezTo>
                    <a:pt x="25434" y="27550"/>
                    <a:pt x="24724" y="26278"/>
                    <a:pt x="23951" y="25074"/>
                  </a:cubicBezTo>
                  <a:cubicBezTo>
                    <a:pt x="22463" y="22771"/>
                    <a:pt x="20849" y="20552"/>
                    <a:pt x="19117" y="18427"/>
                  </a:cubicBezTo>
                  <a:cubicBezTo>
                    <a:pt x="17465" y="16387"/>
                    <a:pt x="15845" y="14505"/>
                    <a:pt x="14309" y="12763"/>
                  </a:cubicBezTo>
                  <a:cubicBezTo>
                    <a:pt x="12771" y="11019"/>
                    <a:pt x="11295" y="9424"/>
                    <a:pt x="9899" y="8044"/>
                  </a:cubicBezTo>
                  <a:cubicBezTo>
                    <a:pt x="7701" y="5824"/>
                    <a:pt x="5329" y="3779"/>
                    <a:pt x="2810" y="1930"/>
                  </a:cubicBezTo>
                  <a:cubicBezTo>
                    <a:pt x="1917" y="1280"/>
                    <a:pt x="1210" y="798"/>
                    <a:pt x="744" y="475"/>
                  </a:cubicBezTo>
                  <a:cubicBezTo>
                    <a:pt x="512" y="322"/>
                    <a:pt x="331" y="202"/>
                    <a:pt x="191" y="116"/>
                  </a:cubicBezTo>
                  <a:cubicBezTo>
                    <a:pt x="131" y="72"/>
                    <a:pt x="67" y="33"/>
                    <a:pt x="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" name="Google Shape;5088;p109"/>
            <p:cNvSpPr/>
            <p:nvPr/>
          </p:nvSpPr>
          <p:spPr>
            <a:xfrm>
              <a:off x="887925" y="3149450"/>
              <a:ext cx="15225" cy="460300"/>
            </a:xfrm>
            <a:custGeom>
              <a:avLst/>
              <a:gdLst/>
              <a:ahLst/>
              <a:cxnLst/>
              <a:rect l="l" t="t" r="r" b="b"/>
              <a:pathLst>
                <a:path w="609" h="18412" extrusionOk="0">
                  <a:moveTo>
                    <a:pt x="580" y="1"/>
                  </a:moveTo>
                  <a:cubicBezTo>
                    <a:pt x="509" y="233"/>
                    <a:pt x="463" y="471"/>
                    <a:pt x="443" y="712"/>
                  </a:cubicBezTo>
                  <a:cubicBezTo>
                    <a:pt x="373" y="1174"/>
                    <a:pt x="298" y="1848"/>
                    <a:pt x="233" y="2678"/>
                  </a:cubicBezTo>
                  <a:cubicBezTo>
                    <a:pt x="84" y="4331"/>
                    <a:pt x="9" y="6652"/>
                    <a:pt x="9" y="9198"/>
                  </a:cubicBezTo>
                  <a:lnTo>
                    <a:pt x="9" y="17684"/>
                  </a:lnTo>
                  <a:cubicBezTo>
                    <a:pt x="0" y="17928"/>
                    <a:pt x="16" y="18172"/>
                    <a:pt x="59" y="18411"/>
                  </a:cubicBezTo>
                  <a:cubicBezTo>
                    <a:pt x="116" y="18175"/>
                    <a:pt x="146" y="17932"/>
                    <a:pt x="149" y="17688"/>
                  </a:cubicBezTo>
                  <a:cubicBezTo>
                    <a:pt x="192" y="17225"/>
                    <a:pt x="224" y="16547"/>
                    <a:pt x="257" y="15713"/>
                  </a:cubicBezTo>
                  <a:cubicBezTo>
                    <a:pt x="319" y="14060"/>
                    <a:pt x="328" y="11742"/>
                    <a:pt x="332" y="9198"/>
                  </a:cubicBezTo>
                  <a:cubicBezTo>
                    <a:pt x="336" y="6652"/>
                    <a:pt x="373" y="4356"/>
                    <a:pt x="463" y="2694"/>
                  </a:cubicBezTo>
                  <a:cubicBezTo>
                    <a:pt x="506" y="1869"/>
                    <a:pt x="547" y="1191"/>
                    <a:pt x="580" y="724"/>
                  </a:cubicBezTo>
                  <a:cubicBezTo>
                    <a:pt x="608" y="484"/>
                    <a:pt x="608" y="242"/>
                    <a:pt x="580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" name="Google Shape;5089;p109"/>
            <p:cNvSpPr/>
            <p:nvPr/>
          </p:nvSpPr>
          <p:spPr>
            <a:xfrm>
              <a:off x="348525" y="3559525"/>
              <a:ext cx="540325" cy="50100"/>
            </a:xfrm>
            <a:custGeom>
              <a:avLst/>
              <a:gdLst/>
              <a:ahLst/>
              <a:cxnLst/>
              <a:rect l="l" t="t" r="r" b="b"/>
              <a:pathLst>
                <a:path w="21613" h="2004" extrusionOk="0">
                  <a:moveTo>
                    <a:pt x="4265" y="0"/>
                  </a:moveTo>
                  <a:cubicBezTo>
                    <a:pt x="3897" y="0"/>
                    <a:pt x="3529" y="3"/>
                    <a:pt x="3161" y="9"/>
                  </a:cubicBezTo>
                  <a:cubicBezTo>
                    <a:pt x="2174" y="9"/>
                    <a:pt x="1377" y="74"/>
                    <a:pt x="826" y="120"/>
                  </a:cubicBezTo>
                  <a:cubicBezTo>
                    <a:pt x="548" y="133"/>
                    <a:pt x="272" y="169"/>
                    <a:pt x="1" y="228"/>
                  </a:cubicBezTo>
                  <a:cubicBezTo>
                    <a:pt x="144" y="243"/>
                    <a:pt x="287" y="251"/>
                    <a:pt x="431" y="251"/>
                  </a:cubicBezTo>
                  <a:cubicBezTo>
                    <a:pt x="574" y="251"/>
                    <a:pt x="718" y="243"/>
                    <a:pt x="861" y="228"/>
                  </a:cubicBezTo>
                  <a:cubicBezTo>
                    <a:pt x="1227" y="228"/>
                    <a:pt x="1702" y="217"/>
                    <a:pt x="2269" y="217"/>
                  </a:cubicBezTo>
                  <a:cubicBezTo>
                    <a:pt x="2552" y="217"/>
                    <a:pt x="2859" y="219"/>
                    <a:pt x="3186" y="228"/>
                  </a:cubicBezTo>
                  <a:cubicBezTo>
                    <a:pt x="5154" y="228"/>
                    <a:pt x="7867" y="347"/>
                    <a:pt x="10859" y="596"/>
                  </a:cubicBezTo>
                  <a:cubicBezTo>
                    <a:pt x="13851" y="844"/>
                    <a:pt x="16545" y="1198"/>
                    <a:pt x="18486" y="1504"/>
                  </a:cubicBezTo>
                  <a:cubicBezTo>
                    <a:pt x="19461" y="1653"/>
                    <a:pt x="20246" y="1789"/>
                    <a:pt x="20786" y="1884"/>
                  </a:cubicBezTo>
                  <a:cubicBezTo>
                    <a:pt x="21058" y="1948"/>
                    <a:pt x="21334" y="1989"/>
                    <a:pt x="21613" y="2004"/>
                  </a:cubicBezTo>
                  <a:cubicBezTo>
                    <a:pt x="21347" y="1897"/>
                    <a:pt x="21070" y="1818"/>
                    <a:pt x="20786" y="1769"/>
                  </a:cubicBezTo>
                  <a:cubicBezTo>
                    <a:pt x="20250" y="1637"/>
                    <a:pt x="19469" y="1463"/>
                    <a:pt x="18498" y="1290"/>
                  </a:cubicBezTo>
                  <a:cubicBezTo>
                    <a:pt x="16556" y="926"/>
                    <a:pt x="13857" y="546"/>
                    <a:pt x="10859" y="289"/>
                  </a:cubicBezTo>
                  <a:cubicBezTo>
                    <a:pt x="8666" y="98"/>
                    <a:pt x="6466" y="0"/>
                    <a:pt x="426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" name="Google Shape;5090;p109"/>
            <p:cNvSpPr/>
            <p:nvPr/>
          </p:nvSpPr>
          <p:spPr>
            <a:xfrm>
              <a:off x="1181400" y="3470275"/>
              <a:ext cx="197200" cy="705300"/>
            </a:xfrm>
            <a:custGeom>
              <a:avLst/>
              <a:gdLst/>
              <a:ahLst/>
              <a:cxnLst/>
              <a:rect l="l" t="t" r="r" b="b"/>
              <a:pathLst>
                <a:path w="7888" h="28212" extrusionOk="0">
                  <a:moveTo>
                    <a:pt x="7887" y="0"/>
                  </a:moveTo>
                  <a:lnTo>
                    <a:pt x="7887" y="0"/>
                  </a:lnTo>
                  <a:cubicBezTo>
                    <a:pt x="7839" y="89"/>
                    <a:pt x="7800" y="181"/>
                    <a:pt x="7772" y="278"/>
                  </a:cubicBezTo>
                  <a:cubicBezTo>
                    <a:pt x="7693" y="497"/>
                    <a:pt x="7598" y="761"/>
                    <a:pt x="7486" y="1084"/>
                  </a:cubicBezTo>
                  <a:cubicBezTo>
                    <a:pt x="7243" y="1782"/>
                    <a:pt x="6916" y="2806"/>
                    <a:pt x="6532" y="4075"/>
                  </a:cubicBezTo>
                  <a:cubicBezTo>
                    <a:pt x="5759" y="6611"/>
                    <a:pt x="4801" y="10148"/>
                    <a:pt x="3796" y="14068"/>
                  </a:cubicBezTo>
                  <a:cubicBezTo>
                    <a:pt x="2793" y="17990"/>
                    <a:pt x="1867" y="21530"/>
                    <a:pt x="1148" y="24081"/>
                  </a:cubicBezTo>
                  <a:cubicBezTo>
                    <a:pt x="798" y="25319"/>
                    <a:pt x="504" y="26340"/>
                    <a:pt x="289" y="27097"/>
                  </a:cubicBezTo>
                  <a:lnTo>
                    <a:pt x="61" y="27922"/>
                  </a:lnTo>
                  <a:cubicBezTo>
                    <a:pt x="29" y="28015"/>
                    <a:pt x="9" y="28113"/>
                    <a:pt x="0" y="28211"/>
                  </a:cubicBezTo>
                  <a:cubicBezTo>
                    <a:pt x="50" y="28126"/>
                    <a:pt x="91" y="28034"/>
                    <a:pt x="120" y="27939"/>
                  </a:cubicBezTo>
                  <a:cubicBezTo>
                    <a:pt x="194" y="27720"/>
                    <a:pt x="289" y="27456"/>
                    <a:pt x="400" y="27133"/>
                  </a:cubicBezTo>
                  <a:cubicBezTo>
                    <a:pt x="644" y="26431"/>
                    <a:pt x="970" y="25410"/>
                    <a:pt x="1355" y="24142"/>
                  </a:cubicBezTo>
                  <a:cubicBezTo>
                    <a:pt x="2131" y="21603"/>
                    <a:pt x="3086" y="18065"/>
                    <a:pt x="4090" y="14147"/>
                  </a:cubicBezTo>
                  <a:cubicBezTo>
                    <a:pt x="5095" y="10230"/>
                    <a:pt x="6019" y="6685"/>
                    <a:pt x="6738" y="4137"/>
                  </a:cubicBezTo>
                  <a:cubicBezTo>
                    <a:pt x="7094" y="2897"/>
                    <a:pt x="7383" y="1877"/>
                    <a:pt x="7598" y="1121"/>
                  </a:cubicBezTo>
                  <a:cubicBezTo>
                    <a:pt x="7693" y="790"/>
                    <a:pt x="7767" y="517"/>
                    <a:pt x="7829" y="294"/>
                  </a:cubicBezTo>
                  <a:cubicBezTo>
                    <a:pt x="7864" y="200"/>
                    <a:pt x="7884" y="101"/>
                    <a:pt x="7887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5091;p109"/>
            <p:cNvSpPr/>
            <p:nvPr/>
          </p:nvSpPr>
          <p:spPr>
            <a:xfrm>
              <a:off x="452850" y="4020600"/>
              <a:ext cx="728575" cy="154600"/>
            </a:xfrm>
            <a:custGeom>
              <a:avLst/>
              <a:gdLst/>
              <a:ahLst/>
              <a:cxnLst/>
              <a:rect l="l" t="t" r="r" b="b"/>
              <a:pathLst>
                <a:path w="29143" h="6184" extrusionOk="0">
                  <a:moveTo>
                    <a:pt x="1" y="1"/>
                  </a:moveTo>
                  <a:cubicBezTo>
                    <a:pt x="93" y="45"/>
                    <a:pt x="191" y="74"/>
                    <a:pt x="290" y="89"/>
                  </a:cubicBezTo>
                  <a:lnTo>
                    <a:pt x="1143" y="278"/>
                  </a:lnTo>
                  <a:lnTo>
                    <a:pt x="4261" y="947"/>
                  </a:lnTo>
                  <a:cubicBezTo>
                    <a:pt x="6897" y="1508"/>
                    <a:pt x="10530" y="2331"/>
                    <a:pt x="14536" y="3245"/>
                  </a:cubicBezTo>
                  <a:cubicBezTo>
                    <a:pt x="18544" y="4158"/>
                    <a:pt x="22193" y="4942"/>
                    <a:pt x="24841" y="5450"/>
                  </a:cubicBezTo>
                  <a:cubicBezTo>
                    <a:pt x="26164" y="5706"/>
                    <a:pt x="27237" y="5905"/>
                    <a:pt x="27981" y="6024"/>
                  </a:cubicBezTo>
                  <a:lnTo>
                    <a:pt x="28841" y="6157"/>
                  </a:lnTo>
                  <a:cubicBezTo>
                    <a:pt x="28919" y="6175"/>
                    <a:pt x="29000" y="6184"/>
                    <a:pt x="29081" y="6184"/>
                  </a:cubicBezTo>
                  <a:cubicBezTo>
                    <a:pt x="29101" y="6184"/>
                    <a:pt x="29122" y="6183"/>
                    <a:pt x="29142" y="6182"/>
                  </a:cubicBezTo>
                  <a:cubicBezTo>
                    <a:pt x="29049" y="6141"/>
                    <a:pt x="28951" y="6112"/>
                    <a:pt x="28848" y="6094"/>
                  </a:cubicBezTo>
                  <a:lnTo>
                    <a:pt x="28023" y="5905"/>
                  </a:lnTo>
                  <a:lnTo>
                    <a:pt x="24867" y="5252"/>
                  </a:lnTo>
                  <a:cubicBezTo>
                    <a:pt x="22231" y="4686"/>
                    <a:pt x="18598" y="3868"/>
                    <a:pt x="14587" y="2956"/>
                  </a:cubicBezTo>
                  <a:cubicBezTo>
                    <a:pt x="10577" y="2041"/>
                    <a:pt x="6952" y="1239"/>
                    <a:pt x="4304" y="744"/>
                  </a:cubicBezTo>
                  <a:cubicBezTo>
                    <a:pt x="2982" y="489"/>
                    <a:pt x="1907" y="294"/>
                    <a:pt x="1163" y="175"/>
                  </a:cubicBezTo>
                  <a:lnTo>
                    <a:pt x="303" y="39"/>
                  </a:lnTo>
                  <a:cubicBezTo>
                    <a:pt x="204" y="14"/>
                    <a:pt x="103" y="2"/>
                    <a:pt x="1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5092;p109"/>
            <p:cNvSpPr/>
            <p:nvPr/>
          </p:nvSpPr>
          <p:spPr>
            <a:xfrm>
              <a:off x="5720175" y="2324200"/>
              <a:ext cx="332150" cy="316925"/>
            </a:xfrm>
            <a:custGeom>
              <a:avLst/>
              <a:gdLst/>
              <a:ahLst/>
              <a:cxnLst/>
              <a:rect l="l" t="t" r="r" b="b"/>
              <a:pathLst>
                <a:path w="13286" h="12677" extrusionOk="0">
                  <a:moveTo>
                    <a:pt x="9660" y="11724"/>
                  </a:moveTo>
                  <a:lnTo>
                    <a:pt x="9649" y="11730"/>
                  </a:lnTo>
                  <a:cubicBezTo>
                    <a:pt x="9647" y="11732"/>
                    <a:pt x="9646" y="11733"/>
                    <a:pt x="9644" y="11735"/>
                  </a:cubicBezTo>
                  <a:lnTo>
                    <a:pt x="9644" y="11735"/>
                  </a:lnTo>
                  <a:cubicBezTo>
                    <a:pt x="9649" y="11731"/>
                    <a:pt x="9654" y="11727"/>
                    <a:pt x="9660" y="11724"/>
                  </a:cubicBezTo>
                  <a:close/>
                  <a:moveTo>
                    <a:pt x="9644" y="11735"/>
                  </a:moveTo>
                  <a:cubicBezTo>
                    <a:pt x="9617" y="11754"/>
                    <a:pt x="9590" y="11773"/>
                    <a:pt x="9563" y="11792"/>
                  </a:cubicBezTo>
                  <a:cubicBezTo>
                    <a:pt x="9563" y="11792"/>
                    <a:pt x="9563" y="11792"/>
                    <a:pt x="9564" y="11792"/>
                  </a:cubicBezTo>
                  <a:cubicBezTo>
                    <a:pt x="9572" y="11792"/>
                    <a:pt x="9601" y="11776"/>
                    <a:pt x="9644" y="11735"/>
                  </a:cubicBezTo>
                  <a:close/>
                  <a:moveTo>
                    <a:pt x="6446" y="1"/>
                  </a:moveTo>
                  <a:cubicBezTo>
                    <a:pt x="5718" y="1"/>
                    <a:pt x="4989" y="126"/>
                    <a:pt x="4291" y="379"/>
                  </a:cubicBezTo>
                  <a:cubicBezTo>
                    <a:pt x="2657" y="969"/>
                    <a:pt x="1338" y="2206"/>
                    <a:pt x="641" y="3798"/>
                  </a:cubicBezTo>
                  <a:cubicBezTo>
                    <a:pt x="377" y="4379"/>
                    <a:pt x="210" y="5000"/>
                    <a:pt x="146" y="5635"/>
                  </a:cubicBezTo>
                  <a:cubicBezTo>
                    <a:pt x="70" y="6243"/>
                    <a:pt x="88" y="6859"/>
                    <a:pt x="200" y="7461"/>
                  </a:cubicBezTo>
                  <a:cubicBezTo>
                    <a:pt x="726" y="10458"/>
                    <a:pt x="3317" y="12650"/>
                    <a:pt x="6359" y="12675"/>
                  </a:cubicBezTo>
                  <a:cubicBezTo>
                    <a:pt x="6392" y="12676"/>
                    <a:pt x="6425" y="12676"/>
                    <a:pt x="6458" y="12676"/>
                  </a:cubicBezTo>
                  <a:cubicBezTo>
                    <a:pt x="7035" y="12676"/>
                    <a:pt x="7609" y="12591"/>
                    <a:pt x="8162" y="12424"/>
                  </a:cubicBezTo>
                  <a:cubicBezTo>
                    <a:pt x="8375" y="12366"/>
                    <a:pt x="8582" y="12291"/>
                    <a:pt x="8785" y="12201"/>
                  </a:cubicBezTo>
                  <a:cubicBezTo>
                    <a:pt x="8937" y="12145"/>
                    <a:pt x="9083" y="12076"/>
                    <a:pt x="9224" y="11995"/>
                  </a:cubicBezTo>
                  <a:lnTo>
                    <a:pt x="9488" y="11850"/>
                  </a:lnTo>
                  <a:cubicBezTo>
                    <a:pt x="9517" y="11834"/>
                    <a:pt x="9545" y="11813"/>
                    <a:pt x="9570" y="11792"/>
                  </a:cubicBezTo>
                  <a:lnTo>
                    <a:pt x="9570" y="11792"/>
                  </a:lnTo>
                  <a:cubicBezTo>
                    <a:pt x="9108" y="12014"/>
                    <a:pt x="8628" y="12199"/>
                    <a:pt x="8137" y="12345"/>
                  </a:cubicBezTo>
                  <a:cubicBezTo>
                    <a:pt x="7623" y="12487"/>
                    <a:pt x="7093" y="12559"/>
                    <a:pt x="6560" y="12559"/>
                  </a:cubicBezTo>
                  <a:cubicBezTo>
                    <a:pt x="6493" y="12559"/>
                    <a:pt x="6426" y="12558"/>
                    <a:pt x="6359" y="12555"/>
                  </a:cubicBezTo>
                  <a:cubicBezTo>
                    <a:pt x="4293" y="12513"/>
                    <a:pt x="2384" y="11441"/>
                    <a:pt x="1274" y="9697"/>
                  </a:cubicBezTo>
                  <a:cubicBezTo>
                    <a:pt x="164" y="7953"/>
                    <a:pt x="0" y="5770"/>
                    <a:pt x="836" y="3880"/>
                  </a:cubicBezTo>
                  <a:cubicBezTo>
                    <a:pt x="1821" y="1638"/>
                    <a:pt x="4033" y="220"/>
                    <a:pt x="6439" y="220"/>
                  </a:cubicBezTo>
                  <a:cubicBezTo>
                    <a:pt x="6671" y="220"/>
                    <a:pt x="6906" y="233"/>
                    <a:pt x="7141" y="260"/>
                  </a:cubicBezTo>
                  <a:cubicBezTo>
                    <a:pt x="7756" y="323"/>
                    <a:pt x="8358" y="482"/>
                    <a:pt x="8921" y="735"/>
                  </a:cubicBezTo>
                  <a:cubicBezTo>
                    <a:pt x="9468" y="966"/>
                    <a:pt x="9976" y="1281"/>
                    <a:pt x="10426" y="1668"/>
                  </a:cubicBezTo>
                  <a:cubicBezTo>
                    <a:pt x="12693" y="3574"/>
                    <a:pt x="13286" y="6823"/>
                    <a:pt x="11838" y="9406"/>
                  </a:cubicBezTo>
                  <a:cubicBezTo>
                    <a:pt x="11553" y="9934"/>
                    <a:pt x="11190" y="10414"/>
                    <a:pt x="10760" y="10832"/>
                  </a:cubicBezTo>
                  <a:cubicBezTo>
                    <a:pt x="10412" y="11153"/>
                    <a:pt x="10045" y="11451"/>
                    <a:pt x="9660" y="11724"/>
                  </a:cubicBezTo>
                  <a:lnTo>
                    <a:pt x="9660" y="11724"/>
                  </a:lnTo>
                  <a:lnTo>
                    <a:pt x="9904" y="11577"/>
                  </a:lnTo>
                  <a:cubicBezTo>
                    <a:pt x="10052" y="11501"/>
                    <a:pt x="10191" y="11409"/>
                    <a:pt x="10318" y="11305"/>
                  </a:cubicBezTo>
                  <a:cubicBezTo>
                    <a:pt x="10499" y="11181"/>
                    <a:pt x="10668" y="11042"/>
                    <a:pt x="10826" y="10892"/>
                  </a:cubicBezTo>
                  <a:cubicBezTo>
                    <a:pt x="11274" y="10479"/>
                    <a:pt x="11656" y="9998"/>
                    <a:pt x="11953" y="9466"/>
                  </a:cubicBezTo>
                  <a:cubicBezTo>
                    <a:pt x="12812" y="7955"/>
                    <a:pt x="13012" y="6158"/>
                    <a:pt x="12507" y="4496"/>
                  </a:cubicBezTo>
                  <a:cubicBezTo>
                    <a:pt x="12003" y="2832"/>
                    <a:pt x="10838" y="1451"/>
                    <a:pt x="9284" y="672"/>
                  </a:cubicBezTo>
                  <a:cubicBezTo>
                    <a:pt x="8394" y="226"/>
                    <a:pt x="7422" y="1"/>
                    <a:pt x="6446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5093;p109"/>
            <p:cNvSpPr/>
            <p:nvPr/>
          </p:nvSpPr>
          <p:spPr>
            <a:xfrm>
              <a:off x="5534600" y="2121400"/>
              <a:ext cx="705675" cy="721825"/>
            </a:xfrm>
            <a:custGeom>
              <a:avLst/>
              <a:gdLst/>
              <a:ahLst/>
              <a:cxnLst/>
              <a:rect l="l" t="t" r="r" b="b"/>
              <a:pathLst>
                <a:path w="28227" h="28873" extrusionOk="0">
                  <a:moveTo>
                    <a:pt x="14514" y="0"/>
                  </a:moveTo>
                  <a:lnTo>
                    <a:pt x="11337" y="331"/>
                  </a:lnTo>
                  <a:lnTo>
                    <a:pt x="11263" y="331"/>
                  </a:lnTo>
                  <a:lnTo>
                    <a:pt x="11263" y="405"/>
                  </a:lnTo>
                  <a:cubicBezTo>
                    <a:pt x="11206" y="1264"/>
                    <a:pt x="11146" y="2138"/>
                    <a:pt x="11084" y="3044"/>
                  </a:cubicBezTo>
                  <a:lnTo>
                    <a:pt x="11084" y="3044"/>
                  </a:lnTo>
                  <a:lnTo>
                    <a:pt x="8818" y="4195"/>
                  </a:lnTo>
                  <a:lnTo>
                    <a:pt x="6354" y="2442"/>
                  </a:lnTo>
                  <a:lnTo>
                    <a:pt x="6297" y="2406"/>
                  </a:lnTo>
                  <a:lnTo>
                    <a:pt x="6239" y="2447"/>
                  </a:lnTo>
                  <a:lnTo>
                    <a:pt x="3694" y="4297"/>
                  </a:lnTo>
                  <a:lnTo>
                    <a:pt x="3627" y="4344"/>
                  </a:lnTo>
                  <a:lnTo>
                    <a:pt x="3661" y="4417"/>
                  </a:lnTo>
                  <a:cubicBezTo>
                    <a:pt x="4086" y="5337"/>
                    <a:pt x="4515" y="6263"/>
                    <a:pt x="4955" y="7210"/>
                  </a:cubicBezTo>
                  <a:lnTo>
                    <a:pt x="4955" y="7210"/>
                  </a:lnTo>
                  <a:lnTo>
                    <a:pt x="3501" y="9398"/>
                  </a:lnTo>
                  <a:lnTo>
                    <a:pt x="810" y="9256"/>
                  </a:lnTo>
                  <a:lnTo>
                    <a:pt x="719" y="9256"/>
                  </a:lnTo>
                  <a:lnTo>
                    <a:pt x="719" y="9342"/>
                  </a:lnTo>
                  <a:cubicBezTo>
                    <a:pt x="484" y="10461"/>
                    <a:pt x="244" y="11591"/>
                    <a:pt x="0" y="12735"/>
                  </a:cubicBezTo>
                  <a:lnTo>
                    <a:pt x="0" y="12821"/>
                  </a:lnTo>
                  <a:lnTo>
                    <a:pt x="82" y="12855"/>
                  </a:lnTo>
                  <a:lnTo>
                    <a:pt x="2670" y="13805"/>
                  </a:lnTo>
                  <a:lnTo>
                    <a:pt x="2670" y="13805"/>
                  </a:lnTo>
                  <a:cubicBezTo>
                    <a:pt x="2741" y="14703"/>
                    <a:pt x="2812" y="15608"/>
                    <a:pt x="2883" y="16520"/>
                  </a:cubicBezTo>
                  <a:lnTo>
                    <a:pt x="2883" y="16520"/>
                  </a:lnTo>
                  <a:cubicBezTo>
                    <a:pt x="2026" y="17017"/>
                    <a:pt x="1158" y="17514"/>
                    <a:pt x="290" y="18011"/>
                  </a:cubicBezTo>
                  <a:lnTo>
                    <a:pt x="231" y="18044"/>
                  </a:lnTo>
                  <a:lnTo>
                    <a:pt x="145" y="18094"/>
                  </a:lnTo>
                  <a:lnTo>
                    <a:pt x="186" y="18184"/>
                  </a:lnTo>
                  <a:cubicBezTo>
                    <a:pt x="629" y="19188"/>
                    <a:pt x="1070" y="20193"/>
                    <a:pt x="1483" y="21122"/>
                  </a:cubicBezTo>
                  <a:lnTo>
                    <a:pt x="1517" y="21201"/>
                  </a:lnTo>
                  <a:lnTo>
                    <a:pt x="1598" y="21201"/>
                  </a:lnTo>
                  <a:lnTo>
                    <a:pt x="4348" y="20771"/>
                  </a:lnTo>
                  <a:lnTo>
                    <a:pt x="4348" y="20771"/>
                  </a:lnTo>
                  <a:lnTo>
                    <a:pt x="6125" y="22826"/>
                  </a:lnTo>
                  <a:lnTo>
                    <a:pt x="6125" y="22826"/>
                  </a:lnTo>
                  <a:cubicBezTo>
                    <a:pt x="5798" y="23728"/>
                    <a:pt x="5475" y="24636"/>
                    <a:pt x="5177" y="25444"/>
                  </a:cubicBezTo>
                  <a:lnTo>
                    <a:pt x="5148" y="25518"/>
                  </a:lnTo>
                  <a:lnTo>
                    <a:pt x="5213" y="25568"/>
                  </a:lnTo>
                  <a:lnTo>
                    <a:pt x="7788" y="27382"/>
                  </a:lnTo>
                  <a:lnTo>
                    <a:pt x="7863" y="27436"/>
                  </a:lnTo>
                  <a:lnTo>
                    <a:pt x="7924" y="27366"/>
                  </a:lnTo>
                  <a:lnTo>
                    <a:pt x="9890" y="25242"/>
                  </a:lnTo>
                  <a:lnTo>
                    <a:pt x="12561" y="25962"/>
                  </a:lnTo>
                  <a:lnTo>
                    <a:pt x="12561" y="25962"/>
                  </a:lnTo>
                  <a:lnTo>
                    <a:pt x="13411" y="28798"/>
                  </a:lnTo>
                  <a:lnTo>
                    <a:pt x="13436" y="28873"/>
                  </a:lnTo>
                  <a:lnTo>
                    <a:pt x="13515" y="28873"/>
                  </a:lnTo>
                  <a:lnTo>
                    <a:pt x="16609" y="28658"/>
                  </a:lnTo>
                  <a:lnTo>
                    <a:pt x="16651" y="28658"/>
                  </a:lnTo>
                  <a:lnTo>
                    <a:pt x="16651" y="28584"/>
                  </a:lnTo>
                  <a:cubicBezTo>
                    <a:pt x="16804" y="27701"/>
                    <a:pt x="16938" y="26832"/>
                    <a:pt x="17056" y="26046"/>
                  </a:cubicBezTo>
                  <a:lnTo>
                    <a:pt x="17056" y="26046"/>
                  </a:lnTo>
                  <a:lnTo>
                    <a:pt x="19613" y="24572"/>
                  </a:lnTo>
                  <a:lnTo>
                    <a:pt x="19613" y="24572"/>
                  </a:lnTo>
                  <a:lnTo>
                    <a:pt x="21744" y="26270"/>
                  </a:lnTo>
                  <a:lnTo>
                    <a:pt x="21798" y="26313"/>
                  </a:lnTo>
                  <a:lnTo>
                    <a:pt x="21848" y="26276"/>
                  </a:lnTo>
                  <a:lnTo>
                    <a:pt x="24591" y="24209"/>
                  </a:lnTo>
                  <a:lnTo>
                    <a:pt x="24649" y="24168"/>
                  </a:lnTo>
                  <a:lnTo>
                    <a:pt x="24613" y="24106"/>
                  </a:lnTo>
                  <a:cubicBezTo>
                    <a:pt x="24133" y="23274"/>
                    <a:pt x="23669" y="22465"/>
                    <a:pt x="23241" y="21727"/>
                  </a:cubicBezTo>
                  <a:lnTo>
                    <a:pt x="23241" y="21727"/>
                  </a:lnTo>
                  <a:lnTo>
                    <a:pt x="24610" y="19378"/>
                  </a:lnTo>
                  <a:lnTo>
                    <a:pt x="24610" y="19378"/>
                  </a:lnTo>
                  <a:lnTo>
                    <a:pt x="27351" y="19573"/>
                  </a:lnTo>
                  <a:lnTo>
                    <a:pt x="27401" y="19573"/>
                  </a:lnTo>
                  <a:lnTo>
                    <a:pt x="27401" y="19519"/>
                  </a:lnTo>
                  <a:cubicBezTo>
                    <a:pt x="27690" y="18379"/>
                    <a:pt x="27975" y="17313"/>
                    <a:pt x="28226" y="16363"/>
                  </a:cubicBezTo>
                  <a:lnTo>
                    <a:pt x="28226" y="16322"/>
                  </a:lnTo>
                  <a:lnTo>
                    <a:pt x="28190" y="16322"/>
                  </a:lnTo>
                  <a:lnTo>
                    <a:pt x="25816" y="15044"/>
                  </a:lnTo>
                  <a:lnTo>
                    <a:pt x="25816" y="15044"/>
                  </a:lnTo>
                  <a:cubicBezTo>
                    <a:pt x="25691" y="13925"/>
                    <a:pt x="25582" y="12976"/>
                    <a:pt x="25491" y="12207"/>
                  </a:cubicBezTo>
                  <a:lnTo>
                    <a:pt x="25491" y="12207"/>
                  </a:lnTo>
                  <a:lnTo>
                    <a:pt x="27211" y="11020"/>
                  </a:lnTo>
                  <a:lnTo>
                    <a:pt x="27624" y="10718"/>
                  </a:lnTo>
                  <a:lnTo>
                    <a:pt x="27765" y="10616"/>
                  </a:lnTo>
                  <a:lnTo>
                    <a:pt x="27629" y="10706"/>
                  </a:lnTo>
                  <a:lnTo>
                    <a:pt x="27183" y="11000"/>
                  </a:lnTo>
                  <a:lnTo>
                    <a:pt x="25452" y="12149"/>
                  </a:lnTo>
                  <a:lnTo>
                    <a:pt x="25452" y="12170"/>
                  </a:lnTo>
                  <a:lnTo>
                    <a:pt x="25758" y="15062"/>
                  </a:lnTo>
                  <a:lnTo>
                    <a:pt x="25758" y="15087"/>
                  </a:lnTo>
                  <a:lnTo>
                    <a:pt x="28105" y="16368"/>
                  </a:lnTo>
                  <a:lnTo>
                    <a:pt x="28105" y="16368"/>
                  </a:lnTo>
                  <a:cubicBezTo>
                    <a:pt x="27850" y="17293"/>
                    <a:pt x="27567" y="18324"/>
                    <a:pt x="27267" y="19429"/>
                  </a:cubicBezTo>
                  <a:lnTo>
                    <a:pt x="27267" y="19429"/>
                  </a:lnTo>
                  <a:lnTo>
                    <a:pt x="24535" y="19223"/>
                  </a:lnTo>
                  <a:lnTo>
                    <a:pt x="24493" y="19223"/>
                  </a:lnTo>
                  <a:lnTo>
                    <a:pt x="24468" y="19259"/>
                  </a:lnTo>
                  <a:lnTo>
                    <a:pt x="23114" y="21680"/>
                  </a:lnTo>
                  <a:lnTo>
                    <a:pt x="23092" y="21716"/>
                  </a:lnTo>
                  <a:lnTo>
                    <a:pt x="23114" y="21753"/>
                  </a:lnTo>
                  <a:cubicBezTo>
                    <a:pt x="23527" y="22499"/>
                    <a:pt x="23982" y="23300"/>
                    <a:pt x="24455" y="24102"/>
                  </a:cubicBezTo>
                  <a:lnTo>
                    <a:pt x="24455" y="24102"/>
                  </a:lnTo>
                  <a:lnTo>
                    <a:pt x="21804" y="26072"/>
                  </a:lnTo>
                  <a:lnTo>
                    <a:pt x="19685" y="24377"/>
                  </a:lnTo>
                  <a:lnTo>
                    <a:pt x="19635" y="24341"/>
                  </a:lnTo>
                  <a:lnTo>
                    <a:pt x="19585" y="24370"/>
                  </a:lnTo>
                  <a:lnTo>
                    <a:pt x="16929" y="25890"/>
                  </a:lnTo>
                  <a:lnTo>
                    <a:pt x="16892" y="25911"/>
                  </a:lnTo>
                  <a:lnTo>
                    <a:pt x="16892" y="25956"/>
                  </a:lnTo>
                  <a:cubicBezTo>
                    <a:pt x="16759" y="26731"/>
                    <a:pt x="16627" y="27587"/>
                    <a:pt x="16491" y="28462"/>
                  </a:cubicBezTo>
                  <a:lnTo>
                    <a:pt x="16491" y="28462"/>
                  </a:lnTo>
                  <a:lnTo>
                    <a:pt x="13547" y="28658"/>
                  </a:lnTo>
                  <a:lnTo>
                    <a:pt x="13547" y="28658"/>
                  </a:lnTo>
                  <a:cubicBezTo>
                    <a:pt x="13286" y="27770"/>
                    <a:pt x="12996" y="26812"/>
                    <a:pt x="12706" y="25841"/>
                  </a:cubicBezTo>
                  <a:lnTo>
                    <a:pt x="12706" y="25787"/>
                  </a:lnTo>
                  <a:lnTo>
                    <a:pt x="12652" y="25787"/>
                  </a:lnTo>
                  <a:lnTo>
                    <a:pt x="9868" y="25030"/>
                  </a:lnTo>
                  <a:lnTo>
                    <a:pt x="9805" y="25030"/>
                  </a:lnTo>
                  <a:lnTo>
                    <a:pt x="9764" y="25077"/>
                  </a:lnTo>
                  <a:lnTo>
                    <a:pt x="7810" y="27188"/>
                  </a:lnTo>
                  <a:lnTo>
                    <a:pt x="7810" y="27188"/>
                  </a:lnTo>
                  <a:lnTo>
                    <a:pt x="5387" y="25473"/>
                  </a:lnTo>
                  <a:lnTo>
                    <a:pt x="5387" y="25473"/>
                  </a:lnTo>
                  <a:cubicBezTo>
                    <a:pt x="5684" y="24655"/>
                    <a:pt x="6006" y="23769"/>
                    <a:pt x="6334" y="22874"/>
                  </a:cubicBezTo>
                  <a:lnTo>
                    <a:pt x="6334" y="22816"/>
                  </a:lnTo>
                  <a:lnTo>
                    <a:pt x="6293" y="22766"/>
                  </a:lnTo>
                  <a:cubicBezTo>
                    <a:pt x="5707" y="22093"/>
                    <a:pt x="5075" y="21358"/>
                    <a:pt x="4433" y="20618"/>
                  </a:cubicBezTo>
                  <a:lnTo>
                    <a:pt x="4392" y="20577"/>
                  </a:lnTo>
                  <a:lnTo>
                    <a:pt x="4334" y="20577"/>
                  </a:lnTo>
                  <a:lnTo>
                    <a:pt x="1608" y="20999"/>
                  </a:lnTo>
                  <a:lnTo>
                    <a:pt x="1608" y="20999"/>
                  </a:lnTo>
                  <a:lnTo>
                    <a:pt x="384" y="18218"/>
                  </a:lnTo>
                  <a:lnTo>
                    <a:pt x="384" y="18218"/>
                  </a:lnTo>
                  <a:lnTo>
                    <a:pt x="3011" y="16712"/>
                  </a:lnTo>
                  <a:lnTo>
                    <a:pt x="3074" y="16676"/>
                  </a:lnTo>
                  <a:lnTo>
                    <a:pt x="3074" y="16609"/>
                  </a:lnTo>
                  <a:cubicBezTo>
                    <a:pt x="2999" y="15650"/>
                    <a:pt x="2925" y="14701"/>
                    <a:pt x="2850" y="13759"/>
                  </a:cubicBezTo>
                  <a:lnTo>
                    <a:pt x="2850" y="13692"/>
                  </a:lnTo>
                  <a:lnTo>
                    <a:pt x="2789" y="13667"/>
                  </a:lnTo>
                  <a:lnTo>
                    <a:pt x="258" y="12692"/>
                  </a:lnTo>
                  <a:lnTo>
                    <a:pt x="258" y="12692"/>
                  </a:lnTo>
                  <a:cubicBezTo>
                    <a:pt x="485" y="11606"/>
                    <a:pt x="712" y="10535"/>
                    <a:pt x="936" y="9478"/>
                  </a:cubicBezTo>
                  <a:lnTo>
                    <a:pt x="936" y="9478"/>
                  </a:lnTo>
                  <a:lnTo>
                    <a:pt x="3598" y="9618"/>
                  </a:lnTo>
                  <a:lnTo>
                    <a:pt x="3656" y="9618"/>
                  </a:lnTo>
                  <a:lnTo>
                    <a:pt x="3688" y="9569"/>
                  </a:lnTo>
                  <a:lnTo>
                    <a:pt x="5202" y="7284"/>
                  </a:lnTo>
                  <a:lnTo>
                    <a:pt x="5234" y="7239"/>
                  </a:lnTo>
                  <a:lnTo>
                    <a:pt x="5209" y="7185"/>
                  </a:lnTo>
                  <a:lnTo>
                    <a:pt x="3922" y="4413"/>
                  </a:lnTo>
                  <a:lnTo>
                    <a:pt x="3922" y="4413"/>
                  </a:lnTo>
                  <a:lnTo>
                    <a:pt x="6338" y="2649"/>
                  </a:lnTo>
                  <a:lnTo>
                    <a:pt x="6338" y="2649"/>
                  </a:lnTo>
                  <a:lnTo>
                    <a:pt x="8817" y="4408"/>
                  </a:lnTo>
                  <a:lnTo>
                    <a:pt x="8862" y="4442"/>
                  </a:lnTo>
                  <a:lnTo>
                    <a:pt x="8916" y="4417"/>
                  </a:lnTo>
                  <a:lnTo>
                    <a:pt x="11283" y="3211"/>
                  </a:lnTo>
                  <a:lnTo>
                    <a:pt x="11329" y="3186"/>
                  </a:lnTo>
                  <a:lnTo>
                    <a:pt x="11329" y="3136"/>
                  </a:lnTo>
                  <a:cubicBezTo>
                    <a:pt x="11388" y="2237"/>
                    <a:pt x="11445" y="1369"/>
                    <a:pt x="11501" y="517"/>
                  </a:cubicBezTo>
                  <a:lnTo>
                    <a:pt x="11501" y="517"/>
                  </a:lnTo>
                  <a:lnTo>
                    <a:pt x="14536" y="193"/>
                  </a:lnTo>
                  <a:lnTo>
                    <a:pt x="14536" y="193"/>
                  </a:lnTo>
                  <a:cubicBezTo>
                    <a:pt x="14900" y="1244"/>
                    <a:pt x="15244" y="2243"/>
                    <a:pt x="15579" y="3206"/>
                  </a:cubicBezTo>
                  <a:lnTo>
                    <a:pt x="15579" y="3252"/>
                  </a:lnTo>
                  <a:lnTo>
                    <a:pt x="15624" y="3252"/>
                  </a:lnTo>
                  <a:lnTo>
                    <a:pt x="18207" y="3690"/>
                  </a:lnTo>
                  <a:lnTo>
                    <a:pt x="18249" y="3690"/>
                  </a:lnTo>
                  <a:lnTo>
                    <a:pt x="18274" y="3661"/>
                  </a:lnTo>
                  <a:cubicBezTo>
                    <a:pt x="18975" y="2955"/>
                    <a:pt x="19613" y="2309"/>
                    <a:pt x="20222" y="1687"/>
                  </a:cubicBezTo>
                  <a:lnTo>
                    <a:pt x="20222" y="1687"/>
                  </a:lnTo>
                  <a:lnTo>
                    <a:pt x="22792" y="3380"/>
                  </a:lnTo>
                  <a:lnTo>
                    <a:pt x="22792" y="3380"/>
                  </a:lnTo>
                  <a:cubicBezTo>
                    <a:pt x="22420" y="4302"/>
                    <a:pt x="22103" y="5085"/>
                    <a:pt x="21802" y="5813"/>
                  </a:cubicBezTo>
                  <a:lnTo>
                    <a:pt x="21802" y="5870"/>
                  </a:lnTo>
                  <a:lnTo>
                    <a:pt x="23782" y="8350"/>
                  </a:lnTo>
                  <a:lnTo>
                    <a:pt x="23782" y="8371"/>
                  </a:lnTo>
                  <a:lnTo>
                    <a:pt x="23806" y="8371"/>
                  </a:lnTo>
                  <a:lnTo>
                    <a:pt x="26159" y="8016"/>
                  </a:lnTo>
                  <a:lnTo>
                    <a:pt x="26159" y="8016"/>
                  </a:lnTo>
                  <a:lnTo>
                    <a:pt x="27318" y="9999"/>
                  </a:lnTo>
                  <a:cubicBezTo>
                    <a:pt x="27446" y="10210"/>
                    <a:pt x="27541" y="10379"/>
                    <a:pt x="27607" y="10486"/>
                  </a:cubicBezTo>
                  <a:cubicBezTo>
                    <a:pt x="27674" y="10592"/>
                    <a:pt x="27711" y="10648"/>
                    <a:pt x="27711" y="10648"/>
                  </a:cubicBezTo>
                  <a:cubicBezTo>
                    <a:pt x="27711" y="10648"/>
                    <a:pt x="27686" y="10598"/>
                    <a:pt x="27624" y="10490"/>
                  </a:cubicBezTo>
                  <a:lnTo>
                    <a:pt x="27351" y="9999"/>
                  </a:lnTo>
                  <a:lnTo>
                    <a:pt x="26215" y="7978"/>
                  </a:lnTo>
                  <a:lnTo>
                    <a:pt x="26215" y="7958"/>
                  </a:lnTo>
                  <a:lnTo>
                    <a:pt x="26194" y="7958"/>
                  </a:lnTo>
                  <a:lnTo>
                    <a:pt x="23843" y="8291"/>
                  </a:lnTo>
                  <a:lnTo>
                    <a:pt x="23843" y="8291"/>
                  </a:lnTo>
                  <a:lnTo>
                    <a:pt x="21901" y="5837"/>
                  </a:lnTo>
                  <a:lnTo>
                    <a:pt x="21901" y="5837"/>
                  </a:lnTo>
                  <a:cubicBezTo>
                    <a:pt x="22202" y="5089"/>
                    <a:pt x="22529" y="4307"/>
                    <a:pt x="22905" y="3396"/>
                  </a:cubicBezTo>
                  <a:lnTo>
                    <a:pt x="22905" y="3347"/>
                  </a:lnTo>
                  <a:lnTo>
                    <a:pt x="22864" y="3317"/>
                  </a:lnTo>
                  <a:lnTo>
                    <a:pt x="20208" y="1546"/>
                  </a:lnTo>
                  <a:lnTo>
                    <a:pt x="20158" y="1516"/>
                  </a:lnTo>
                  <a:lnTo>
                    <a:pt x="20117" y="1557"/>
                  </a:lnTo>
                  <a:lnTo>
                    <a:pt x="18135" y="3543"/>
                  </a:lnTo>
                  <a:lnTo>
                    <a:pt x="15626" y="3099"/>
                  </a:lnTo>
                  <a:lnTo>
                    <a:pt x="15626" y="3099"/>
                  </a:lnTo>
                  <a:lnTo>
                    <a:pt x="14584" y="66"/>
                  </a:lnTo>
                  <a:lnTo>
                    <a:pt x="14584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5094;p109"/>
            <p:cNvSpPr/>
            <p:nvPr/>
          </p:nvSpPr>
          <p:spPr>
            <a:xfrm>
              <a:off x="507525" y="4541300"/>
              <a:ext cx="6572325" cy="5400"/>
            </a:xfrm>
            <a:custGeom>
              <a:avLst/>
              <a:gdLst/>
              <a:ahLst/>
              <a:cxnLst/>
              <a:rect l="l" t="t" r="r" b="b"/>
              <a:pathLst>
                <a:path w="262893" h="216" extrusionOk="0">
                  <a:moveTo>
                    <a:pt x="131452" y="1"/>
                  </a:moveTo>
                  <a:cubicBezTo>
                    <a:pt x="58844" y="1"/>
                    <a:pt x="0" y="46"/>
                    <a:pt x="0" y="109"/>
                  </a:cubicBezTo>
                  <a:cubicBezTo>
                    <a:pt x="0" y="170"/>
                    <a:pt x="58867" y="215"/>
                    <a:pt x="131452" y="215"/>
                  </a:cubicBezTo>
                  <a:cubicBezTo>
                    <a:pt x="204037" y="215"/>
                    <a:pt x="262892" y="170"/>
                    <a:pt x="262892" y="109"/>
                  </a:cubicBezTo>
                  <a:cubicBezTo>
                    <a:pt x="262892" y="50"/>
                    <a:pt x="204062" y="1"/>
                    <a:pt x="1314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5095;p109"/>
            <p:cNvSpPr/>
            <p:nvPr/>
          </p:nvSpPr>
          <p:spPr>
            <a:xfrm>
              <a:off x="4638025" y="3083875"/>
              <a:ext cx="2171025" cy="1457975"/>
            </a:xfrm>
            <a:custGeom>
              <a:avLst/>
              <a:gdLst/>
              <a:ahLst/>
              <a:cxnLst/>
              <a:rect l="l" t="t" r="r" b="b"/>
              <a:pathLst>
                <a:path w="86841" h="58319" extrusionOk="0">
                  <a:moveTo>
                    <a:pt x="21269" y="1"/>
                  </a:moveTo>
                  <a:cubicBezTo>
                    <a:pt x="20827" y="2"/>
                    <a:pt x="20434" y="281"/>
                    <a:pt x="20286" y="699"/>
                  </a:cubicBezTo>
                  <a:lnTo>
                    <a:pt x="0" y="58318"/>
                  </a:lnTo>
                  <a:lnTo>
                    <a:pt x="63838" y="58318"/>
                  </a:lnTo>
                  <a:lnTo>
                    <a:pt x="86563" y="1480"/>
                  </a:lnTo>
                  <a:cubicBezTo>
                    <a:pt x="86840" y="793"/>
                    <a:pt x="86335" y="41"/>
                    <a:pt x="85594" y="41"/>
                  </a:cubicBezTo>
                  <a:cubicBezTo>
                    <a:pt x="85593" y="41"/>
                    <a:pt x="85592" y="41"/>
                    <a:pt x="85592" y="41"/>
                  </a:cubicBezTo>
                  <a:lnTo>
                    <a:pt x="2126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9" name="Google Shape;5096;p109"/>
            <p:cNvSpPr/>
            <p:nvPr/>
          </p:nvSpPr>
          <p:spPr>
            <a:xfrm>
              <a:off x="4708200" y="3141925"/>
              <a:ext cx="2009775" cy="1302200"/>
            </a:xfrm>
            <a:custGeom>
              <a:avLst/>
              <a:gdLst/>
              <a:ahLst/>
              <a:cxnLst/>
              <a:rect l="l" t="t" r="r" b="b"/>
              <a:pathLst>
                <a:path w="80391" h="52088" extrusionOk="0">
                  <a:moveTo>
                    <a:pt x="19186" y="1"/>
                  </a:moveTo>
                  <a:cubicBezTo>
                    <a:pt x="18939" y="1"/>
                    <a:pt x="18718" y="157"/>
                    <a:pt x="18632" y="389"/>
                  </a:cubicBezTo>
                  <a:lnTo>
                    <a:pt x="135" y="51311"/>
                  </a:lnTo>
                  <a:cubicBezTo>
                    <a:pt x="1" y="51691"/>
                    <a:pt x="284" y="52088"/>
                    <a:pt x="683" y="52088"/>
                  </a:cubicBezTo>
                  <a:cubicBezTo>
                    <a:pt x="687" y="52088"/>
                    <a:pt x="692" y="52088"/>
                    <a:pt x="696" y="52088"/>
                  </a:cubicBezTo>
                  <a:lnTo>
                    <a:pt x="58825" y="52088"/>
                  </a:lnTo>
                  <a:cubicBezTo>
                    <a:pt x="58827" y="52088"/>
                    <a:pt x="58828" y="52088"/>
                    <a:pt x="58829" y="52088"/>
                  </a:cubicBezTo>
                  <a:cubicBezTo>
                    <a:pt x="59069" y="52088"/>
                    <a:pt x="59286" y="51943"/>
                    <a:pt x="59379" y="51720"/>
                  </a:cubicBezTo>
                  <a:lnTo>
                    <a:pt x="80239" y="798"/>
                  </a:lnTo>
                  <a:cubicBezTo>
                    <a:pt x="80391" y="419"/>
                    <a:pt x="80112" y="4"/>
                    <a:pt x="79703" y="1"/>
                  </a:cubicBezTo>
                  <a:lnTo>
                    <a:pt x="19190" y="1"/>
                  </a:lnTo>
                  <a:cubicBezTo>
                    <a:pt x="19189" y="1"/>
                    <a:pt x="19187" y="1"/>
                    <a:pt x="1918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0" name="Google Shape;5097;p109"/>
            <p:cNvSpPr/>
            <p:nvPr/>
          </p:nvSpPr>
          <p:spPr>
            <a:xfrm>
              <a:off x="4065600" y="4444100"/>
              <a:ext cx="2168100" cy="100000"/>
            </a:xfrm>
            <a:custGeom>
              <a:avLst/>
              <a:gdLst/>
              <a:ahLst/>
              <a:cxnLst/>
              <a:rect l="l" t="t" r="r" b="b"/>
              <a:pathLst>
                <a:path w="86724" h="4000" extrusionOk="0">
                  <a:moveTo>
                    <a:pt x="0" y="1"/>
                  </a:moveTo>
                  <a:lnTo>
                    <a:pt x="0" y="4000"/>
                  </a:lnTo>
                  <a:lnTo>
                    <a:pt x="86723" y="4000"/>
                  </a:lnTo>
                  <a:lnTo>
                    <a:pt x="84367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1" name="Google Shape;5098;p109"/>
            <p:cNvSpPr/>
            <p:nvPr/>
          </p:nvSpPr>
          <p:spPr>
            <a:xfrm>
              <a:off x="3403475" y="3176000"/>
              <a:ext cx="1529425" cy="891700"/>
            </a:xfrm>
            <a:custGeom>
              <a:avLst/>
              <a:gdLst/>
              <a:ahLst/>
              <a:cxnLst/>
              <a:rect l="l" t="t" r="r" b="b"/>
              <a:pathLst>
                <a:path w="61177" h="35668" extrusionOk="0">
                  <a:moveTo>
                    <a:pt x="47363" y="1"/>
                  </a:moveTo>
                  <a:cubicBezTo>
                    <a:pt x="47363" y="1"/>
                    <a:pt x="45614" y="20774"/>
                    <a:pt x="41850" y="21786"/>
                  </a:cubicBezTo>
                  <a:cubicBezTo>
                    <a:pt x="37995" y="22822"/>
                    <a:pt x="33930" y="23179"/>
                    <a:pt x="30141" y="23179"/>
                  </a:cubicBezTo>
                  <a:cubicBezTo>
                    <a:pt x="23860" y="23179"/>
                    <a:pt x="18334" y="22197"/>
                    <a:pt x="15767" y="21691"/>
                  </a:cubicBezTo>
                  <a:cubicBezTo>
                    <a:pt x="15304" y="21278"/>
                    <a:pt x="14771" y="20815"/>
                    <a:pt x="14168" y="20221"/>
                  </a:cubicBezTo>
                  <a:cubicBezTo>
                    <a:pt x="13657" y="19704"/>
                    <a:pt x="13238" y="19102"/>
                    <a:pt x="12929" y="18445"/>
                  </a:cubicBezTo>
                  <a:cubicBezTo>
                    <a:pt x="12500" y="17638"/>
                    <a:pt x="12185" y="16778"/>
                    <a:pt x="11990" y="15887"/>
                  </a:cubicBezTo>
                  <a:cubicBezTo>
                    <a:pt x="11929" y="15375"/>
                    <a:pt x="11507" y="15069"/>
                    <a:pt x="11108" y="15069"/>
                  </a:cubicBezTo>
                  <a:cubicBezTo>
                    <a:pt x="10863" y="15069"/>
                    <a:pt x="10627" y="15184"/>
                    <a:pt x="10487" y="15437"/>
                  </a:cubicBezTo>
                  <a:cubicBezTo>
                    <a:pt x="10119" y="16102"/>
                    <a:pt x="9966" y="18643"/>
                    <a:pt x="11346" y="20957"/>
                  </a:cubicBezTo>
                  <a:cubicBezTo>
                    <a:pt x="11577" y="21513"/>
                    <a:pt x="11314" y="22151"/>
                    <a:pt x="10758" y="22382"/>
                  </a:cubicBezTo>
                  <a:cubicBezTo>
                    <a:pt x="10705" y="22404"/>
                    <a:pt x="10649" y="22422"/>
                    <a:pt x="10594" y="22435"/>
                  </a:cubicBezTo>
                  <a:cubicBezTo>
                    <a:pt x="8854" y="23080"/>
                    <a:pt x="2723" y="24985"/>
                    <a:pt x="1731" y="25451"/>
                  </a:cubicBezTo>
                  <a:cubicBezTo>
                    <a:pt x="850" y="25864"/>
                    <a:pt x="0" y="26616"/>
                    <a:pt x="925" y="26770"/>
                  </a:cubicBezTo>
                  <a:cubicBezTo>
                    <a:pt x="1012" y="26784"/>
                    <a:pt x="1136" y="26791"/>
                    <a:pt x="1289" y="26791"/>
                  </a:cubicBezTo>
                  <a:cubicBezTo>
                    <a:pt x="2317" y="26791"/>
                    <a:pt x="4658" y="26498"/>
                    <a:pt x="5973" y="26322"/>
                  </a:cubicBezTo>
                  <a:lnTo>
                    <a:pt x="5973" y="26322"/>
                  </a:lnTo>
                  <a:cubicBezTo>
                    <a:pt x="4143" y="26591"/>
                    <a:pt x="300" y="27245"/>
                    <a:pt x="425" y="27976"/>
                  </a:cubicBezTo>
                  <a:cubicBezTo>
                    <a:pt x="486" y="28340"/>
                    <a:pt x="1050" y="28600"/>
                    <a:pt x="2261" y="28600"/>
                  </a:cubicBezTo>
                  <a:cubicBezTo>
                    <a:pt x="2466" y="28600"/>
                    <a:pt x="2691" y="28592"/>
                    <a:pt x="2935" y="28576"/>
                  </a:cubicBezTo>
                  <a:lnTo>
                    <a:pt x="2935" y="28576"/>
                  </a:lnTo>
                  <a:cubicBezTo>
                    <a:pt x="1829" y="28793"/>
                    <a:pt x="852" y="29039"/>
                    <a:pt x="628" y="29264"/>
                  </a:cubicBezTo>
                  <a:cubicBezTo>
                    <a:pt x="48" y="29847"/>
                    <a:pt x="1057" y="30008"/>
                    <a:pt x="2345" y="30008"/>
                  </a:cubicBezTo>
                  <a:cubicBezTo>
                    <a:pt x="3928" y="30008"/>
                    <a:pt x="5933" y="29766"/>
                    <a:pt x="5933" y="29765"/>
                  </a:cubicBezTo>
                  <a:lnTo>
                    <a:pt x="5933" y="29765"/>
                  </a:lnTo>
                  <a:cubicBezTo>
                    <a:pt x="1313" y="30364"/>
                    <a:pt x="1363" y="30125"/>
                    <a:pt x="1313" y="30757"/>
                  </a:cubicBezTo>
                  <a:cubicBezTo>
                    <a:pt x="1277" y="31232"/>
                    <a:pt x="2323" y="31422"/>
                    <a:pt x="4860" y="31451"/>
                  </a:cubicBezTo>
                  <a:cubicBezTo>
                    <a:pt x="6925" y="31476"/>
                    <a:pt x="9040" y="31912"/>
                    <a:pt x="12171" y="32124"/>
                  </a:cubicBezTo>
                  <a:cubicBezTo>
                    <a:pt x="12171" y="32124"/>
                    <a:pt x="24699" y="35667"/>
                    <a:pt x="36629" y="35667"/>
                  </a:cubicBezTo>
                  <a:cubicBezTo>
                    <a:pt x="45910" y="35667"/>
                    <a:pt x="54829" y="33523"/>
                    <a:pt x="57207" y="25898"/>
                  </a:cubicBezTo>
                  <a:cubicBezTo>
                    <a:pt x="60144" y="16503"/>
                    <a:pt x="60162" y="12929"/>
                    <a:pt x="61177" y="6773"/>
                  </a:cubicBezTo>
                  <a:lnTo>
                    <a:pt x="47363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2" name="Google Shape;5099;p109"/>
            <p:cNvSpPr/>
            <p:nvPr/>
          </p:nvSpPr>
          <p:spPr>
            <a:xfrm>
              <a:off x="3462550" y="3911250"/>
              <a:ext cx="158600" cy="19650"/>
            </a:xfrm>
            <a:custGeom>
              <a:avLst/>
              <a:gdLst/>
              <a:ahLst/>
              <a:cxnLst/>
              <a:rect l="l" t="t" r="r" b="b"/>
              <a:pathLst>
                <a:path w="6344" h="786" extrusionOk="0">
                  <a:moveTo>
                    <a:pt x="5834" y="1"/>
                  </a:moveTo>
                  <a:cubicBezTo>
                    <a:pt x="5265" y="1"/>
                    <a:pt x="4276" y="64"/>
                    <a:pt x="3154" y="182"/>
                  </a:cubicBezTo>
                  <a:cubicBezTo>
                    <a:pt x="1406" y="363"/>
                    <a:pt x="1" y="602"/>
                    <a:pt x="5" y="722"/>
                  </a:cubicBezTo>
                  <a:cubicBezTo>
                    <a:pt x="7" y="765"/>
                    <a:pt x="190" y="785"/>
                    <a:pt x="506" y="785"/>
                  </a:cubicBezTo>
                  <a:cubicBezTo>
                    <a:pt x="1073" y="785"/>
                    <a:pt x="2067" y="720"/>
                    <a:pt x="3195" y="602"/>
                  </a:cubicBezTo>
                  <a:cubicBezTo>
                    <a:pt x="4951" y="421"/>
                    <a:pt x="6344" y="177"/>
                    <a:pt x="6344" y="62"/>
                  </a:cubicBezTo>
                  <a:cubicBezTo>
                    <a:pt x="6338" y="21"/>
                    <a:pt x="6152" y="1"/>
                    <a:pt x="5834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3" name="Google Shape;5100;p109"/>
            <p:cNvSpPr/>
            <p:nvPr/>
          </p:nvSpPr>
          <p:spPr>
            <a:xfrm>
              <a:off x="3452150" y="3866875"/>
              <a:ext cx="167950" cy="29775"/>
            </a:xfrm>
            <a:custGeom>
              <a:avLst/>
              <a:gdLst/>
              <a:ahLst/>
              <a:cxnLst/>
              <a:rect l="l" t="t" r="r" b="b"/>
              <a:pathLst>
                <a:path w="6718" h="1191" extrusionOk="0">
                  <a:moveTo>
                    <a:pt x="6487" y="1"/>
                  </a:moveTo>
                  <a:cubicBezTo>
                    <a:pt x="5991" y="1"/>
                    <a:pt x="4750" y="147"/>
                    <a:pt x="3326" y="387"/>
                  </a:cubicBezTo>
                  <a:cubicBezTo>
                    <a:pt x="1487" y="696"/>
                    <a:pt x="0" y="1044"/>
                    <a:pt x="21" y="1155"/>
                  </a:cubicBezTo>
                  <a:cubicBezTo>
                    <a:pt x="25" y="1179"/>
                    <a:pt x="102" y="1190"/>
                    <a:pt x="238" y="1190"/>
                  </a:cubicBezTo>
                  <a:cubicBezTo>
                    <a:pt x="727" y="1190"/>
                    <a:pt x="1980" y="1043"/>
                    <a:pt x="3414" y="804"/>
                  </a:cubicBezTo>
                  <a:cubicBezTo>
                    <a:pt x="5247" y="498"/>
                    <a:pt x="6718" y="156"/>
                    <a:pt x="6718" y="39"/>
                  </a:cubicBezTo>
                  <a:cubicBezTo>
                    <a:pt x="6713" y="13"/>
                    <a:pt x="6632" y="1"/>
                    <a:pt x="6487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4" name="Google Shape;5101;p109"/>
            <p:cNvSpPr/>
            <p:nvPr/>
          </p:nvSpPr>
          <p:spPr>
            <a:xfrm>
              <a:off x="3459775" y="3820225"/>
              <a:ext cx="159425" cy="30350"/>
            </a:xfrm>
            <a:custGeom>
              <a:avLst/>
              <a:gdLst/>
              <a:ahLst/>
              <a:cxnLst/>
              <a:rect l="l" t="t" r="r" b="b"/>
              <a:pathLst>
                <a:path w="6377" h="1214" extrusionOk="0">
                  <a:moveTo>
                    <a:pt x="6148" y="1"/>
                  </a:moveTo>
                  <a:cubicBezTo>
                    <a:pt x="5687" y="1"/>
                    <a:pt x="4512" y="153"/>
                    <a:pt x="3148" y="398"/>
                  </a:cubicBezTo>
                  <a:cubicBezTo>
                    <a:pt x="1401" y="712"/>
                    <a:pt x="1" y="1067"/>
                    <a:pt x="21" y="1178"/>
                  </a:cubicBezTo>
                  <a:cubicBezTo>
                    <a:pt x="25" y="1202"/>
                    <a:pt x="96" y="1213"/>
                    <a:pt x="222" y="1213"/>
                  </a:cubicBezTo>
                  <a:cubicBezTo>
                    <a:pt x="677" y="1213"/>
                    <a:pt x="1857" y="1061"/>
                    <a:pt x="3227" y="815"/>
                  </a:cubicBezTo>
                  <a:cubicBezTo>
                    <a:pt x="4975" y="501"/>
                    <a:pt x="6376" y="154"/>
                    <a:pt x="6356" y="38"/>
                  </a:cubicBezTo>
                  <a:cubicBezTo>
                    <a:pt x="6351" y="13"/>
                    <a:pt x="6278" y="1"/>
                    <a:pt x="6148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5" name="Google Shape;5102;p109"/>
            <p:cNvSpPr/>
            <p:nvPr/>
          </p:nvSpPr>
          <p:spPr>
            <a:xfrm>
              <a:off x="4932800" y="4062450"/>
              <a:ext cx="1003925" cy="374850"/>
            </a:xfrm>
            <a:custGeom>
              <a:avLst/>
              <a:gdLst/>
              <a:ahLst/>
              <a:cxnLst/>
              <a:rect l="l" t="t" r="r" b="b"/>
              <a:pathLst>
                <a:path w="40157" h="14994" extrusionOk="0">
                  <a:moveTo>
                    <a:pt x="37583" y="1"/>
                  </a:moveTo>
                  <a:lnTo>
                    <a:pt x="1537" y="3343"/>
                  </a:lnTo>
                  <a:lnTo>
                    <a:pt x="1" y="14993"/>
                  </a:lnTo>
                  <a:lnTo>
                    <a:pt x="40156" y="14993"/>
                  </a:lnTo>
                  <a:lnTo>
                    <a:pt x="3758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6" name="Google Shape;5103;p109"/>
            <p:cNvSpPr/>
            <p:nvPr/>
          </p:nvSpPr>
          <p:spPr>
            <a:xfrm>
              <a:off x="4543750" y="2775050"/>
              <a:ext cx="330550" cy="530200"/>
            </a:xfrm>
            <a:custGeom>
              <a:avLst/>
              <a:gdLst/>
              <a:ahLst/>
              <a:cxnLst/>
              <a:rect l="l" t="t" r="r" b="b"/>
              <a:pathLst>
                <a:path w="13222" h="21208" extrusionOk="0">
                  <a:moveTo>
                    <a:pt x="5838" y="0"/>
                  </a:moveTo>
                  <a:cubicBezTo>
                    <a:pt x="5838" y="0"/>
                    <a:pt x="0" y="17530"/>
                    <a:pt x="376" y="18228"/>
                  </a:cubicBezTo>
                  <a:lnTo>
                    <a:pt x="13221" y="21207"/>
                  </a:lnTo>
                  <a:lnTo>
                    <a:pt x="5838" y="0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7" name="Google Shape;5104;p109"/>
            <p:cNvSpPr/>
            <p:nvPr/>
          </p:nvSpPr>
          <p:spPr>
            <a:xfrm>
              <a:off x="4543750" y="2775050"/>
              <a:ext cx="330550" cy="530200"/>
            </a:xfrm>
            <a:custGeom>
              <a:avLst/>
              <a:gdLst/>
              <a:ahLst/>
              <a:cxnLst/>
              <a:rect l="l" t="t" r="r" b="b"/>
              <a:pathLst>
                <a:path w="13222" h="21208" extrusionOk="0">
                  <a:moveTo>
                    <a:pt x="5838" y="0"/>
                  </a:moveTo>
                  <a:cubicBezTo>
                    <a:pt x="5838" y="0"/>
                    <a:pt x="0" y="17530"/>
                    <a:pt x="376" y="18228"/>
                  </a:cubicBezTo>
                  <a:lnTo>
                    <a:pt x="13221" y="21207"/>
                  </a:lnTo>
                  <a:lnTo>
                    <a:pt x="58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" name="Google Shape;5105;p109"/>
            <p:cNvSpPr/>
            <p:nvPr/>
          </p:nvSpPr>
          <p:spPr>
            <a:xfrm>
              <a:off x="4686250" y="2628225"/>
              <a:ext cx="1216925" cy="1597325"/>
            </a:xfrm>
            <a:custGeom>
              <a:avLst/>
              <a:gdLst/>
              <a:ahLst/>
              <a:cxnLst/>
              <a:rect l="l" t="t" r="r" b="b"/>
              <a:pathLst>
                <a:path w="48677" h="63893" extrusionOk="0">
                  <a:moveTo>
                    <a:pt x="12605" y="0"/>
                  </a:moveTo>
                  <a:cubicBezTo>
                    <a:pt x="11016" y="0"/>
                    <a:pt x="9426" y="102"/>
                    <a:pt x="7843" y="307"/>
                  </a:cubicBezTo>
                  <a:lnTo>
                    <a:pt x="7061" y="411"/>
                  </a:lnTo>
                  <a:cubicBezTo>
                    <a:pt x="3899" y="758"/>
                    <a:pt x="1212" y="2879"/>
                    <a:pt x="138" y="5873"/>
                  </a:cubicBezTo>
                  <a:cubicBezTo>
                    <a:pt x="138" y="5873"/>
                    <a:pt x="1" y="14508"/>
                    <a:pt x="2653" y="20226"/>
                  </a:cubicBezTo>
                  <a:lnTo>
                    <a:pt x="11123" y="38802"/>
                  </a:lnTo>
                  <a:lnTo>
                    <a:pt x="9883" y="63893"/>
                  </a:lnTo>
                  <a:lnTo>
                    <a:pt x="48676" y="59501"/>
                  </a:lnTo>
                  <a:lnTo>
                    <a:pt x="42606" y="35248"/>
                  </a:lnTo>
                  <a:cubicBezTo>
                    <a:pt x="42606" y="35248"/>
                    <a:pt x="38433" y="7129"/>
                    <a:pt x="30826" y="4014"/>
                  </a:cubicBezTo>
                  <a:cubicBezTo>
                    <a:pt x="28190" y="2990"/>
                    <a:pt x="25495" y="2122"/>
                    <a:pt x="22757" y="1414"/>
                  </a:cubicBezTo>
                  <a:cubicBezTo>
                    <a:pt x="19447" y="474"/>
                    <a:pt x="16030" y="0"/>
                    <a:pt x="12605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" name="Google Shape;5106;p109"/>
            <p:cNvSpPr/>
            <p:nvPr/>
          </p:nvSpPr>
          <p:spPr>
            <a:xfrm>
              <a:off x="5188050" y="4198175"/>
              <a:ext cx="7750" cy="227250"/>
            </a:xfrm>
            <a:custGeom>
              <a:avLst/>
              <a:gdLst/>
              <a:ahLst/>
              <a:cxnLst/>
              <a:rect l="l" t="t" r="r" b="b"/>
              <a:pathLst>
                <a:path w="310" h="9090" extrusionOk="0">
                  <a:moveTo>
                    <a:pt x="45" y="1"/>
                  </a:moveTo>
                  <a:cubicBezTo>
                    <a:pt x="9" y="1"/>
                    <a:pt x="0" y="2037"/>
                    <a:pt x="45" y="4544"/>
                  </a:cubicBezTo>
                  <a:cubicBezTo>
                    <a:pt x="91" y="7052"/>
                    <a:pt x="178" y="9090"/>
                    <a:pt x="235" y="9090"/>
                  </a:cubicBezTo>
                  <a:cubicBezTo>
                    <a:pt x="310" y="9090"/>
                    <a:pt x="285" y="7049"/>
                    <a:pt x="240" y="4544"/>
                  </a:cubicBezTo>
                  <a:cubicBezTo>
                    <a:pt x="194" y="2041"/>
                    <a:pt x="82" y="1"/>
                    <a:pt x="4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" name="Google Shape;5107;p109"/>
            <p:cNvSpPr/>
            <p:nvPr/>
          </p:nvSpPr>
          <p:spPr>
            <a:xfrm>
              <a:off x="5229550" y="4221225"/>
              <a:ext cx="46775" cy="42850"/>
            </a:xfrm>
            <a:custGeom>
              <a:avLst/>
              <a:gdLst/>
              <a:ahLst/>
              <a:cxnLst/>
              <a:rect l="l" t="t" r="r" b="b"/>
              <a:pathLst>
                <a:path w="1871" h="1714" extrusionOk="0">
                  <a:moveTo>
                    <a:pt x="426" y="1"/>
                  </a:moveTo>
                  <a:cubicBezTo>
                    <a:pt x="390" y="1"/>
                    <a:pt x="128" y="172"/>
                    <a:pt x="46" y="620"/>
                  </a:cubicBezTo>
                  <a:cubicBezTo>
                    <a:pt x="1" y="903"/>
                    <a:pt x="87" y="1192"/>
                    <a:pt x="283" y="1404"/>
                  </a:cubicBezTo>
                  <a:cubicBezTo>
                    <a:pt x="468" y="1605"/>
                    <a:pt x="727" y="1714"/>
                    <a:pt x="992" y="1714"/>
                  </a:cubicBezTo>
                  <a:cubicBezTo>
                    <a:pt x="1081" y="1714"/>
                    <a:pt x="1170" y="1702"/>
                    <a:pt x="1257" y="1677"/>
                  </a:cubicBezTo>
                  <a:cubicBezTo>
                    <a:pt x="1609" y="1553"/>
                    <a:pt x="1847" y="1224"/>
                    <a:pt x="1856" y="850"/>
                  </a:cubicBezTo>
                  <a:cubicBezTo>
                    <a:pt x="1871" y="408"/>
                    <a:pt x="1511" y="62"/>
                    <a:pt x="1094" y="62"/>
                  </a:cubicBezTo>
                  <a:cubicBezTo>
                    <a:pt x="1026" y="62"/>
                    <a:pt x="956" y="71"/>
                    <a:pt x="886" y="91"/>
                  </a:cubicBezTo>
                  <a:cubicBezTo>
                    <a:pt x="757" y="136"/>
                    <a:pt x="717" y="202"/>
                    <a:pt x="717" y="202"/>
                  </a:cubicBezTo>
                  <a:cubicBezTo>
                    <a:pt x="788" y="183"/>
                    <a:pt x="861" y="174"/>
                    <a:pt x="934" y="174"/>
                  </a:cubicBezTo>
                  <a:cubicBezTo>
                    <a:pt x="1081" y="174"/>
                    <a:pt x="1228" y="212"/>
                    <a:pt x="1359" y="285"/>
                  </a:cubicBezTo>
                  <a:cubicBezTo>
                    <a:pt x="1559" y="399"/>
                    <a:pt x="1676" y="617"/>
                    <a:pt x="1661" y="846"/>
                  </a:cubicBezTo>
                  <a:cubicBezTo>
                    <a:pt x="1635" y="1125"/>
                    <a:pt x="1453" y="1364"/>
                    <a:pt x="1190" y="1462"/>
                  </a:cubicBezTo>
                  <a:cubicBezTo>
                    <a:pt x="1120" y="1481"/>
                    <a:pt x="1051" y="1490"/>
                    <a:pt x="983" y="1490"/>
                  </a:cubicBezTo>
                  <a:cubicBezTo>
                    <a:pt x="538" y="1490"/>
                    <a:pt x="160" y="1108"/>
                    <a:pt x="198" y="636"/>
                  </a:cubicBezTo>
                  <a:cubicBezTo>
                    <a:pt x="232" y="412"/>
                    <a:pt x="310" y="196"/>
                    <a:pt x="430" y="3"/>
                  </a:cubicBezTo>
                  <a:cubicBezTo>
                    <a:pt x="430" y="2"/>
                    <a:pt x="429" y="1"/>
                    <a:pt x="42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" name="Google Shape;5108;p109"/>
            <p:cNvSpPr/>
            <p:nvPr/>
          </p:nvSpPr>
          <p:spPr>
            <a:xfrm>
              <a:off x="5491000" y="4159550"/>
              <a:ext cx="397375" cy="175450"/>
            </a:xfrm>
            <a:custGeom>
              <a:avLst/>
              <a:gdLst/>
              <a:ahLst/>
              <a:cxnLst/>
              <a:rect l="l" t="t" r="r" b="b"/>
              <a:pathLst>
                <a:path w="15895" h="7018" extrusionOk="0">
                  <a:moveTo>
                    <a:pt x="1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" y="5"/>
                    <a:pt x="12" y="79"/>
                    <a:pt x="58" y="190"/>
                  </a:cubicBezTo>
                  <a:cubicBezTo>
                    <a:pt x="104" y="303"/>
                    <a:pt x="157" y="493"/>
                    <a:pt x="261" y="716"/>
                  </a:cubicBezTo>
                  <a:cubicBezTo>
                    <a:pt x="531" y="1348"/>
                    <a:pt x="870" y="1952"/>
                    <a:pt x="1268" y="2513"/>
                  </a:cubicBezTo>
                  <a:cubicBezTo>
                    <a:pt x="3283" y="5395"/>
                    <a:pt x="6541" y="7018"/>
                    <a:pt x="9915" y="7018"/>
                  </a:cubicBezTo>
                  <a:cubicBezTo>
                    <a:pt x="11077" y="7018"/>
                    <a:pt x="12252" y="6825"/>
                    <a:pt x="13395" y="6425"/>
                  </a:cubicBezTo>
                  <a:cubicBezTo>
                    <a:pt x="14050" y="6202"/>
                    <a:pt x="14678" y="5910"/>
                    <a:pt x="15271" y="5553"/>
                  </a:cubicBezTo>
                  <a:cubicBezTo>
                    <a:pt x="15432" y="5459"/>
                    <a:pt x="15588" y="5355"/>
                    <a:pt x="15738" y="5244"/>
                  </a:cubicBezTo>
                  <a:cubicBezTo>
                    <a:pt x="15795" y="5210"/>
                    <a:pt x="15848" y="5169"/>
                    <a:pt x="15895" y="5123"/>
                  </a:cubicBezTo>
                  <a:lnTo>
                    <a:pt x="15895" y="5123"/>
                  </a:lnTo>
                  <a:cubicBezTo>
                    <a:pt x="15664" y="5228"/>
                    <a:pt x="15440" y="5346"/>
                    <a:pt x="15226" y="5479"/>
                  </a:cubicBezTo>
                  <a:cubicBezTo>
                    <a:pt x="14627" y="5803"/>
                    <a:pt x="13999" y="6072"/>
                    <a:pt x="13350" y="6281"/>
                  </a:cubicBezTo>
                  <a:cubicBezTo>
                    <a:pt x="12389" y="6592"/>
                    <a:pt x="11389" y="6770"/>
                    <a:pt x="10379" y="6810"/>
                  </a:cubicBezTo>
                  <a:cubicBezTo>
                    <a:pt x="10222" y="6817"/>
                    <a:pt x="10064" y="6820"/>
                    <a:pt x="9906" y="6820"/>
                  </a:cubicBezTo>
                  <a:cubicBezTo>
                    <a:pt x="7582" y="6820"/>
                    <a:pt x="5320" y="6037"/>
                    <a:pt x="3491" y="4587"/>
                  </a:cubicBezTo>
                  <a:cubicBezTo>
                    <a:pt x="2156" y="3541"/>
                    <a:pt x="1077" y="2203"/>
                    <a:pt x="335" y="678"/>
                  </a:cubicBezTo>
                  <a:cubicBezTo>
                    <a:pt x="131" y="248"/>
                    <a:pt x="19" y="0"/>
                    <a:pt x="1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" name="Google Shape;5109;p109"/>
            <p:cNvSpPr/>
            <p:nvPr/>
          </p:nvSpPr>
          <p:spPr>
            <a:xfrm>
              <a:off x="4732950" y="3053525"/>
              <a:ext cx="372375" cy="63075"/>
            </a:xfrm>
            <a:custGeom>
              <a:avLst/>
              <a:gdLst/>
              <a:ahLst/>
              <a:cxnLst/>
              <a:rect l="l" t="t" r="r" b="b"/>
              <a:pathLst>
                <a:path w="14895" h="2523" extrusionOk="0">
                  <a:moveTo>
                    <a:pt x="2728" y="0"/>
                  </a:moveTo>
                  <a:cubicBezTo>
                    <a:pt x="2500" y="0"/>
                    <a:pt x="2273" y="15"/>
                    <a:pt x="2046" y="45"/>
                  </a:cubicBezTo>
                  <a:cubicBezTo>
                    <a:pt x="1451" y="123"/>
                    <a:pt x="892" y="366"/>
                    <a:pt x="426" y="744"/>
                  </a:cubicBezTo>
                  <a:cubicBezTo>
                    <a:pt x="303" y="846"/>
                    <a:pt x="191" y="963"/>
                    <a:pt x="92" y="1090"/>
                  </a:cubicBezTo>
                  <a:cubicBezTo>
                    <a:pt x="54" y="1131"/>
                    <a:pt x="23" y="1179"/>
                    <a:pt x="1" y="1231"/>
                  </a:cubicBezTo>
                  <a:cubicBezTo>
                    <a:pt x="2" y="1232"/>
                    <a:pt x="3" y="1233"/>
                    <a:pt x="5" y="1233"/>
                  </a:cubicBezTo>
                  <a:cubicBezTo>
                    <a:pt x="34" y="1233"/>
                    <a:pt x="172" y="1051"/>
                    <a:pt x="476" y="817"/>
                  </a:cubicBezTo>
                  <a:cubicBezTo>
                    <a:pt x="943" y="478"/>
                    <a:pt x="1491" y="267"/>
                    <a:pt x="2066" y="202"/>
                  </a:cubicBezTo>
                  <a:cubicBezTo>
                    <a:pt x="2249" y="183"/>
                    <a:pt x="2431" y="173"/>
                    <a:pt x="2614" y="173"/>
                  </a:cubicBezTo>
                  <a:cubicBezTo>
                    <a:pt x="3285" y="173"/>
                    <a:pt x="3953" y="303"/>
                    <a:pt x="4578" y="557"/>
                  </a:cubicBezTo>
                  <a:cubicBezTo>
                    <a:pt x="5487" y="887"/>
                    <a:pt x="6425" y="1420"/>
                    <a:pt x="7470" y="1879"/>
                  </a:cubicBezTo>
                  <a:cubicBezTo>
                    <a:pt x="8335" y="2303"/>
                    <a:pt x="9285" y="2522"/>
                    <a:pt x="10245" y="2522"/>
                  </a:cubicBezTo>
                  <a:cubicBezTo>
                    <a:pt x="10367" y="2522"/>
                    <a:pt x="10489" y="2519"/>
                    <a:pt x="10611" y="2512"/>
                  </a:cubicBezTo>
                  <a:cubicBezTo>
                    <a:pt x="11487" y="2389"/>
                    <a:pt x="12324" y="2059"/>
                    <a:pt x="13048" y="1549"/>
                  </a:cubicBezTo>
                  <a:cubicBezTo>
                    <a:pt x="13535" y="1220"/>
                    <a:pt x="13996" y="857"/>
                    <a:pt x="14431" y="462"/>
                  </a:cubicBezTo>
                  <a:cubicBezTo>
                    <a:pt x="14599" y="326"/>
                    <a:pt x="14754" y="176"/>
                    <a:pt x="14894" y="12"/>
                  </a:cubicBezTo>
                  <a:lnTo>
                    <a:pt x="14894" y="12"/>
                  </a:lnTo>
                  <a:cubicBezTo>
                    <a:pt x="14715" y="123"/>
                    <a:pt x="14544" y="251"/>
                    <a:pt x="14383" y="388"/>
                  </a:cubicBezTo>
                  <a:cubicBezTo>
                    <a:pt x="13930" y="754"/>
                    <a:pt x="13459" y="1098"/>
                    <a:pt x="12971" y="1413"/>
                  </a:cubicBezTo>
                  <a:cubicBezTo>
                    <a:pt x="12258" y="1891"/>
                    <a:pt x="11445" y="2197"/>
                    <a:pt x="10595" y="2306"/>
                  </a:cubicBezTo>
                  <a:cubicBezTo>
                    <a:pt x="10497" y="2310"/>
                    <a:pt x="10399" y="2313"/>
                    <a:pt x="10301" y="2313"/>
                  </a:cubicBezTo>
                  <a:cubicBezTo>
                    <a:pt x="9351" y="2313"/>
                    <a:pt x="8412" y="2094"/>
                    <a:pt x="7558" y="1673"/>
                  </a:cubicBezTo>
                  <a:cubicBezTo>
                    <a:pt x="6528" y="1223"/>
                    <a:pt x="5583" y="690"/>
                    <a:pt x="4644" y="363"/>
                  </a:cubicBezTo>
                  <a:cubicBezTo>
                    <a:pt x="4032" y="122"/>
                    <a:pt x="3382" y="0"/>
                    <a:pt x="2728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3" name="Google Shape;5110;p109"/>
            <p:cNvSpPr/>
            <p:nvPr/>
          </p:nvSpPr>
          <p:spPr>
            <a:xfrm>
              <a:off x="4693600" y="2808425"/>
              <a:ext cx="157325" cy="43825"/>
            </a:xfrm>
            <a:custGeom>
              <a:avLst/>
              <a:gdLst/>
              <a:ahLst/>
              <a:cxnLst/>
              <a:rect l="l" t="t" r="r" b="b"/>
              <a:pathLst>
                <a:path w="6293" h="1753" extrusionOk="0">
                  <a:moveTo>
                    <a:pt x="6287" y="1"/>
                  </a:moveTo>
                  <a:cubicBezTo>
                    <a:pt x="6238" y="1"/>
                    <a:pt x="5956" y="238"/>
                    <a:pt x="5466" y="533"/>
                  </a:cubicBezTo>
                  <a:cubicBezTo>
                    <a:pt x="4348" y="1209"/>
                    <a:pt x="3070" y="1561"/>
                    <a:pt x="1773" y="1561"/>
                  </a:cubicBezTo>
                  <a:cubicBezTo>
                    <a:pt x="1506" y="1561"/>
                    <a:pt x="1238" y="1546"/>
                    <a:pt x="970" y="1516"/>
                  </a:cubicBezTo>
                  <a:cubicBezTo>
                    <a:pt x="455" y="1455"/>
                    <a:pt x="105" y="1369"/>
                    <a:pt x="20" y="1369"/>
                  </a:cubicBezTo>
                  <a:cubicBezTo>
                    <a:pt x="7" y="1369"/>
                    <a:pt x="0" y="1371"/>
                    <a:pt x="0" y="1376"/>
                  </a:cubicBezTo>
                  <a:cubicBezTo>
                    <a:pt x="296" y="1531"/>
                    <a:pt x="618" y="1629"/>
                    <a:pt x="950" y="1665"/>
                  </a:cubicBezTo>
                  <a:cubicBezTo>
                    <a:pt x="1299" y="1724"/>
                    <a:pt x="1650" y="1753"/>
                    <a:pt x="1999" y="1753"/>
                  </a:cubicBezTo>
                  <a:cubicBezTo>
                    <a:pt x="3257" y="1753"/>
                    <a:pt x="4495" y="1377"/>
                    <a:pt x="5549" y="660"/>
                  </a:cubicBezTo>
                  <a:cubicBezTo>
                    <a:pt x="5835" y="489"/>
                    <a:pt x="6087" y="267"/>
                    <a:pt x="6293" y="3"/>
                  </a:cubicBezTo>
                  <a:cubicBezTo>
                    <a:pt x="6291" y="1"/>
                    <a:pt x="6289" y="1"/>
                    <a:pt x="628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4" name="Google Shape;5111;p109"/>
            <p:cNvSpPr/>
            <p:nvPr/>
          </p:nvSpPr>
          <p:spPr>
            <a:xfrm>
              <a:off x="4892675" y="3392900"/>
              <a:ext cx="835075" cy="103975"/>
            </a:xfrm>
            <a:custGeom>
              <a:avLst/>
              <a:gdLst/>
              <a:ahLst/>
              <a:cxnLst/>
              <a:rect l="l" t="t" r="r" b="b"/>
              <a:pathLst>
                <a:path w="33403" h="4159" extrusionOk="0">
                  <a:moveTo>
                    <a:pt x="22220" y="0"/>
                  </a:moveTo>
                  <a:cubicBezTo>
                    <a:pt x="21437" y="0"/>
                    <a:pt x="20655" y="89"/>
                    <a:pt x="19889" y="266"/>
                  </a:cubicBezTo>
                  <a:cubicBezTo>
                    <a:pt x="18750" y="536"/>
                    <a:pt x="17636" y="906"/>
                    <a:pt x="16559" y="1369"/>
                  </a:cubicBezTo>
                  <a:cubicBezTo>
                    <a:pt x="14349" y="2290"/>
                    <a:pt x="12284" y="3298"/>
                    <a:pt x="10260" y="3712"/>
                  </a:cubicBezTo>
                  <a:cubicBezTo>
                    <a:pt x="9433" y="3888"/>
                    <a:pt x="8592" y="3975"/>
                    <a:pt x="7751" y="3975"/>
                  </a:cubicBezTo>
                  <a:cubicBezTo>
                    <a:pt x="6771" y="3975"/>
                    <a:pt x="5791" y="3856"/>
                    <a:pt x="4834" y="3617"/>
                  </a:cubicBezTo>
                  <a:cubicBezTo>
                    <a:pt x="3633" y="3330"/>
                    <a:pt x="2448" y="2974"/>
                    <a:pt x="1289" y="2550"/>
                  </a:cubicBezTo>
                  <a:lnTo>
                    <a:pt x="335" y="2212"/>
                  </a:lnTo>
                  <a:cubicBezTo>
                    <a:pt x="227" y="2168"/>
                    <a:pt x="114" y="2134"/>
                    <a:pt x="1" y="2108"/>
                  </a:cubicBezTo>
                  <a:lnTo>
                    <a:pt x="1" y="2108"/>
                  </a:lnTo>
                  <a:cubicBezTo>
                    <a:pt x="103" y="2165"/>
                    <a:pt x="208" y="2213"/>
                    <a:pt x="319" y="2252"/>
                  </a:cubicBezTo>
                  <a:lnTo>
                    <a:pt x="1261" y="2629"/>
                  </a:lnTo>
                  <a:cubicBezTo>
                    <a:pt x="2415" y="3085"/>
                    <a:pt x="3598" y="3465"/>
                    <a:pt x="4801" y="3766"/>
                  </a:cubicBezTo>
                  <a:cubicBezTo>
                    <a:pt x="5799" y="4028"/>
                    <a:pt x="6823" y="4159"/>
                    <a:pt x="7848" y="4159"/>
                  </a:cubicBezTo>
                  <a:cubicBezTo>
                    <a:pt x="8670" y="4159"/>
                    <a:pt x="9491" y="4075"/>
                    <a:pt x="10301" y="3906"/>
                  </a:cubicBezTo>
                  <a:cubicBezTo>
                    <a:pt x="12358" y="3479"/>
                    <a:pt x="14440" y="2483"/>
                    <a:pt x="16642" y="1570"/>
                  </a:cubicBezTo>
                  <a:cubicBezTo>
                    <a:pt x="17710" y="1112"/>
                    <a:pt x="18816" y="744"/>
                    <a:pt x="19948" y="472"/>
                  </a:cubicBezTo>
                  <a:cubicBezTo>
                    <a:pt x="20709" y="293"/>
                    <a:pt x="21488" y="204"/>
                    <a:pt x="22270" y="204"/>
                  </a:cubicBezTo>
                  <a:cubicBezTo>
                    <a:pt x="22561" y="204"/>
                    <a:pt x="22853" y="216"/>
                    <a:pt x="23145" y="241"/>
                  </a:cubicBezTo>
                  <a:cubicBezTo>
                    <a:pt x="24122" y="355"/>
                    <a:pt x="25087" y="542"/>
                    <a:pt x="26037" y="798"/>
                  </a:cubicBezTo>
                  <a:cubicBezTo>
                    <a:pt x="26866" y="1018"/>
                    <a:pt x="27708" y="1192"/>
                    <a:pt x="28556" y="1319"/>
                  </a:cubicBezTo>
                  <a:cubicBezTo>
                    <a:pt x="28957" y="1386"/>
                    <a:pt x="29360" y="1420"/>
                    <a:pt x="29763" y="1420"/>
                  </a:cubicBezTo>
                  <a:cubicBezTo>
                    <a:pt x="30607" y="1420"/>
                    <a:pt x="31447" y="1273"/>
                    <a:pt x="32246" y="985"/>
                  </a:cubicBezTo>
                  <a:cubicBezTo>
                    <a:pt x="32560" y="853"/>
                    <a:pt x="32858" y="687"/>
                    <a:pt x="33135" y="488"/>
                  </a:cubicBezTo>
                  <a:cubicBezTo>
                    <a:pt x="33229" y="419"/>
                    <a:pt x="33319" y="344"/>
                    <a:pt x="33402" y="262"/>
                  </a:cubicBezTo>
                  <a:lnTo>
                    <a:pt x="33402" y="262"/>
                  </a:lnTo>
                  <a:cubicBezTo>
                    <a:pt x="33017" y="525"/>
                    <a:pt x="32602" y="741"/>
                    <a:pt x="32165" y="906"/>
                  </a:cubicBezTo>
                  <a:cubicBezTo>
                    <a:pt x="31407" y="1158"/>
                    <a:pt x="30617" y="1285"/>
                    <a:pt x="29824" y="1285"/>
                  </a:cubicBezTo>
                  <a:cubicBezTo>
                    <a:pt x="29390" y="1285"/>
                    <a:pt x="28956" y="1247"/>
                    <a:pt x="28526" y="1170"/>
                  </a:cubicBezTo>
                  <a:cubicBezTo>
                    <a:pt x="27690" y="1031"/>
                    <a:pt x="26862" y="849"/>
                    <a:pt x="26046" y="625"/>
                  </a:cubicBezTo>
                  <a:cubicBezTo>
                    <a:pt x="25098" y="360"/>
                    <a:pt x="24131" y="165"/>
                    <a:pt x="23154" y="43"/>
                  </a:cubicBezTo>
                  <a:cubicBezTo>
                    <a:pt x="22843" y="14"/>
                    <a:pt x="22532" y="0"/>
                    <a:pt x="2222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5" name="Google Shape;5112;p109"/>
            <p:cNvSpPr/>
            <p:nvPr/>
          </p:nvSpPr>
          <p:spPr>
            <a:xfrm>
              <a:off x="4959125" y="3712750"/>
              <a:ext cx="862075" cy="111300"/>
            </a:xfrm>
            <a:custGeom>
              <a:avLst/>
              <a:gdLst/>
              <a:ahLst/>
              <a:cxnLst/>
              <a:rect l="l" t="t" r="r" b="b"/>
              <a:pathLst>
                <a:path w="34483" h="4452" extrusionOk="0">
                  <a:moveTo>
                    <a:pt x="28446" y="0"/>
                  </a:moveTo>
                  <a:cubicBezTo>
                    <a:pt x="27997" y="0"/>
                    <a:pt x="27546" y="39"/>
                    <a:pt x="27097" y="119"/>
                  </a:cubicBezTo>
                  <a:cubicBezTo>
                    <a:pt x="26049" y="348"/>
                    <a:pt x="25042" y="741"/>
                    <a:pt x="24115" y="1283"/>
                  </a:cubicBezTo>
                  <a:cubicBezTo>
                    <a:pt x="23128" y="1825"/>
                    <a:pt x="22152" y="2485"/>
                    <a:pt x="21083" y="3064"/>
                  </a:cubicBezTo>
                  <a:cubicBezTo>
                    <a:pt x="20008" y="3699"/>
                    <a:pt x="18810" y="4096"/>
                    <a:pt x="17570" y="4229"/>
                  </a:cubicBezTo>
                  <a:cubicBezTo>
                    <a:pt x="17405" y="4238"/>
                    <a:pt x="17240" y="4242"/>
                    <a:pt x="17075" y="4242"/>
                  </a:cubicBezTo>
                  <a:cubicBezTo>
                    <a:pt x="15994" y="4242"/>
                    <a:pt x="14919" y="4063"/>
                    <a:pt x="13894" y="3714"/>
                  </a:cubicBezTo>
                  <a:cubicBezTo>
                    <a:pt x="12784" y="3343"/>
                    <a:pt x="11696" y="2913"/>
                    <a:pt x="10634" y="2424"/>
                  </a:cubicBezTo>
                  <a:cubicBezTo>
                    <a:pt x="8592" y="1511"/>
                    <a:pt x="6646" y="795"/>
                    <a:pt x="4919" y="772"/>
                  </a:cubicBezTo>
                  <a:cubicBezTo>
                    <a:pt x="4835" y="769"/>
                    <a:pt x="4751" y="768"/>
                    <a:pt x="4667" y="768"/>
                  </a:cubicBezTo>
                  <a:cubicBezTo>
                    <a:pt x="3980" y="768"/>
                    <a:pt x="3296" y="864"/>
                    <a:pt x="2634" y="1052"/>
                  </a:cubicBezTo>
                  <a:cubicBezTo>
                    <a:pt x="2075" y="1213"/>
                    <a:pt x="1543" y="1461"/>
                    <a:pt x="1060" y="1787"/>
                  </a:cubicBezTo>
                  <a:cubicBezTo>
                    <a:pt x="756" y="1993"/>
                    <a:pt x="478" y="2234"/>
                    <a:pt x="233" y="2507"/>
                  </a:cubicBezTo>
                  <a:lnTo>
                    <a:pt x="56" y="2734"/>
                  </a:lnTo>
                  <a:cubicBezTo>
                    <a:pt x="1" y="2783"/>
                    <a:pt x="1" y="2812"/>
                    <a:pt x="1" y="2812"/>
                  </a:cubicBezTo>
                  <a:cubicBezTo>
                    <a:pt x="328" y="2447"/>
                    <a:pt x="700" y="2126"/>
                    <a:pt x="1109" y="1857"/>
                  </a:cubicBezTo>
                  <a:cubicBezTo>
                    <a:pt x="1591" y="1549"/>
                    <a:pt x="2116" y="1315"/>
                    <a:pt x="2668" y="1168"/>
                  </a:cubicBezTo>
                  <a:cubicBezTo>
                    <a:pt x="3300" y="999"/>
                    <a:pt x="3951" y="913"/>
                    <a:pt x="4606" y="913"/>
                  </a:cubicBezTo>
                  <a:cubicBezTo>
                    <a:pt x="4707" y="913"/>
                    <a:pt x="4809" y="915"/>
                    <a:pt x="4911" y="920"/>
                  </a:cubicBezTo>
                  <a:cubicBezTo>
                    <a:pt x="6606" y="969"/>
                    <a:pt x="8522" y="1683"/>
                    <a:pt x="10555" y="2601"/>
                  </a:cubicBezTo>
                  <a:cubicBezTo>
                    <a:pt x="11623" y="3097"/>
                    <a:pt x="12717" y="3534"/>
                    <a:pt x="13831" y="3911"/>
                  </a:cubicBezTo>
                  <a:cubicBezTo>
                    <a:pt x="14882" y="4269"/>
                    <a:pt x="15983" y="4452"/>
                    <a:pt x="17091" y="4452"/>
                  </a:cubicBezTo>
                  <a:cubicBezTo>
                    <a:pt x="17256" y="4452"/>
                    <a:pt x="17422" y="4448"/>
                    <a:pt x="17588" y="4440"/>
                  </a:cubicBezTo>
                  <a:cubicBezTo>
                    <a:pt x="18858" y="4305"/>
                    <a:pt x="20085" y="3898"/>
                    <a:pt x="21185" y="3246"/>
                  </a:cubicBezTo>
                  <a:cubicBezTo>
                    <a:pt x="22264" y="2659"/>
                    <a:pt x="23236" y="1995"/>
                    <a:pt x="24214" y="1453"/>
                  </a:cubicBezTo>
                  <a:cubicBezTo>
                    <a:pt x="25120" y="915"/>
                    <a:pt x="26104" y="522"/>
                    <a:pt x="27131" y="292"/>
                  </a:cubicBezTo>
                  <a:cubicBezTo>
                    <a:pt x="27582" y="210"/>
                    <a:pt x="28038" y="170"/>
                    <a:pt x="28494" y="170"/>
                  </a:cubicBezTo>
                  <a:cubicBezTo>
                    <a:pt x="28951" y="170"/>
                    <a:pt x="29407" y="210"/>
                    <a:pt x="29858" y="292"/>
                  </a:cubicBezTo>
                  <a:cubicBezTo>
                    <a:pt x="31171" y="530"/>
                    <a:pt x="32401" y="1099"/>
                    <a:pt x="33432" y="1945"/>
                  </a:cubicBezTo>
                  <a:cubicBezTo>
                    <a:pt x="33596" y="2072"/>
                    <a:pt x="33752" y="2211"/>
                    <a:pt x="33899" y="2358"/>
                  </a:cubicBezTo>
                  <a:cubicBezTo>
                    <a:pt x="34013" y="2460"/>
                    <a:pt x="34121" y="2571"/>
                    <a:pt x="34221" y="2688"/>
                  </a:cubicBezTo>
                  <a:cubicBezTo>
                    <a:pt x="34295" y="2772"/>
                    <a:pt x="34358" y="2842"/>
                    <a:pt x="34411" y="2894"/>
                  </a:cubicBezTo>
                  <a:cubicBezTo>
                    <a:pt x="34431" y="2922"/>
                    <a:pt x="34454" y="2945"/>
                    <a:pt x="34482" y="2966"/>
                  </a:cubicBezTo>
                  <a:cubicBezTo>
                    <a:pt x="34199" y="2560"/>
                    <a:pt x="33864" y="2193"/>
                    <a:pt x="33486" y="1875"/>
                  </a:cubicBezTo>
                  <a:cubicBezTo>
                    <a:pt x="32074" y="656"/>
                    <a:pt x="30282" y="0"/>
                    <a:pt x="28446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6" name="Google Shape;5113;p109"/>
            <p:cNvSpPr/>
            <p:nvPr/>
          </p:nvSpPr>
          <p:spPr>
            <a:xfrm>
              <a:off x="4941350" y="4010050"/>
              <a:ext cx="894325" cy="132300"/>
            </a:xfrm>
            <a:custGeom>
              <a:avLst/>
              <a:gdLst/>
              <a:ahLst/>
              <a:cxnLst/>
              <a:rect l="l" t="t" r="r" b="b"/>
              <a:pathLst>
                <a:path w="35773" h="5292" extrusionOk="0">
                  <a:moveTo>
                    <a:pt x="29165" y="1"/>
                  </a:moveTo>
                  <a:cubicBezTo>
                    <a:pt x="29063" y="1"/>
                    <a:pt x="28962" y="3"/>
                    <a:pt x="28860" y="7"/>
                  </a:cubicBezTo>
                  <a:cubicBezTo>
                    <a:pt x="27747" y="49"/>
                    <a:pt x="26646" y="242"/>
                    <a:pt x="25584" y="576"/>
                  </a:cubicBezTo>
                  <a:cubicBezTo>
                    <a:pt x="24414" y="944"/>
                    <a:pt x="23272" y="1394"/>
                    <a:pt x="22166" y="1923"/>
                  </a:cubicBezTo>
                  <a:cubicBezTo>
                    <a:pt x="21009" y="2444"/>
                    <a:pt x="19845" y="3039"/>
                    <a:pt x="18605" y="3576"/>
                  </a:cubicBezTo>
                  <a:cubicBezTo>
                    <a:pt x="17412" y="4115"/>
                    <a:pt x="16165" y="4530"/>
                    <a:pt x="14887" y="4815"/>
                  </a:cubicBezTo>
                  <a:cubicBezTo>
                    <a:pt x="13983" y="4998"/>
                    <a:pt x="13064" y="5090"/>
                    <a:pt x="12143" y="5090"/>
                  </a:cubicBezTo>
                  <a:cubicBezTo>
                    <a:pt x="11854" y="5090"/>
                    <a:pt x="11565" y="5081"/>
                    <a:pt x="11276" y="5063"/>
                  </a:cubicBezTo>
                  <a:cubicBezTo>
                    <a:pt x="9221" y="4901"/>
                    <a:pt x="7200" y="4445"/>
                    <a:pt x="5273" y="3712"/>
                  </a:cubicBezTo>
                  <a:cubicBezTo>
                    <a:pt x="3615" y="3105"/>
                    <a:pt x="2310" y="2539"/>
                    <a:pt x="1410" y="2126"/>
                  </a:cubicBezTo>
                  <a:lnTo>
                    <a:pt x="369" y="1663"/>
                  </a:lnTo>
                  <a:lnTo>
                    <a:pt x="100" y="1548"/>
                  </a:lnTo>
                  <a:cubicBezTo>
                    <a:pt x="69" y="1531"/>
                    <a:pt x="36" y="1520"/>
                    <a:pt x="0" y="1514"/>
                  </a:cubicBezTo>
                  <a:lnTo>
                    <a:pt x="0" y="1514"/>
                  </a:lnTo>
                  <a:lnTo>
                    <a:pt x="88" y="1568"/>
                  </a:lnTo>
                  <a:lnTo>
                    <a:pt x="352" y="1704"/>
                  </a:lnTo>
                  <a:lnTo>
                    <a:pt x="1373" y="2200"/>
                  </a:lnTo>
                  <a:cubicBezTo>
                    <a:pt x="2269" y="2614"/>
                    <a:pt x="3567" y="3229"/>
                    <a:pt x="5219" y="3852"/>
                  </a:cubicBezTo>
                  <a:cubicBezTo>
                    <a:pt x="7157" y="4615"/>
                    <a:pt x="9196" y="5089"/>
                    <a:pt x="11272" y="5262"/>
                  </a:cubicBezTo>
                  <a:cubicBezTo>
                    <a:pt x="11579" y="5282"/>
                    <a:pt x="11887" y="5292"/>
                    <a:pt x="12195" y="5292"/>
                  </a:cubicBezTo>
                  <a:cubicBezTo>
                    <a:pt x="13116" y="5292"/>
                    <a:pt x="14037" y="5202"/>
                    <a:pt x="14942" y="5022"/>
                  </a:cubicBezTo>
                  <a:cubicBezTo>
                    <a:pt x="16220" y="4729"/>
                    <a:pt x="17466" y="4307"/>
                    <a:pt x="18661" y="3762"/>
                  </a:cubicBezTo>
                  <a:cubicBezTo>
                    <a:pt x="19899" y="3221"/>
                    <a:pt x="21074" y="2623"/>
                    <a:pt x="22222" y="2089"/>
                  </a:cubicBezTo>
                  <a:cubicBezTo>
                    <a:pt x="23319" y="1561"/>
                    <a:pt x="24451" y="1111"/>
                    <a:pt x="25610" y="743"/>
                  </a:cubicBezTo>
                  <a:cubicBezTo>
                    <a:pt x="26655" y="407"/>
                    <a:pt x="27740" y="211"/>
                    <a:pt x="28837" y="160"/>
                  </a:cubicBezTo>
                  <a:cubicBezTo>
                    <a:pt x="28959" y="154"/>
                    <a:pt x="29082" y="152"/>
                    <a:pt x="29204" y="152"/>
                  </a:cubicBezTo>
                  <a:cubicBezTo>
                    <a:pt x="30035" y="152"/>
                    <a:pt x="30861" y="281"/>
                    <a:pt x="31654" y="535"/>
                  </a:cubicBezTo>
                  <a:cubicBezTo>
                    <a:pt x="32991" y="930"/>
                    <a:pt x="34168" y="1736"/>
                    <a:pt x="35018" y="2840"/>
                  </a:cubicBezTo>
                  <a:cubicBezTo>
                    <a:pt x="35308" y="3256"/>
                    <a:pt x="35554" y="3705"/>
                    <a:pt x="35750" y="4175"/>
                  </a:cubicBezTo>
                  <a:cubicBezTo>
                    <a:pt x="35758" y="4152"/>
                    <a:pt x="35767" y="4128"/>
                    <a:pt x="35773" y="4105"/>
                  </a:cubicBezTo>
                  <a:cubicBezTo>
                    <a:pt x="35748" y="4031"/>
                    <a:pt x="35713" y="3940"/>
                    <a:pt x="35677" y="3825"/>
                  </a:cubicBezTo>
                  <a:cubicBezTo>
                    <a:pt x="35535" y="3470"/>
                    <a:pt x="35354" y="3134"/>
                    <a:pt x="35136" y="2820"/>
                  </a:cubicBezTo>
                  <a:cubicBezTo>
                    <a:pt x="34295" y="1678"/>
                    <a:pt x="33109" y="836"/>
                    <a:pt x="31752" y="420"/>
                  </a:cubicBezTo>
                  <a:cubicBezTo>
                    <a:pt x="30917" y="142"/>
                    <a:pt x="30044" y="1"/>
                    <a:pt x="29165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7" name="Google Shape;5114;p109"/>
            <p:cNvSpPr/>
            <p:nvPr/>
          </p:nvSpPr>
          <p:spPr>
            <a:xfrm>
              <a:off x="5010875" y="3344700"/>
              <a:ext cx="533825" cy="866500"/>
            </a:xfrm>
            <a:custGeom>
              <a:avLst/>
              <a:gdLst/>
              <a:ahLst/>
              <a:cxnLst/>
              <a:rect l="l" t="t" r="r" b="b"/>
              <a:pathLst>
                <a:path w="21353" h="34660" extrusionOk="0">
                  <a:moveTo>
                    <a:pt x="19441" y="0"/>
                  </a:moveTo>
                  <a:cubicBezTo>
                    <a:pt x="15753" y="5165"/>
                    <a:pt x="12757" y="10791"/>
                    <a:pt x="10528" y="16733"/>
                  </a:cubicBezTo>
                  <a:cubicBezTo>
                    <a:pt x="9066" y="20632"/>
                    <a:pt x="7781" y="24893"/>
                    <a:pt x="4541" y="27509"/>
                  </a:cubicBezTo>
                  <a:cubicBezTo>
                    <a:pt x="3385" y="28442"/>
                    <a:pt x="2004" y="29140"/>
                    <a:pt x="1100" y="30317"/>
                  </a:cubicBezTo>
                  <a:cubicBezTo>
                    <a:pt x="195" y="31495"/>
                    <a:pt x="0" y="33437"/>
                    <a:pt x="1204" y="34313"/>
                  </a:cubicBezTo>
                  <a:lnTo>
                    <a:pt x="2269" y="34660"/>
                  </a:lnTo>
                  <a:lnTo>
                    <a:pt x="3402" y="34404"/>
                  </a:lnTo>
                  <a:cubicBezTo>
                    <a:pt x="7338" y="34246"/>
                    <a:pt x="11280" y="32933"/>
                    <a:pt x="14292" y="30392"/>
                  </a:cubicBezTo>
                  <a:cubicBezTo>
                    <a:pt x="18424" y="26913"/>
                    <a:pt x="20453" y="21452"/>
                    <a:pt x="20903" y="16072"/>
                  </a:cubicBezTo>
                  <a:cubicBezTo>
                    <a:pt x="21353" y="10693"/>
                    <a:pt x="20394" y="5330"/>
                    <a:pt x="194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8" name="Google Shape;5115;p109"/>
            <p:cNvSpPr/>
            <p:nvPr/>
          </p:nvSpPr>
          <p:spPr>
            <a:xfrm>
              <a:off x="4291850" y="3076975"/>
              <a:ext cx="1234475" cy="1567025"/>
            </a:xfrm>
            <a:custGeom>
              <a:avLst/>
              <a:gdLst/>
              <a:ahLst/>
              <a:cxnLst/>
              <a:rect l="l" t="t" r="r" b="b"/>
              <a:pathLst>
                <a:path w="49379" h="62681" extrusionOk="0">
                  <a:moveTo>
                    <a:pt x="34845" y="0"/>
                  </a:moveTo>
                  <a:cubicBezTo>
                    <a:pt x="34845" y="0"/>
                    <a:pt x="34113" y="22096"/>
                    <a:pt x="31510" y="25439"/>
                  </a:cubicBezTo>
                  <a:cubicBezTo>
                    <a:pt x="29349" y="28219"/>
                    <a:pt x="17235" y="40506"/>
                    <a:pt x="12761" y="44394"/>
                  </a:cubicBezTo>
                  <a:cubicBezTo>
                    <a:pt x="11744" y="45278"/>
                    <a:pt x="10500" y="45861"/>
                    <a:pt x="9169" y="46076"/>
                  </a:cubicBezTo>
                  <a:cubicBezTo>
                    <a:pt x="8882" y="46121"/>
                    <a:pt x="8579" y="46166"/>
                    <a:pt x="8256" y="46208"/>
                  </a:cubicBezTo>
                  <a:cubicBezTo>
                    <a:pt x="8003" y="46240"/>
                    <a:pt x="7748" y="46256"/>
                    <a:pt x="7493" y="46256"/>
                  </a:cubicBezTo>
                  <a:cubicBezTo>
                    <a:pt x="7056" y="46256"/>
                    <a:pt x="6620" y="46210"/>
                    <a:pt x="6191" y="46116"/>
                  </a:cubicBezTo>
                  <a:cubicBezTo>
                    <a:pt x="5331" y="45969"/>
                    <a:pt x="4497" y="45700"/>
                    <a:pt x="3713" y="45319"/>
                  </a:cubicBezTo>
                  <a:cubicBezTo>
                    <a:pt x="3559" y="45224"/>
                    <a:pt x="3398" y="45183"/>
                    <a:pt x="3244" y="45183"/>
                  </a:cubicBezTo>
                  <a:cubicBezTo>
                    <a:pt x="2713" y="45183"/>
                    <a:pt x="2261" y="45677"/>
                    <a:pt x="2473" y="46195"/>
                  </a:cubicBezTo>
                  <a:cubicBezTo>
                    <a:pt x="2746" y="46864"/>
                    <a:pt x="4585" y="48071"/>
                    <a:pt x="7133" y="48380"/>
                  </a:cubicBezTo>
                  <a:cubicBezTo>
                    <a:pt x="9682" y="48691"/>
                    <a:pt x="6266" y="50840"/>
                    <a:pt x="5030" y="51645"/>
                  </a:cubicBezTo>
                  <a:cubicBezTo>
                    <a:pt x="3794" y="52451"/>
                    <a:pt x="98" y="55124"/>
                    <a:pt x="44" y="55698"/>
                  </a:cubicBezTo>
                  <a:cubicBezTo>
                    <a:pt x="0" y="56180"/>
                    <a:pt x="266" y="56467"/>
                    <a:pt x="732" y="56467"/>
                  </a:cubicBezTo>
                  <a:cubicBezTo>
                    <a:pt x="1081" y="56467"/>
                    <a:pt x="1541" y="56307"/>
                    <a:pt x="2068" y="55946"/>
                  </a:cubicBezTo>
                  <a:cubicBezTo>
                    <a:pt x="3143" y="55210"/>
                    <a:pt x="6179" y="53424"/>
                    <a:pt x="7189" y="53424"/>
                  </a:cubicBezTo>
                  <a:cubicBezTo>
                    <a:pt x="7335" y="53424"/>
                    <a:pt x="7439" y="53461"/>
                    <a:pt x="7488" y="53545"/>
                  </a:cubicBezTo>
                  <a:cubicBezTo>
                    <a:pt x="7877" y="54207"/>
                    <a:pt x="1544" y="58219"/>
                    <a:pt x="1544" y="58219"/>
                  </a:cubicBezTo>
                  <a:cubicBezTo>
                    <a:pt x="1544" y="58219"/>
                    <a:pt x="68" y="58858"/>
                    <a:pt x="482" y="59652"/>
                  </a:cubicBezTo>
                  <a:cubicBezTo>
                    <a:pt x="581" y="59836"/>
                    <a:pt x="775" y="59917"/>
                    <a:pt x="1039" y="59917"/>
                  </a:cubicBezTo>
                  <a:cubicBezTo>
                    <a:pt x="2814" y="59917"/>
                    <a:pt x="7751" y="56254"/>
                    <a:pt x="8274" y="55847"/>
                  </a:cubicBezTo>
                  <a:cubicBezTo>
                    <a:pt x="8348" y="55788"/>
                    <a:pt x="8425" y="55763"/>
                    <a:pt x="8497" y="55763"/>
                  </a:cubicBezTo>
                  <a:cubicBezTo>
                    <a:pt x="8829" y="55763"/>
                    <a:pt x="9080" y="56287"/>
                    <a:pt x="8687" y="56561"/>
                  </a:cubicBezTo>
                  <a:cubicBezTo>
                    <a:pt x="8207" y="56895"/>
                    <a:pt x="2274" y="60417"/>
                    <a:pt x="3051" y="61879"/>
                  </a:cubicBezTo>
                  <a:cubicBezTo>
                    <a:pt x="3111" y="61992"/>
                    <a:pt x="3213" y="62042"/>
                    <a:pt x="3349" y="62042"/>
                  </a:cubicBezTo>
                  <a:cubicBezTo>
                    <a:pt x="4566" y="62042"/>
                    <a:pt x="8529" y="58002"/>
                    <a:pt x="10000" y="57962"/>
                  </a:cubicBezTo>
                  <a:cubicBezTo>
                    <a:pt x="10011" y="57961"/>
                    <a:pt x="10021" y="57961"/>
                    <a:pt x="10031" y="57961"/>
                  </a:cubicBezTo>
                  <a:cubicBezTo>
                    <a:pt x="11564" y="57961"/>
                    <a:pt x="6042" y="61391"/>
                    <a:pt x="6650" y="62428"/>
                  </a:cubicBezTo>
                  <a:cubicBezTo>
                    <a:pt x="6727" y="62562"/>
                    <a:pt x="6804" y="62680"/>
                    <a:pt x="6988" y="62680"/>
                  </a:cubicBezTo>
                  <a:cubicBezTo>
                    <a:pt x="7343" y="62680"/>
                    <a:pt x="8099" y="62240"/>
                    <a:pt x="10030" y="60623"/>
                  </a:cubicBezTo>
                  <a:cubicBezTo>
                    <a:pt x="11438" y="59446"/>
                    <a:pt x="13728" y="57028"/>
                    <a:pt x="15764" y="54797"/>
                  </a:cubicBezTo>
                  <a:cubicBezTo>
                    <a:pt x="15797" y="54781"/>
                    <a:pt x="43268" y="38573"/>
                    <a:pt x="45545" y="30693"/>
                  </a:cubicBezTo>
                  <a:cubicBezTo>
                    <a:pt x="49119" y="18303"/>
                    <a:pt x="49379" y="2380"/>
                    <a:pt x="49379" y="2380"/>
                  </a:cubicBezTo>
                  <a:lnTo>
                    <a:pt x="34845" y="0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9" name="Google Shape;5116;p109"/>
            <p:cNvSpPr/>
            <p:nvPr/>
          </p:nvSpPr>
          <p:spPr>
            <a:xfrm>
              <a:off x="5099200" y="2712750"/>
              <a:ext cx="476500" cy="604300"/>
            </a:xfrm>
            <a:custGeom>
              <a:avLst/>
              <a:gdLst/>
              <a:ahLst/>
              <a:cxnLst/>
              <a:rect l="l" t="t" r="r" b="b"/>
              <a:pathLst>
                <a:path w="19060" h="24172" extrusionOk="0">
                  <a:moveTo>
                    <a:pt x="9696" y="0"/>
                  </a:moveTo>
                  <a:cubicBezTo>
                    <a:pt x="9140" y="0"/>
                    <a:pt x="8581" y="56"/>
                    <a:pt x="8025" y="170"/>
                  </a:cubicBezTo>
                  <a:cubicBezTo>
                    <a:pt x="2088" y="1421"/>
                    <a:pt x="703" y="8203"/>
                    <a:pt x="703" y="8203"/>
                  </a:cubicBezTo>
                  <a:lnTo>
                    <a:pt x="1" y="23551"/>
                  </a:lnTo>
                  <a:lnTo>
                    <a:pt x="17912" y="24171"/>
                  </a:lnTo>
                  <a:cubicBezTo>
                    <a:pt x="17912" y="24171"/>
                    <a:pt x="18630" y="21056"/>
                    <a:pt x="18915" y="11920"/>
                  </a:cubicBezTo>
                  <a:cubicBezTo>
                    <a:pt x="19060" y="7239"/>
                    <a:pt x="17358" y="4286"/>
                    <a:pt x="15664" y="2521"/>
                  </a:cubicBezTo>
                  <a:cubicBezTo>
                    <a:pt x="14080" y="893"/>
                    <a:pt x="11920" y="0"/>
                    <a:pt x="9696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0" name="Google Shape;5117;p109"/>
            <p:cNvSpPr/>
            <p:nvPr/>
          </p:nvSpPr>
          <p:spPr>
            <a:xfrm>
              <a:off x="5099250" y="2712750"/>
              <a:ext cx="477075" cy="604250"/>
            </a:xfrm>
            <a:custGeom>
              <a:avLst/>
              <a:gdLst/>
              <a:ahLst/>
              <a:cxnLst/>
              <a:rect l="l" t="t" r="r" b="b"/>
              <a:pathLst>
                <a:path w="19083" h="24170" extrusionOk="0">
                  <a:moveTo>
                    <a:pt x="9694" y="0"/>
                  </a:moveTo>
                  <a:cubicBezTo>
                    <a:pt x="9138" y="0"/>
                    <a:pt x="8579" y="56"/>
                    <a:pt x="8023" y="170"/>
                  </a:cubicBezTo>
                  <a:cubicBezTo>
                    <a:pt x="2086" y="1421"/>
                    <a:pt x="726" y="8437"/>
                    <a:pt x="726" y="8437"/>
                  </a:cubicBezTo>
                  <a:lnTo>
                    <a:pt x="0" y="23551"/>
                  </a:lnTo>
                  <a:lnTo>
                    <a:pt x="17910" y="24170"/>
                  </a:lnTo>
                  <a:cubicBezTo>
                    <a:pt x="17910" y="24170"/>
                    <a:pt x="18657" y="21287"/>
                    <a:pt x="18938" y="12152"/>
                  </a:cubicBezTo>
                  <a:cubicBezTo>
                    <a:pt x="19082" y="7478"/>
                    <a:pt x="17356" y="4286"/>
                    <a:pt x="15662" y="2521"/>
                  </a:cubicBezTo>
                  <a:cubicBezTo>
                    <a:pt x="14078" y="893"/>
                    <a:pt x="11918" y="0"/>
                    <a:pt x="96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1" name="Google Shape;5118;p109"/>
            <p:cNvSpPr/>
            <p:nvPr/>
          </p:nvSpPr>
          <p:spPr>
            <a:xfrm>
              <a:off x="5105300" y="3141700"/>
              <a:ext cx="458650" cy="78200"/>
            </a:xfrm>
            <a:custGeom>
              <a:avLst/>
              <a:gdLst/>
              <a:ahLst/>
              <a:cxnLst/>
              <a:rect l="l" t="t" r="r" b="b"/>
              <a:pathLst>
                <a:path w="18346" h="3128" extrusionOk="0">
                  <a:moveTo>
                    <a:pt x="13989" y="1"/>
                  </a:moveTo>
                  <a:cubicBezTo>
                    <a:pt x="13589" y="1"/>
                    <a:pt x="13189" y="34"/>
                    <a:pt x="12792" y="100"/>
                  </a:cubicBezTo>
                  <a:cubicBezTo>
                    <a:pt x="11551" y="382"/>
                    <a:pt x="10344" y="806"/>
                    <a:pt x="9198" y="1359"/>
                  </a:cubicBezTo>
                  <a:cubicBezTo>
                    <a:pt x="8064" y="1909"/>
                    <a:pt x="6886" y="2360"/>
                    <a:pt x="5673" y="2707"/>
                  </a:cubicBezTo>
                  <a:cubicBezTo>
                    <a:pt x="4997" y="2874"/>
                    <a:pt x="4304" y="2957"/>
                    <a:pt x="3610" y="2957"/>
                  </a:cubicBezTo>
                  <a:cubicBezTo>
                    <a:pt x="3284" y="2957"/>
                    <a:pt x="2958" y="2939"/>
                    <a:pt x="2632" y="2902"/>
                  </a:cubicBezTo>
                  <a:cubicBezTo>
                    <a:pt x="1946" y="2820"/>
                    <a:pt x="1278" y="2621"/>
                    <a:pt x="658" y="2315"/>
                  </a:cubicBezTo>
                  <a:cubicBezTo>
                    <a:pt x="247" y="2099"/>
                    <a:pt x="25" y="1929"/>
                    <a:pt x="2" y="1929"/>
                  </a:cubicBezTo>
                  <a:cubicBezTo>
                    <a:pt x="1" y="1929"/>
                    <a:pt x="0" y="1929"/>
                    <a:pt x="0" y="1930"/>
                  </a:cubicBezTo>
                  <a:cubicBezTo>
                    <a:pt x="44" y="1980"/>
                    <a:pt x="94" y="2025"/>
                    <a:pt x="149" y="2062"/>
                  </a:cubicBezTo>
                  <a:cubicBezTo>
                    <a:pt x="297" y="2185"/>
                    <a:pt x="455" y="2293"/>
                    <a:pt x="621" y="2389"/>
                  </a:cubicBezTo>
                  <a:cubicBezTo>
                    <a:pt x="1236" y="2734"/>
                    <a:pt x="1912" y="2959"/>
                    <a:pt x="2612" y="3049"/>
                  </a:cubicBezTo>
                  <a:cubicBezTo>
                    <a:pt x="2995" y="3102"/>
                    <a:pt x="3380" y="3128"/>
                    <a:pt x="3764" y="3128"/>
                  </a:cubicBezTo>
                  <a:cubicBezTo>
                    <a:pt x="4421" y="3128"/>
                    <a:pt x="5077" y="3052"/>
                    <a:pt x="5719" y="2902"/>
                  </a:cubicBezTo>
                  <a:cubicBezTo>
                    <a:pt x="6946" y="2561"/>
                    <a:pt x="8139" y="2112"/>
                    <a:pt x="9284" y="1558"/>
                  </a:cubicBezTo>
                  <a:cubicBezTo>
                    <a:pt x="10414" y="1009"/>
                    <a:pt x="11602" y="585"/>
                    <a:pt x="12826" y="299"/>
                  </a:cubicBezTo>
                  <a:cubicBezTo>
                    <a:pt x="13249" y="223"/>
                    <a:pt x="13677" y="185"/>
                    <a:pt x="14105" y="185"/>
                  </a:cubicBezTo>
                  <a:cubicBezTo>
                    <a:pt x="14696" y="185"/>
                    <a:pt x="15286" y="257"/>
                    <a:pt x="15862" y="401"/>
                  </a:cubicBezTo>
                  <a:cubicBezTo>
                    <a:pt x="16533" y="565"/>
                    <a:pt x="17170" y="845"/>
                    <a:pt x="17742" y="1228"/>
                  </a:cubicBezTo>
                  <a:cubicBezTo>
                    <a:pt x="18121" y="1495"/>
                    <a:pt x="18326" y="1692"/>
                    <a:pt x="18344" y="1692"/>
                  </a:cubicBezTo>
                  <a:cubicBezTo>
                    <a:pt x="18345" y="1692"/>
                    <a:pt x="18345" y="1692"/>
                    <a:pt x="18345" y="1691"/>
                  </a:cubicBezTo>
                  <a:cubicBezTo>
                    <a:pt x="18301" y="1640"/>
                    <a:pt x="18253" y="1595"/>
                    <a:pt x="18201" y="1555"/>
                  </a:cubicBezTo>
                  <a:cubicBezTo>
                    <a:pt x="18074" y="1415"/>
                    <a:pt x="17935" y="1286"/>
                    <a:pt x="17787" y="1170"/>
                  </a:cubicBezTo>
                  <a:cubicBezTo>
                    <a:pt x="17222" y="749"/>
                    <a:pt x="16581" y="439"/>
                    <a:pt x="15899" y="257"/>
                  </a:cubicBezTo>
                  <a:cubicBezTo>
                    <a:pt x="15275" y="86"/>
                    <a:pt x="14632" y="1"/>
                    <a:pt x="13989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2" name="Google Shape;5119;p109"/>
            <p:cNvSpPr/>
            <p:nvPr/>
          </p:nvSpPr>
          <p:spPr>
            <a:xfrm>
              <a:off x="5150550" y="2842375"/>
              <a:ext cx="395100" cy="51700"/>
            </a:xfrm>
            <a:custGeom>
              <a:avLst/>
              <a:gdLst/>
              <a:ahLst/>
              <a:cxnLst/>
              <a:rect l="l" t="t" r="r" b="b"/>
              <a:pathLst>
                <a:path w="15804" h="2068" extrusionOk="0">
                  <a:moveTo>
                    <a:pt x="0" y="0"/>
                  </a:moveTo>
                  <a:lnTo>
                    <a:pt x="0" y="0"/>
                  </a:lnTo>
                  <a:cubicBezTo>
                    <a:pt x="172" y="129"/>
                    <a:pt x="357" y="240"/>
                    <a:pt x="551" y="332"/>
                  </a:cubicBezTo>
                  <a:cubicBezTo>
                    <a:pt x="768" y="456"/>
                    <a:pt x="995" y="567"/>
                    <a:pt x="1228" y="662"/>
                  </a:cubicBezTo>
                  <a:cubicBezTo>
                    <a:pt x="1529" y="804"/>
                    <a:pt x="1838" y="929"/>
                    <a:pt x="2153" y="1034"/>
                  </a:cubicBezTo>
                  <a:cubicBezTo>
                    <a:pt x="2969" y="1324"/>
                    <a:pt x="3806" y="1550"/>
                    <a:pt x="4658" y="1711"/>
                  </a:cubicBezTo>
                  <a:cubicBezTo>
                    <a:pt x="5699" y="1901"/>
                    <a:pt x="6755" y="2017"/>
                    <a:pt x="7814" y="2058"/>
                  </a:cubicBezTo>
                  <a:cubicBezTo>
                    <a:pt x="8038" y="2064"/>
                    <a:pt x="8261" y="2067"/>
                    <a:pt x="8484" y="2067"/>
                  </a:cubicBezTo>
                  <a:cubicBezTo>
                    <a:pt x="9321" y="2067"/>
                    <a:pt x="10157" y="2026"/>
                    <a:pt x="10991" y="1943"/>
                  </a:cubicBezTo>
                  <a:cubicBezTo>
                    <a:pt x="11851" y="1848"/>
                    <a:pt x="12704" y="1698"/>
                    <a:pt x="13544" y="1492"/>
                  </a:cubicBezTo>
                  <a:cubicBezTo>
                    <a:pt x="13903" y="1414"/>
                    <a:pt x="14204" y="1315"/>
                    <a:pt x="14502" y="1227"/>
                  </a:cubicBezTo>
                  <a:cubicBezTo>
                    <a:pt x="14743" y="1160"/>
                    <a:pt x="14981" y="1078"/>
                    <a:pt x="15213" y="983"/>
                  </a:cubicBezTo>
                  <a:cubicBezTo>
                    <a:pt x="15417" y="916"/>
                    <a:pt x="15614" y="831"/>
                    <a:pt x="15804" y="732"/>
                  </a:cubicBezTo>
                  <a:lnTo>
                    <a:pt x="15804" y="732"/>
                  </a:lnTo>
                  <a:cubicBezTo>
                    <a:pt x="15590" y="766"/>
                    <a:pt x="15380" y="820"/>
                    <a:pt x="15177" y="893"/>
                  </a:cubicBezTo>
                  <a:cubicBezTo>
                    <a:pt x="14983" y="958"/>
                    <a:pt x="14739" y="1021"/>
                    <a:pt x="14458" y="1099"/>
                  </a:cubicBezTo>
                  <a:cubicBezTo>
                    <a:pt x="14178" y="1178"/>
                    <a:pt x="13860" y="1261"/>
                    <a:pt x="13496" y="1331"/>
                  </a:cubicBezTo>
                  <a:cubicBezTo>
                    <a:pt x="12659" y="1518"/>
                    <a:pt x="11812" y="1655"/>
                    <a:pt x="10957" y="1744"/>
                  </a:cubicBezTo>
                  <a:cubicBezTo>
                    <a:pt x="10155" y="1817"/>
                    <a:pt x="9350" y="1854"/>
                    <a:pt x="8545" y="1854"/>
                  </a:cubicBezTo>
                  <a:cubicBezTo>
                    <a:pt x="8300" y="1854"/>
                    <a:pt x="8055" y="1850"/>
                    <a:pt x="7810" y="1844"/>
                  </a:cubicBezTo>
                  <a:cubicBezTo>
                    <a:pt x="6761" y="1803"/>
                    <a:pt x="5717" y="1693"/>
                    <a:pt x="4681" y="1516"/>
                  </a:cubicBezTo>
                  <a:cubicBezTo>
                    <a:pt x="3841" y="1364"/>
                    <a:pt x="3013" y="1156"/>
                    <a:pt x="2203" y="888"/>
                  </a:cubicBezTo>
                  <a:cubicBezTo>
                    <a:pt x="1887" y="792"/>
                    <a:pt x="1578" y="679"/>
                    <a:pt x="1274" y="550"/>
                  </a:cubicBezTo>
                  <a:cubicBezTo>
                    <a:pt x="1040" y="465"/>
                    <a:pt x="811" y="367"/>
                    <a:pt x="587" y="256"/>
                  </a:cubicBezTo>
                  <a:cubicBezTo>
                    <a:pt x="399" y="155"/>
                    <a:pt x="203" y="70"/>
                    <a:pt x="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3" name="Google Shape;5120;p109"/>
            <p:cNvSpPr/>
            <p:nvPr/>
          </p:nvSpPr>
          <p:spPr>
            <a:xfrm>
              <a:off x="4477875" y="1854675"/>
              <a:ext cx="681850" cy="399650"/>
            </a:xfrm>
            <a:custGeom>
              <a:avLst/>
              <a:gdLst/>
              <a:ahLst/>
              <a:cxnLst/>
              <a:rect l="l" t="t" r="r" b="b"/>
              <a:pathLst>
                <a:path w="27274" h="15986" extrusionOk="0">
                  <a:moveTo>
                    <a:pt x="6325" y="1"/>
                  </a:moveTo>
                  <a:cubicBezTo>
                    <a:pt x="3670" y="1"/>
                    <a:pt x="1235" y="1761"/>
                    <a:pt x="494" y="4444"/>
                  </a:cubicBezTo>
                  <a:cubicBezTo>
                    <a:pt x="0" y="6229"/>
                    <a:pt x="352" y="8144"/>
                    <a:pt x="1448" y="9637"/>
                  </a:cubicBezTo>
                  <a:cubicBezTo>
                    <a:pt x="1959" y="10389"/>
                    <a:pt x="2719" y="10935"/>
                    <a:pt x="3593" y="11182"/>
                  </a:cubicBezTo>
                  <a:lnTo>
                    <a:pt x="23428" y="14616"/>
                  </a:lnTo>
                  <a:cubicBezTo>
                    <a:pt x="23378" y="15093"/>
                    <a:pt x="23608" y="15558"/>
                    <a:pt x="24020" y="15806"/>
                  </a:cubicBezTo>
                  <a:cubicBezTo>
                    <a:pt x="24217" y="15926"/>
                    <a:pt x="24440" y="15986"/>
                    <a:pt x="24662" y="15986"/>
                  </a:cubicBezTo>
                  <a:cubicBezTo>
                    <a:pt x="24902" y="15986"/>
                    <a:pt x="25142" y="15916"/>
                    <a:pt x="25350" y="15777"/>
                  </a:cubicBezTo>
                  <a:cubicBezTo>
                    <a:pt x="26085" y="15247"/>
                    <a:pt x="26010" y="14124"/>
                    <a:pt x="25718" y="13297"/>
                  </a:cubicBezTo>
                  <a:cubicBezTo>
                    <a:pt x="25425" y="12472"/>
                    <a:pt x="24978" y="11555"/>
                    <a:pt x="25217" y="10683"/>
                  </a:cubicBezTo>
                  <a:cubicBezTo>
                    <a:pt x="25404" y="10017"/>
                    <a:pt x="25953" y="9526"/>
                    <a:pt x="26354" y="8963"/>
                  </a:cubicBezTo>
                  <a:cubicBezTo>
                    <a:pt x="27068" y="7969"/>
                    <a:pt x="27274" y="6697"/>
                    <a:pt x="26912" y="5527"/>
                  </a:cubicBezTo>
                  <a:cubicBezTo>
                    <a:pt x="26513" y="4361"/>
                    <a:pt x="25501" y="3514"/>
                    <a:pt x="24284" y="3329"/>
                  </a:cubicBezTo>
                  <a:cubicBezTo>
                    <a:pt x="24142" y="3312"/>
                    <a:pt x="23997" y="3305"/>
                    <a:pt x="23851" y="3305"/>
                  </a:cubicBezTo>
                  <a:cubicBezTo>
                    <a:pt x="23244" y="3305"/>
                    <a:pt x="22613" y="3420"/>
                    <a:pt x="22021" y="3420"/>
                  </a:cubicBezTo>
                  <a:cubicBezTo>
                    <a:pt x="21535" y="3420"/>
                    <a:pt x="21075" y="3343"/>
                    <a:pt x="20676" y="3060"/>
                  </a:cubicBezTo>
                  <a:cubicBezTo>
                    <a:pt x="19949" y="2547"/>
                    <a:pt x="19750" y="1547"/>
                    <a:pt x="19147" y="891"/>
                  </a:cubicBezTo>
                  <a:cubicBezTo>
                    <a:pt x="18597" y="292"/>
                    <a:pt x="17804" y="70"/>
                    <a:pt x="16975" y="70"/>
                  </a:cubicBezTo>
                  <a:cubicBezTo>
                    <a:pt x="16397" y="70"/>
                    <a:pt x="15801" y="178"/>
                    <a:pt x="15256" y="340"/>
                  </a:cubicBezTo>
                  <a:cubicBezTo>
                    <a:pt x="14042" y="704"/>
                    <a:pt x="12845" y="1282"/>
                    <a:pt x="11593" y="1282"/>
                  </a:cubicBezTo>
                  <a:cubicBezTo>
                    <a:pt x="11477" y="1282"/>
                    <a:pt x="11361" y="1277"/>
                    <a:pt x="11244" y="1266"/>
                  </a:cubicBezTo>
                  <a:cubicBezTo>
                    <a:pt x="10096" y="1167"/>
                    <a:pt x="9062" y="536"/>
                    <a:pt x="7939" y="221"/>
                  </a:cubicBezTo>
                  <a:cubicBezTo>
                    <a:pt x="7400" y="72"/>
                    <a:pt x="6858" y="1"/>
                    <a:pt x="63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4" name="Google Shape;5121;p109"/>
            <p:cNvSpPr/>
            <p:nvPr/>
          </p:nvSpPr>
          <p:spPr>
            <a:xfrm>
              <a:off x="4577800" y="1983650"/>
              <a:ext cx="585150" cy="887325"/>
            </a:xfrm>
            <a:custGeom>
              <a:avLst/>
              <a:gdLst/>
              <a:ahLst/>
              <a:cxnLst/>
              <a:rect l="l" t="t" r="r" b="b"/>
              <a:pathLst>
                <a:path w="23406" h="35493" extrusionOk="0">
                  <a:moveTo>
                    <a:pt x="9531" y="1"/>
                  </a:moveTo>
                  <a:cubicBezTo>
                    <a:pt x="6191" y="1"/>
                    <a:pt x="2890" y="871"/>
                    <a:pt x="1" y="2743"/>
                  </a:cubicBezTo>
                  <a:lnTo>
                    <a:pt x="71" y="3457"/>
                  </a:lnTo>
                  <a:cubicBezTo>
                    <a:pt x="71" y="3457"/>
                    <a:pt x="1174" y="15274"/>
                    <a:pt x="2161" y="20654"/>
                  </a:cubicBezTo>
                  <a:cubicBezTo>
                    <a:pt x="3119" y="25871"/>
                    <a:pt x="8353" y="25950"/>
                    <a:pt x="8667" y="25950"/>
                  </a:cubicBezTo>
                  <a:cubicBezTo>
                    <a:pt x="8676" y="25950"/>
                    <a:pt x="8681" y="25950"/>
                    <a:pt x="8681" y="25950"/>
                  </a:cubicBezTo>
                  <a:cubicBezTo>
                    <a:pt x="8681" y="25950"/>
                    <a:pt x="8995" y="27748"/>
                    <a:pt x="9409" y="29876"/>
                  </a:cubicBezTo>
                  <a:cubicBezTo>
                    <a:pt x="10024" y="33181"/>
                    <a:pt x="12911" y="35493"/>
                    <a:pt x="16159" y="35493"/>
                  </a:cubicBezTo>
                  <a:cubicBezTo>
                    <a:pt x="16571" y="35493"/>
                    <a:pt x="16988" y="35456"/>
                    <a:pt x="17407" y="35379"/>
                  </a:cubicBezTo>
                  <a:cubicBezTo>
                    <a:pt x="20962" y="34728"/>
                    <a:pt x="23405" y="31437"/>
                    <a:pt x="23002" y="27847"/>
                  </a:cubicBezTo>
                  <a:lnTo>
                    <a:pt x="19503" y="3601"/>
                  </a:lnTo>
                  <a:lnTo>
                    <a:pt x="19320" y="2490"/>
                  </a:lnTo>
                  <a:cubicBezTo>
                    <a:pt x="16268" y="875"/>
                    <a:pt x="12880" y="1"/>
                    <a:pt x="9531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5" name="Google Shape;5122;p109"/>
            <p:cNvSpPr/>
            <p:nvPr/>
          </p:nvSpPr>
          <p:spPr>
            <a:xfrm>
              <a:off x="4775500" y="2397700"/>
              <a:ext cx="101750" cy="59075"/>
            </a:xfrm>
            <a:custGeom>
              <a:avLst/>
              <a:gdLst/>
              <a:ahLst/>
              <a:cxnLst/>
              <a:rect l="l" t="t" r="r" b="b"/>
              <a:pathLst>
                <a:path w="4070" h="2363" extrusionOk="0">
                  <a:moveTo>
                    <a:pt x="3459" y="1"/>
                  </a:moveTo>
                  <a:lnTo>
                    <a:pt x="1" y="1679"/>
                  </a:lnTo>
                  <a:cubicBezTo>
                    <a:pt x="403" y="2126"/>
                    <a:pt x="966" y="2362"/>
                    <a:pt x="1536" y="2362"/>
                  </a:cubicBezTo>
                  <a:cubicBezTo>
                    <a:pt x="1885" y="2362"/>
                    <a:pt x="2238" y="2274"/>
                    <a:pt x="2558" y="2092"/>
                  </a:cubicBezTo>
                  <a:cubicBezTo>
                    <a:pt x="4070" y="1216"/>
                    <a:pt x="3459" y="1"/>
                    <a:pt x="34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6" name="Google Shape;5123;p109"/>
            <p:cNvSpPr/>
            <p:nvPr/>
          </p:nvSpPr>
          <p:spPr>
            <a:xfrm>
              <a:off x="4794200" y="2550700"/>
              <a:ext cx="167250" cy="114775"/>
            </a:xfrm>
            <a:custGeom>
              <a:avLst/>
              <a:gdLst/>
              <a:ahLst/>
              <a:cxnLst/>
              <a:rect l="l" t="t" r="r" b="b"/>
              <a:pathLst>
                <a:path w="6690" h="4591" extrusionOk="0">
                  <a:moveTo>
                    <a:pt x="6690" y="0"/>
                  </a:moveTo>
                  <a:cubicBezTo>
                    <a:pt x="4825" y="1703"/>
                    <a:pt x="2496" y="2815"/>
                    <a:pt x="0" y="3193"/>
                  </a:cubicBezTo>
                  <a:lnTo>
                    <a:pt x="228" y="4591"/>
                  </a:lnTo>
                  <a:cubicBezTo>
                    <a:pt x="5689" y="4160"/>
                    <a:pt x="6690" y="1"/>
                    <a:pt x="6690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7" name="Google Shape;5124;p109"/>
            <p:cNvSpPr/>
            <p:nvPr/>
          </p:nvSpPr>
          <p:spPr>
            <a:xfrm>
              <a:off x="5058200" y="2161600"/>
              <a:ext cx="117975" cy="179900"/>
            </a:xfrm>
            <a:custGeom>
              <a:avLst/>
              <a:gdLst/>
              <a:ahLst/>
              <a:cxnLst/>
              <a:rect l="l" t="t" r="r" b="b"/>
              <a:pathLst>
                <a:path w="4719" h="7196" extrusionOk="0">
                  <a:moveTo>
                    <a:pt x="1453" y="0"/>
                  </a:moveTo>
                  <a:cubicBezTo>
                    <a:pt x="949" y="0"/>
                    <a:pt x="580" y="95"/>
                    <a:pt x="547" y="113"/>
                  </a:cubicBezTo>
                  <a:cubicBezTo>
                    <a:pt x="547" y="113"/>
                    <a:pt x="0" y="6761"/>
                    <a:pt x="13" y="6893"/>
                  </a:cubicBezTo>
                  <a:cubicBezTo>
                    <a:pt x="18" y="6945"/>
                    <a:pt x="757" y="7196"/>
                    <a:pt x="1643" y="7196"/>
                  </a:cubicBezTo>
                  <a:cubicBezTo>
                    <a:pt x="3006" y="7196"/>
                    <a:pt x="4718" y="6603"/>
                    <a:pt x="4641" y="3782"/>
                  </a:cubicBezTo>
                  <a:cubicBezTo>
                    <a:pt x="4551" y="522"/>
                    <a:pt x="2632" y="0"/>
                    <a:pt x="1453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8" name="Google Shape;5125;p109"/>
            <p:cNvSpPr/>
            <p:nvPr/>
          </p:nvSpPr>
          <p:spPr>
            <a:xfrm>
              <a:off x="5093025" y="2199550"/>
              <a:ext cx="51250" cy="101875"/>
            </a:xfrm>
            <a:custGeom>
              <a:avLst/>
              <a:gdLst/>
              <a:ahLst/>
              <a:cxnLst/>
              <a:rect l="l" t="t" r="r" b="b"/>
              <a:pathLst>
                <a:path w="2050" h="4075" extrusionOk="0">
                  <a:moveTo>
                    <a:pt x="797" y="1"/>
                  </a:moveTo>
                  <a:cubicBezTo>
                    <a:pt x="662" y="1"/>
                    <a:pt x="529" y="46"/>
                    <a:pt x="423" y="131"/>
                  </a:cubicBezTo>
                  <a:cubicBezTo>
                    <a:pt x="332" y="209"/>
                    <a:pt x="269" y="313"/>
                    <a:pt x="245" y="429"/>
                  </a:cubicBezTo>
                  <a:cubicBezTo>
                    <a:pt x="212" y="616"/>
                    <a:pt x="284" y="699"/>
                    <a:pt x="311" y="699"/>
                  </a:cubicBezTo>
                  <a:cubicBezTo>
                    <a:pt x="313" y="699"/>
                    <a:pt x="314" y="698"/>
                    <a:pt x="315" y="698"/>
                  </a:cubicBezTo>
                  <a:cubicBezTo>
                    <a:pt x="340" y="689"/>
                    <a:pt x="307" y="599"/>
                    <a:pt x="369" y="466"/>
                  </a:cubicBezTo>
                  <a:cubicBezTo>
                    <a:pt x="436" y="314"/>
                    <a:pt x="585" y="220"/>
                    <a:pt x="745" y="220"/>
                  </a:cubicBezTo>
                  <a:cubicBezTo>
                    <a:pt x="776" y="220"/>
                    <a:pt x="808" y="223"/>
                    <a:pt x="839" y="231"/>
                  </a:cubicBezTo>
                  <a:cubicBezTo>
                    <a:pt x="1134" y="317"/>
                    <a:pt x="1369" y="542"/>
                    <a:pt x="1467" y="834"/>
                  </a:cubicBezTo>
                  <a:cubicBezTo>
                    <a:pt x="1637" y="1196"/>
                    <a:pt x="1724" y="1591"/>
                    <a:pt x="1723" y="1991"/>
                  </a:cubicBezTo>
                  <a:cubicBezTo>
                    <a:pt x="1723" y="2829"/>
                    <a:pt x="1330" y="3622"/>
                    <a:pt x="846" y="3817"/>
                  </a:cubicBezTo>
                  <a:cubicBezTo>
                    <a:pt x="749" y="3855"/>
                    <a:pt x="646" y="3875"/>
                    <a:pt x="543" y="3875"/>
                  </a:cubicBezTo>
                  <a:cubicBezTo>
                    <a:pt x="440" y="3875"/>
                    <a:pt x="337" y="3855"/>
                    <a:pt x="240" y="3817"/>
                  </a:cubicBezTo>
                  <a:cubicBezTo>
                    <a:pt x="99" y="3754"/>
                    <a:pt x="37" y="3701"/>
                    <a:pt x="17" y="3701"/>
                  </a:cubicBezTo>
                  <a:lnTo>
                    <a:pt x="17" y="3701"/>
                  </a:lnTo>
                  <a:cubicBezTo>
                    <a:pt x="1" y="3708"/>
                    <a:pt x="28" y="3812"/>
                    <a:pt x="179" y="3929"/>
                  </a:cubicBezTo>
                  <a:cubicBezTo>
                    <a:pt x="322" y="4025"/>
                    <a:pt x="488" y="4075"/>
                    <a:pt x="656" y="4075"/>
                  </a:cubicBezTo>
                  <a:cubicBezTo>
                    <a:pt x="746" y="4075"/>
                    <a:pt x="835" y="4061"/>
                    <a:pt x="922" y="4033"/>
                  </a:cubicBezTo>
                  <a:cubicBezTo>
                    <a:pt x="1587" y="3821"/>
                    <a:pt x="2050" y="2928"/>
                    <a:pt x="2050" y="1991"/>
                  </a:cubicBezTo>
                  <a:cubicBezTo>
                    <a:pt x="2050" y="1542"/>
                    <a:pt x="1940" y="1100"/>
                    <a:pt x="1732" y="703"/>
                  </a:cubicBezTo>
                  <a:cubicBezTo>
                    <a:pt x="1585" y="333"/>
                    <a:pt x="1255" y="69"/>
                    <a:pt x="864" y="4"/>
                  </a:cubicBezTo>
                  <a:cubicBezTo>
                    <a:pt x="842" y="2"/>
                    <a:pt x="819" y="1"/>
                    <a:pt x="797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9" name="Google Shape;5126;p109"/>
            <p:cNvSpPr/>
            <p:nvPr/>
          </p:nvSpPr>
          <p:spPr>
            <a:xfrm>
              <a:off x="4540525" y="1949350"/>
              <a:ext cx="592875" cy="301475"/>
            </a:xfrm>
            <a:custGeom>
              <a:avLst/>
              <a:gdLst/>
              <a:ahLst/>
              <a:cxnLst/>
              <a:rect l="l" t="t" r="r" b="b"/>
              <a:pathLst>
                <a:path w="23715" h="12059" extrusionOk="0">
                  <a:moveTo>
                    <a:pt x="9696" y="0"/>
                  </a:moveTo>
                  <a:lnTo>
                    <a:pt x="3356" y="1598"/>
                  </a:lnTo>
                  <a:lnTo>
                    <a:pt x="1" y="4318"/>
                  </a:lnTo>
                  <a:lnTo>
                    <a:pt x="627" y="7242"/>
                  </a:lnTo>
                  <a:cubicBezTo>
                    <a:pt x="627" y="7242"/>
                    <a:pt x="1351" y="7477"/>
                    <a:pt x="2514" y="7477"/>
                  </a:cubicBezTo>
                  <a:cubicBezTo>
                    <a:pt x="3901" y="7477"/>
                    <a:pt x="5913" y="7142"/>
                    <a:pt x="8065" y="5672"/>
                  </a:cubicBezTo>
                  <a:cubicBezTo>
                    <a:pt x="10271" y="4164"/>
                    <a:pt x="12882" y="3132"/>
                    <a:pt x="14106" y="3132"/>
                  </a:cubicBezTo>
                  <a:cubicBezTo>
                    <a:pt x="14324" y="3132"/>
                    <a:pt x="14498" y="3165"/>
                    <a:pt x="14618" y="3234"/>
                  </a:cubicBezTo>
                  <a:cubicBezTo>
                    <a:pt x="15411" y="3690"/>
                    <a:pt x="15956" y="6539"/>
                    <a:pt x="18835" y="7011"/>
                  </a:cubicBezTo>
                  <a:cubicBezTo>
                    <a:pt x="18835" y="7011"/>
                    <a:pt x="19346" y="12058"/>
                    <a:pt x="21284" y="12058"/>
                  </a:cubicBezTo>
                  <a:cubicBezTo>
                    <a:pt x="21371" y="12058"/>
                    <a:pt x="21461" y="12048"/>
                    <a:pt x="21554" y="12027"/>
                  </a:cubicBezTo>
                  <a:cubicBezTo>
                    <a:pt x="23715" y="11531"/>
                    <a:pt x="21186" y="3227"/>
                    <a:pt x="21186" y="3227"/>
                  </a:cubicBezTo>
                  <a:lnTo>
                    <a:pt x="15687" y="301"/>
                  </a:lnTo>
                  <a:lnTo>
                    <a:pt x="9696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0" name="Google Shape;5127;p109"/>
            <p:cNvSpPr/>
            <p:nvPr/>
          </p:nvSpPr>
          <p:spPr>
            <a:xfrm>
              <a:off x="5011200" y="1912950"/>
              <a:ext cx="53225" cy="30500"/>
            </a:xfrm>
            <a:custGeom>
              <a:avLst/>
              <a:gdLst/>
              <a:ahLst/>
              <a:cxnLst/>
              <a:rect l="l" t="t" r="r" b="b"/>
              <a:pathLst>
                <a:path w="2129" h="1220" extrusionOk="0">
                  <a:moveTo>
                    <a:pt x="1839" y="1"/>
                  </a:moveTo>
                  <a:cubicBezTo>
                    <a:pt x="1046" y="1"/>
                    <a:pt x="316" y="473"/>
                    <a:pt x="1" y="1220"/>
                  </a:cubicBezTo>
                  <a:cubicBezTo>
                    <a:pt x="557" y="595"/>
                    <a:pt x="1305" y="172"/>
                    <a:pt x="2129" y="22"/>
                  </a:cubicBezTo>
                  <a:cubicBezTo>
                    <a:pt x="2031" y="8"/>
                    <a:pt x="1935" y="1"/>
                    <a:pt x="18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1" name="Google Shape;5128;p109"/>
            <p:cNvSpPr/>
            <p:nvPr/>
          </p:nvSpPr>
          <p:spPr>
            <a:xfrm>
              <a:off x="4998600" y="1867725"/>
              <a:ext cx="11925" cy="84825"/>
            </a:xfrm>
            <a:custGeom>
              <a:avLst/>
              <a:gdLst/>
              <a:ahLst/>
              <a:cxnLst/>
              <a:rect l="l" t="t" r="r" b="b"/>
              <a:pathLst>
                <a:path w="477" h="3393" extrusionOk="0">
                  <a:moveTo>
                    <a:pt x="87" y="1"/>
                  </a:moveTo>
                  <a:lnTo>
                    <a:pt x="87" y="1"/>
                  </a:lnTo>
                  <a:cubicBezTo>
                    <a:pt x="37" y="17"/>
                    <a:pt x="229" y="774"/>
                    <a:pt x="245" y="1714"/>
                  </a:cubicBezTo>
                  <a:cubicBezTo>
                    <a:pt x="217" y="2281"/>
                    <a:pt x="135" y="2842"/>
                    <a:pt x="1" y="3392"/>
                  </a:cubicBezTo>
                  <a:cubicBezTo>
                    <a:pt x="120" y="3265"/>
                    <a:pt x="207" y="3110"/>
                    <a:pt x="253" y="2942"/>
                  </a:cubicBezTo>
                  <a:cubicBezTo>
                    <a:pt x="396" y="2545"/>
                    <a:pt x="467" y="2125"/>
                    <a:pt x="459" y="1702"/>
                  </a:cubicBezTo>
                  <a:cubicBezTo>
                    <a:pt x="477" y="1112"/>
                    <a:pt x="350" y="528"/>
                    <a:pt x="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2" name="Google Shape;5129;p109"/>
            <p:cNvSpPr/>
            <p:nvPr/>
          </p:nvSpPr>
          <p:spPr>
            <a:xfrm>
              <a:off x="4620875" y="2247075"/>
              <a:ext cx="40100" cy="37875"/>
            </a:xfrm>
            <a:custGeom>
              <a:avLst/>
              <a:gdLst/>
              <a:ahLst/>
              <a:cxnLst/>
              <a:rect l="l" t="t" r="r" b="b"/>
              <a:pathLst>
                <a:path w="1604" h="1515" extrusionOk="0">
                  <a:moveTo>
                    <a:pt x="756" y="1"/>
                  </a:moveTo>
                  <a:cubicBezTo>
                    <a:pt x="358" y="1"/>
                    <a:pt x="25" y="310"/>
                    <a:pt x="1" y="712"/>
                  </a:cubicBezTo>
                  <a:cubicBezTo>
                    <a:pt x="1" y="725"/>
                    <a:pt x="0" y="740"/>
                    <a:pt x="0" y="754"/>
                  </a:cubicBezTo>
                  <a:cubicBezTo>
                    <a:pt x="20" y="1181"/>
                    <a:pt x="372" y="1514"/>
                    <a:pt x="797" y="1514"/>
                  </a:cubicBezTo>
                  <a:cubicBezTo>
                    <a:pt x="807" y="1514"/>
                    <a:pt x="817" y="1514"/>
                    <a:pt x="827" y="1514"/>
                  </a:cubicBezTo>
                  <a:cubicBezTo>
                    <a:pt x="833" y="1514"/>
                    <a:pt x="839" y="1514"/>
                    <a:pt x="845" y="1514"/>
                  </a:cubicBezTo>
                  <a:cubicBezTo>
                    <a:pt x="1256" y="1514"/>
                    <a:pt x="1594" y="1185"/>
                    <a:pt x="1604" y="770"/>
                  </a:cubicBezTo>
                  <a:lnTo>
                    <a:pt x="1604" y="759"/>
                  </a:lnTo>
                  <a:cubicBezTo>
                    <a:pt x="1585" y="335"/>
                    <a:pt x="1237" y="2"/>
                    <a:pt x="816" y="2"/>
                  </a:cubicBezTo>
                  <a:cubicBezTo>
                    <a:pt x="811" y="2"/>
                    <a:pt x="806" y="2"/>
                    <a:pt x="802" y="2"/>
                  </a:cubicBezTo>
                  <a:cubicBezTo>
                    <a:pt x="787" y="1"/>
                    <a:pt x="771" y="1"/>
                    <a:pt x="75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3" name="Google Shape;5130;p109"/>
            <p:cNvSpPr/>
            <p:nvPr/>
          </p:nvSpPr>
          <p:spPr>
            <a:xfrm>
              <a:off x="4619100" y="2228000"/>
              <a:ext cx="80075" cy="23100"/>
            </a:xfrm>
            <a:custGeom>
              <a:avLst/>
              <a:gdLst/>
              <a:ahLst/>
              <a:cxnLst/>
              <a:rect l="l" t="t" r="r" b="b"/>
              <a:pathLst>
                <a:path w="3203" h="924" extrusionOk="0">
                  <a:moveTo>
                    <a:pt x="1664" y="1"/>
                  </a:moveTo>
                  <a:cubicBezTo>
                    <a:pt x="1623" y="1"/>
                    <a:pt x="1583" y="2"/>
                    <a:pt x="1542" y="4"/>
                  </a:cubicBezTo>
                  <a:cubicBezTo>
                    <a:pt x="1101" y="25"/>
                    <a:pt x="676" y="185"/>
                    <a:pt x="332" y="463"/>
                  </a:cubicBezTo>
                  <a:cubicBezTo>
                    <a:pt x="80" y="675"/>
                    <a:pt x="1" y="864"/>
                    <a:pt x="51" y="910"/>
                  </a:cubicBezTo>
                  <a:cubicBezTo>
                    <a:pt x="60" y="919"/>
                    <a:pt x="74" y="923"/>
                    <a:pt x="92" y="923"/>
                  </a:cubicBezTo>
                  <a:cubicBezTo>
                    <a:pt x="265" y="923"/>
                    <a:pt x="809" y="531"/>
                    <a:pt x="1580" y="496"/>
                  </a:cubicBezTo>
                  <a:cubicBezTo>
                    <a:pt x="1618" y="495"/>
                    <a:pt x="1656" y="494"/>
                    <a:pt x="1693" y="494"/>
                  </a:cubicBezTo>
                  <a:cubicBezTo>
                    <a:pt x="2384" y="494"/>
                    <a:pt x="2921" y="760"/>
                    <a:pt x="3104" y="760"/>
                  </a:cubicBezTo>
                  <a:cubicBezTo>
                    <a:pt x="3131" y="760"/>
                    <a:pt x="3151" y="754"/>
                    <a:pt x="3162" y="740"/>
                  </a:cubicBezTo>
                  <a:cubicBezTo>
                    <a:pt x="3202" y="695"/>
                    <a:pt x="3096" y="512"/>
                    <a:pt x="2815" y="327"/>
                  </a:cubicBezTo>
                  <a:cubicBezTo>
                    <a:pt x="2469" y="113"/>
                    <a:pt x="2070" y="1"/>
                    <a:pt x="16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4" name="Google Shape;5131;p109"/>
            <p:cNvSpPr/>
            <p:nvPr/>
          </p:nvSpPr>
          <p:spPr>
            <a:xfrm>
              <a:off x="4830025" y="2235225"/>
              <a:ext cx="39550" cy="37750"/>
            </a:xfrm>
            <a:custGeom>
              <a:avLst/>
              <a:gdLst/>
              <a:ahLst/>
              <a:cxnLst/>
              <a:rect l="l" t="t" r="r" b="b"/>
              <a:pathLst>
                <a:path w="1582" h="1510" extrusionOk="0">
                  <a:moveTo>
                    <a:pt x="791" y="0"/>
                  </a:moveTo>
                  <a:cubicBezTo>
                    <a:pt x="777" y="0"/>
                    <a:pt x="763" y="1"/>
                    <a:pt x="749" y="1"/>
                  </a:cubicBezTo>
                  <a:cubicBezTo>
                    <a:pt x="335" y="6"/>
                    <a:pt x="0" y="346"/>
                    <a:pt x="5" y="761"/>
                  </a:cubicBezTo>
                  <a:cubicBezTo>
                    <a:pt x="5" y="770"/>
                    <a:pt x="5" y="780"/>
                    <a:pt x="5" y="790"/>
                  </a:cubicBezTo>
                  <a:cubicBezTo>
                    <a:pt x="41" y="1199"/>
                    <a:pt x="384" y="1510"/>
                    <a:pt x="790" y="1510"/>
                  </a:cubicBezTo>
                  <a:cubicBezTo>
                    <a:pt x="804" y="1510"/>
                    <a:pt x="817" y="1509"/>
                    <a:pt x="831" y="1509"/>
                  </a:cubicBezTo>
                  <a:cubicBezTo>
                    <a:pt x="1249" y="1503"/>
                    <a:pt x="1582" y="1160"/>
                    <a:pt x="1576" y="742"/>
                  </a:cubicBezTo>
                  <a:lnTo>
                    <a:pt x="1576" y="722"/>
                  </a:lnTo>
                  <a:cubicBezTo>
                    <a:pt x="1539" y="312"/>
                    <a:pt x="1196" y="0"/>
                    <a:pt x="79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5" name="Google Shape;5132;p109"/>
            <p:cNvSpPr/>
            <p:nvPr/>
          </p:nvSpPr>
          <p:spPr>
            <a:xfrm>
              <a:off x="4822900" y="2214400"/>
              <a:ext cx="80725" cy="25475"/>
            </a:xfrm>
            <a:custGeom>
              <a:avLst/>
              <a:gdLst/>
              <a:ahLst/>
              <a:cxnLst/>
              <a:rect l="l" t="t" r="r" b="b"/>
              <a:pathLst>
                <a:path w="3229" h="1019" extrusionOk="0">
                  <a:moveTo>
                    <a:pt x="1716" y="0"/>
                  </a:moveTo>
                  <a:cubicBezTo>
                    <a:pt x="1640" y="0"/>
                    <a:pt x="1564" y="4"/>
                    <a:pt x="1489" y="12"/>
                  </a:cubicBezTo>
                  <a:cubicBezTo>
                    <a:pt x="1048" y="56"/>
                    <a:pt x="633" y="236"/>
                    <a:pt x="301" y="528"/>
                  </a:cubicBezTo>
                  <a:cubicBezTo>
                    <a:pt x="76" y="772"/>
                    <a:pt x="0" y="966"/>
                    <a:pt x="43" y="1007"/>
                  </a:cubicBezTo>
                  <a:cubicBezTo>
                    <a:pt x="52" y="1014"/>
                    <a:pt x="64" y="1018"/>
                    <a:pt x="79" y="1018"/>
                  </a:cubicBezTo>
                  <a:cubicBezTo>
                    <a:pt x="243" y="1018"/>
                    <a:pt x="773" y="589"/>
                    <a:pt x="1550" y="520"/>
                  </a:cubicBezTo>
                  <a:cubicBezTo>
                    <a:pt x="1632" y="513"/>
                    <a:pt x="1712" y="510"/>
                    <a:pt x="1790" y="510"/>
                  </a:cubicBezTo>
                  <a:cubicBezTo>
                    <a:pt x="2409" y="510"/>
                    <a:pt x="2899" y="712"/>
                    <a:pt x="3079" y="712"/>
                  </a:cubicBezTo>
                  <a:cubicBezTo>
                    <a:pt x="3111" y="712"/>
                    <a:pt x="3134" y="705"/>
                    <a:pt x="3145" y="690"/>
                  </a:cubicBezTo>
                  <a:cubicBezTo>
                    <a:pt x="3228" y="577"/>
                    <a:pt x="3066" y="462"/>
                    <a:pt x="2777" y="277"/>
                  </a:cubicBezTo>
                  <a:cubicBezTo>
                    <a:pt x="2452" y="95"/>
                    <a:pt x="2086" y="0"/>
                    <a:pt x="17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6" name="Google Shape;5133;p109"/>
            <p:cNvSpPr/>
            <p:nvPr/>
          </p:nvSpPr>
          <p:spPr>
            <a:xfrm>
              <a:off x="4706350" y="2226650"/>
              <a:ext cx="56400" cy="180775"/>
            </a:xfrm>
            <a:custGeom>
              <a:avLst/>
              <a:gdLst/>
              <a:ahLst/>
              <a:cxnLst/>
              <a:rect l="l" t="t" r="r" b="b"/>
              <a:pathLst>
                <a:path w="2256" h="7231" extrusionOk="0">
                  <a:moveTo>
                    <a:pt x="1951" y="1"/>
                  </a:moveTo>
                  <a:cubicBezTo>
                    <a:pt x="1845" y="1"/>
                    <a:pt x="1237" y="1953"/>
                    <a:pt x="573" y="4360"/>
                  </a:cubicBezTo>
                  <a:cubicBezTo>
                    <a:pt x="416" y="4958"/>
                    <a:pt x="263" y="5528"/>
                    <a:pt x="123" y="6079"/>
                  </a:cubicBezTo>
                  <a:cubicBezTo>
                    <a:pt x="10" y="6352"/>
                    <a:pt x="0" y="6657"/>
                    <a:pt x="94" y="6937"/>
                  </a:cubicBezTo>
                  <a:cubicBezTo>
                    <a:pt x="173" y="7084"/>
                    <a:pt x="314" y="7187"/>
                    <a:pt x="478" y="7219"/>
                  </a:cubicBezTo>
                  <a:cubicBezTo>
                    <a:pt x="539" y="7227"/>
                    <a:pt x="601" y="7230"/>
                    <a:pt x="663" y="7230"/>
                  </a:cubicBezTo>
                  <a:cubicBezTo>
                    <a:pt x="725" y="7230"/>
                    <a:pt x="787" y="7227"/>
                    <a:pt x="849" y="7219"/>
                  </a:cubicBezTo>
                  <a:cubicBezTo>
                    <a:pt x="929" y="7223"/>
                    <a:pt x="1010" y="7225"/>
                    <a:pt x="1090" y="7225"/>
                  </a:cubicBezTo>
                  <a:cubicBezTo>
                    <a:pt x="1482" y="7225"/>
                    <a:pt x="1872" y="7183"/>
                    <a:pt x="2255" y="7100"/>
                  </a:cubicBezTo>
                  <a:cubicBezTo>
                    <a:pt x="1878" y="7021"/>
                    <a:pt x="1496" y="6981"/>
                    <a:pt x="1113" y="6981"/>
                  </a:cubicBezTo>
                  <a:cubicBezTo>
                    <a:pt x="1027" y="6981"/>
                    <a:pt x="941" y="6983"/>
                    <a:pt x="855" y="6987"/>
                  </a:cubicBezTo>
                  <a:cubicBezTo>
                    <a:pt x="636" y="6987"/>
                    <a:pt x="441" y="6962"/>
                    <a:pt x="374" y="6818"/>
                  </a:cubicBezTo>
                  <a:cubicBezTo>
                    <a:pt x="336" y="6596"/>
                    <a:pt x="364" y="6366"/>
                    <a:pt x="457" y="6160"/>
                  </a:cubicBezTo>
                  <a:cubicBezTo>
                    <a:pt x="611" y="5620"/>
                    <a:pt x="771" y="5050"/>
                    <a:pt x="936" y="4450"/>
                  </a:cubicBezTo>
                  <a:cubicBezTo>
                    <a:pt x="1598" y="2021"/>
                    <a:pt x="2052" y="30"/>
                    <a:pt x="1953" y="1"/>
                  </a:cubicBezTo>
                  <a:cubicBezTo>
                    <a:pt x="1952" y="1"/>
                    <a:pt x="1952" y="1"/>
                    <a:pt x="19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7" name="Google Shape;5134;p109"/>
            <p:cNvSpPr/>
            <p:nvPr/>
          </p:nvSpPr>
          <p:spPr>
            <a:xfrm>
              <a:off x="4810000" y="2156100"/>
              <a:ext cx="99800" cy="24075"/>
            </a:xfrm>
            <a:custGeom>
              <a:avLst/>
              <a:gdLst/>
              <a:ahLst/>
              <a:cxnLst/>
              <a:rect l="l" t="t" r="r" b="b"/>
              <a:pathLst>
                <a:path w="3992" h="963" extrusionOk="0">
                  <a:moveTo>
                    <a:pt x="1957" y="1"/>
                  </a:moveTo>
                  <a:cubicBezTo>
                    <a:pt x="1465" y="1"/>
                    <a:pt x="973" y="108"/>
                    <a:pt x="516" y="324"/>
                  </a:cubicBezTo>
                  <a:cubicBezTo>
                    <a:pt x="166" y="505"/>
                    <a:pt x="1" y="704"/>
                    <a:pt x="46" y="808"/>
                  </a:cubicBezTo>
                  <a:cubicBezTo>
                    <a:pt x="86" y="891"/>
                    <a:pt x="230" y="916"/>
                    <a:pt x="447" y="916"/>
                  </a:cubicBezTo>
                  <a:cubicBezTo>
                    <a:pt x="776" y="916"/>
                    <a:pt x="1273" y="859"/>
                    <a:pt x="1834" y="859"/>
                  </a:cubicBezTo>
                  <a:cubicBezTo>
                    <a:pt x="1886" y="859"/>
                    <a:pt x="1939" y="859"/>
                    <a:pt x="1992" y="860"/>
                  </a:cubicBezTo>
                  <a:cubicBezTo>
                    <a:pt x="2646" y="874"/>
                    <a:pt x="3227" y="962"/>
                    <a:pt x="3584" y="962"/>
                  </a:cubicBezTo>
                  <a:cubicBezTo>
                    <a:pt x="3776" y="962"/>
                    <a:pt x="3903" y="937"/>
                    <a:pt x="3941" y="860"/>
                  </a:cubicBezTo>
                  <a:cubicBezTo>
                    <a:pt x="3991" y="758"/>
                    <a:pt x="3830" y="555"/>
                    <a:pt x="3483" y="365"/>
                  </a:cubicBezTo>
                  <a:cubicBezTo>
                    <a:pt x="3004" y="123"/>
                    <a:pt x="2481" y="1"/>
                    <a:pt x="19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8" name="Google Shape;5135;p109"/>
            <p:cNvSpPr/>
            <p:nvPr/>
          </p:nvSpPr>
          <p:spPr>
            <a:xfrm>
              <a:off x="4615600" y="2168075"/>
              <a:ext cx="74475" cy="27300"/>
            </a:xfrm>
            <a:custGeom>
              <a:avLst/>
              <a:gdLst/>
              <a:ahLst/>
              <a:cxnLst/>
              <a:rect l="l" t="t" r="r" b="b"/>
              <a:pathLst>
                <a:path w="2979" h="1092" extrusionOk="0">
                  <a:moveTo>
                    <a:pt x="1663" y="1"/>
                  </a:moveTo>
                  <a:cubicBezTo>
                    <a:pt x="1167" y="1"/>
                    <a:pt x="676" y="176"/>
                    <a:pt x="286" y="514"/>
                  </a:cubicBezTo>
                  <a:cubicBezTo>
                    <a:pt x="71" y="738"/>
                    <a:pt x="1" y="944"/>
                    <a:pt x="71" y="1030"/>
                  </a:cubicBezTo>
                  <a:cubicBezTo>
                    <a:pt x="113" y="1074"/>
                    <a:pt x="180" y="1092"/>
                    <a:pt x="267" y="1092"/>
                  </a:cubicBezTo>
                  <a:cubicBezTo>
                    <a:pt x="529" y="1092"/>
                    <a:pt x="978" y="933"/>
                    <a:pt x="1505" y="873"/>
                  </a:cubicBezTo>
                  <a:cubicBezTo>
                    <a:pt x="2208" y="795"/>
                    <a:pt x="2814" y="873"/>
                    <a:pt x="2931" y="663"/>
                  </a:cubicBezTo>
                  <a:cubicBezTo>
                    <a:pt x="2979" y="559"/>
                    <a:pt x="2868" y="374"/>
                    <a:pt x="2592" y="216"/>
                  </a:cubicBezTo>
                  <a:cubicBezTo>
                    <a:pt x="2297" y="71"/>
                    <a:pt x="1979" y="1"/>
                    <a:pt x="166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9" name="Google Shape;5136;p109"/>
            <p:cNvSpPr/>
            <p:nvPr/>
          </p:nvSpPr>
          <p:spPr>
            <a:xfrm>
              <a:off x="864475" y="3124475"/>
              <a:ext cx="2113675" cy="1419775"/>
            </a:xfrm>
            <a:custGeom>
              <a:avLst/>
              <a:gdLst/>
              <a:ahLst/>
              <a:cxnLst/>
              <a:rect l="l" t="t" r="r" b="b"/>
              <a:pathLst>
                <a:path w="84547" h="56791" extrusionOk="0">
                  <a:moveTo>
                    <a:pt x="63846" y="1"/>
                  </a:moveTo>
                  <a:cubicBezTo>
                    <a:pt x="63845" y="1"/>
                    <a:pt x="63844" y="1"/>
                    <a:pt x="63842" y="1"/>
                  </a:cubicBezTo>
                  <a:lnTo>
                    <a:pt x="1200" y="42"/>
                  </a:lnTo>
                  <a:cubicBezTo>
                    <a:pt x="487" y="44"/>
                    <a:pt x="1" y="762"/>
                    <a:pt x="258" y="1426"/>
                  </a:cubicBezTo>
                  <a:lnTo>
                    <a:pt x="256" y="1426"/>
                  </a:lnTo>
                  <a:lnTo>
                    <a:pt x="22399" y="56790"/>
                  </a:lnTo>
                  <a:lnTo>
                    <a:pt x="84546" y="56790"/>
                  </a:lnTo>
                  <a:lnTo>
                    <a:pt x="64802" y="681"/>
                  </a:lnTo>
                  <a:cubicBezTo>
                    <a:pt x="64661" y="275"/>
                    <a:pt x="64277" y="1"/>
                    <a:pt x="638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0" name="Google Shape;5137;p109"/>
            <p:cNvSpPr/>
            <p:nvPr/>
          </p:nvSpPr>
          <p:spPr>
            <a:xfrm>
              <a:off x="952375" y="3178475"/>
              <a:ext cx="1957400" cy="1267850"/>
            </a:xfrm>
            <a:custGeom>
              <a:avLst/>
              <a:gdLst/>
              <a:ahLst/>
              <a:cxnLst/>
              <a:rect l="l" t="t" r="r" b="b"/>
              <a:pathLst>
                <a:path w="78296" h="50714" extrusionOk="0">
                  <a:moveTo>
                    <a:pt x="674" y="1"/>
                  </a:moveTo>
                  <a:cubicBezTo>
                    <a:pt x="275" y="1"/>
                    <a:pt x="0" y="405"/>
                    <a:pt x="149" y="778"/>
                  </a:cubicBezTo>
                  <a:lnTo>
                    <a:pt x="20482" y="50358"/>
                  </a:lnTo>
                  <a:cubicBezTo>
                    <a:pt x="20572" y="50573"/>
                    <a:pt x="20782" y="50713"/>
                    <a:pt x="21014" y="50713"/>
                  </a:cubicBezTo>
                  <a:cubicBezTo>
                    <a:pt x="21016" y="50713"/>
                    <a:pt x="21017" y="50713"/>
                    <a:pt x="21018" y="50713"/>
                  </a:cubicBezTo>
                  <a:lnTo>
                    <a:pt x="77623" y="50713"/>
                  </a:lnTo>
                  <a:cubicBezTo>
                    <a:pt x="77625" y="50713"/>
                    <a:pt x="77627" y="50713"/>
                    <a:pt x="77629" y="50713"/>
                  </a:cubicBezTo>
                  <a:cubicBezTo>
                    <a:pt x="78019" y="50713"/>
                    <a:pt x="78295" y="50327"/>
                    <a:pt x="78167" y="49957"/>
                  </a:cubicBezTo>
                  <a:lnTo>
                    <a:pt x="60154" y="376"/>
                  </a:lnTo>
                  <a:cubicBezTo>
                    <a:pt x="60068" y="150"/>
                    <a:pt x="59850" y="1"/>
                    <a:pt x="59608" y="1"/>
                  </a:cubicBezTo>
                  <a:lnTo>
                    <a:pt x="687" y="1"/>
                  </a:lnTo>
                  <a:cubicBezTo>
                    <a:pt x="683" y="1"/>
                    <a:pt x="678" y="1"/>
                    <a:pt x="67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" name="Google Shape;5138;p109"/>
            <p:cNvSpPr/>
            <p:nvPr/>
          </p:nvSpPr>
          <p:spPr>
            <a:xfrm>
              <a:off x="1424425" y="4446700"/>
              <a:ext cx="2111500" cy="97400"/>
            </a:xfrm>
            <a:custGeom>
              <a:avLst/>
              <a:gdLst/>
              <a:ahLst/>
              <a:cxnLst/>
              <a:rect l="l" t="t" r="r" b="b"/>
              <a:pathLst>
                <a:path w="84460" h="3896" extrusionOk="0">
                  <a:moveTo>
                    <a:pt x="2298" y="0"/>
                  </a:moveTo>
                  <a:lnTo>
                    <a:pt x="1" y="3896"/>
                  </a:lnTo>
                  <a:lnTo>
                    <a:pt x="84460" y="3896"/>
                  </a:lnTo>
                  <a:lnTo>
                    <a:pt x="8446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2" name="Google Shape;5139;p109"/>
            <p:cNvSpPr/>
            <p:nvPr/>
          </p:nvSpPr>
          <p:spPr>
            <a:xfrm>
              <a:off x="2764325" y="2749875"/>
              <a:ext cx="1127450" cy="1263500"/>
            </a:xfrm>
            <a:custGeom>
              <a:avLst/>
              <a:gdLst/>
              <a:ahLst/>
              <a:cxnLst/>
              <a:rect l="l" t="t" r="r" b="b"/>
              <a:pathLst>
                <a:path w="45098" h="50540" extrusionOk="0">
                  <a:moveTo>
                    <a:pt x="40370" y="1"/>
                  </a:moveTo>
                  <a:cubicBezTo>
                    <a:pt x="40263" y="1"/>
                    <a:pt x="40149" y="23"/>
                    <a:pt x="40028" y="69"/>
                  </a:cubicBezTo>
                  <a:cubicBezTo>
                    <a:pt x="39454" y="300"/>
                    <a:pt x="37888" y="4999"/>
                    <a:pt x="37453" y="6535"/>
                  </a:cubicBezTo>
                  <a:cubicBezTo>
                    <a:pt x="37217" y="7362"/>
                    <a:pt x="36775" y="9014"/>
                    <a:pt x="36239" y="9931"/>
                  </a:cubicBezTo>
                  <a:cubicBezTo>
                    <a:pt x="36013" y="10309"/>
                    <a:pt x="35770" y="10557"/>
                    <a:pt x="35518" y="10557"/>
                  </a:cubicBezTo>
                  <a:cubicBezTo>
                    <a:pt x="35272" y="10557"/>
                    <a:pt x="35018" y="10321"/>
                    <a:pt x="34764" y="9741"/>
                  </a:cubicBezTo>
                  <a:cubicBezTo>
                    <a:pt x="33627" y="7155"/>
                    <a:pt x="31802" y="5584"/>
                    <a:pt x="31045" y="5498"/>
                  </a:cubicBezTo>
                  <a:cubicBezTo>
                    <a:pt x="31016" y="5495"/>
                    <a:pt x="30987" y="5493"/>
                    <a:pt x="30959" y="5493"/>
                  </a:cubicBezTo>
                  <a:cubicBezTo>
                    <a:pt x="30259" y="5493"/>
                    <a:pt x="29918" y="6508"/>
                    <a:pt x="30541" y="7071"/>
                  </a:cubicBezTo>
                  <a:cubicBezTo>
                    <a:pt x="31181" y="7777"/>
                    <a:pt x="31721" y="8567"/>
                    <a:pt x="32148" y="9418"/>
                  </a:cubicBezTo>
                  <a:cubicBezTo>
                    <a:pt x="32520" y="10089"/>
                    <a:pt x="32777" y="10816"/>
                    <a:pt x="32907" y="11571"/>
                  </a:cubicBezTo>
                  <a:cubicBezTo>
                    <a:pt x="33020" y="12224"/>
                    <a:pt x="33097" y="12810"/>
                    <a:pt x="33160" y="13331"/>
                  </a:cubicBezTo>
                  <a:cubicBezTo>
                    <a:pt x="33302" y="14630"/>
                    <a:pt x="33290" y="15940"/>
                    <a:pt x="33126" y="17235"/>
                  </a:cubicBezTo>
                  <a:lnTo>
                    <a:pt x="17517" y="35621"/>
                  </a:lnTo>
                  <a:lnTo>
                    <a:pt x="14123" y="23174"/>
                  </a:lnTo>
                  <a:lnTo>
                    <a:pt x="13809" y="22214"/>
                  </a:lnTo>
                  <a:lnTo>
                    <a:pt x="414" y="27198"/>
                  </a:lnTo>
                  <a:cubicBezTo>
                    <a:pt x="0" y="27300"/>
                    <a:pt x="3306" y="37051"/>
                    <a:pt x="5371" y="43108"/>
                  </a:cubicBezTo>
                  <a:cubicBezTo>
                    <a:pt x="6398" y="46108"/>
                    <a:pt x="8670" y="48518"/>
                    <a:pt x="11606" y="49720"/>
                  </a:cubicBezTo>
                  <a:cubicBezTo>
                    <a:pt x="12960" y="50274"/>
                    <a:pt x="14372" y="50540"/>
                    <a:pt x="15767" y="50540"/>
                  </a:cubicBezTo>
                  <a:cubicBezTo>
                    <a:pt x="19209" y="50540"/>
                    <a:pt x="22552" y="48920"/>
                    <a:pt x="24670" y="46001"/>
                  </a:cubicBezTo>
                  <a:lnTo>
                    <a:pt x="41333" y="21810"/>
                  </a:lnTo>
                  <a:lnTo>
                    <a:pt x="40974" y="21567"/>
                  </a:lnTo>
                  <a:lnTo>
                    <a:pt x="40974" y="21567"/>
                  </a:lnTo>
                  <a:lnTo>
                    <a:pt x="41313" y="21719"/>
                  </a:lnTo>
                  <a:lnTo>
                    <a:pt x="43548" y="17852"/>
                  </a:lnTo>
                  <a:cubicBezTo>
                    <a:pt x="43548" y="17852"/>
                    <a:pt x="45097" y="15839"/>
                    <a:pt x="44051" y="13521"/>
                  </a:cubicBezTo>
                  <a:cubicBezTo>
                    <a:pt x="43006" y="11203"/>
                    <a:pt x="40193" y="8564"/>
                    <a:pt x="40193" y="8564"/>
                  </a:cubicBezTo>
                  <a:cubicBezTo>
                    <a:pt x="39366" y="8352"/>
                    <a:pt x="40457" y="3684"/>
                    <a:pt x="40932" y="2135"/>
                  </a:cubicBezTo>
                  <a:cubicBezTo>
                    <a:pt x="41340" y="806"/>
                    <a:pt x="41007" y="1"/>
                    <a:pt x="40370" y="1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3" name="Google Shape;5140;p109"/>
            <p:cNvSpPr/>
            <p:nvPr/>
          </p:nvSpPr>
          <p:spPr>
            <a:xfrm>
              <a:off x="3720375" y="2964250"/>
              <a:ext cx="80400" cy="150675"/>
            </a:xfrm>
            <a:custGeom>
              <a:avLst/>
              <a:gdLst/>
              <a:ahLst/>
              <a:cxnLst/>
              <a:rect l="l" t="t" r="r" b="b"/>
              <a:pathLst>
                <a:path w="3216" h="6027" extrusionOk="0">
                  <a:moveTo>
                    <a:pt x="1695" y="1"/>
                  </a:moveTo>
                  <a:lnTo>
                    <a:pt x="1695" y="1"/>
                  </a:lnTo>
                  <a:cubicBezTo>
                    <a:pt x="1603" y="128"/>
                    <a:pt x="1529" y="267"/>
                    <a:pt x="1473" y="414"/>
                  </a:cubicBezTo>
                  <a:cubicBezTo>
                    <a:pt x="1344" y="692"/>
                    <a:pt x="1171" y="1099"/>
                    <a:pt x="976" y="1607"/>
                  </a:cubicBezTo>
                  <a:cubicBezTo>
                    <a:pt x="782" y="2117"/>
                    <a:pt x="572" y="2728"/>
                    <a:pt x="369" y="3421"/>
                  </a:cubicBezTo>
                  <a:cubicBezTo>
                    <a:pt x="270" y="3769"/>
                    <a:pt x="170" y="4133"/>
                    <a:pt x="75" y="4517"/>
                  </a:cubicBezTo>
                  <a:cubicBezTo>
                    <a:pt x="24" y="4720"/>
                    <a:pt x="1" y="4929"/>
                    <a:pt x="5" y="5138"/>
                  </a:cubicBezTo>
                  <a:cubicBezTo>
                    <a:pt x="15" y="5367"/>
                    <a:pt x="99" y="5587"/>
                    <a:pt x="245" y="5766"/>
                  </a:cubicBezTo>
                  <a:cubicBezTo>
                    <a:pt x="380" y="5932"/>
                    <a:pt x="584" y="6027"/>
                    <a:pt x="796" y="6027"/>
                  </a:cubicBezTo>
                  <a:cubicBezTo>
                    <a:pt x="826" y="6027"/>
                    <a:pt x="856" y="6025"/>
                    <a:pt x="886" y="6021"/>
                  </a:cubicBezTo>
                  <a:cubicBezTo>
                    <a:pt x="1109" y="5983"/>
                    <a:pt x="1312" y="5868"/>
                    <a:pt x="1460" y="5694"/>
                  </a:cubicBezTo>
                  <a:cubicBezTo>
                    <a:pt x="1685" y="5379"/>
                    <a:pt x="1856" y="5028"/>
                    <a:pt x="1968" y="4657"/>
                  </a:cubicBezTo>
                  <a:lnTo>
                    <a:pt x="2641" y="2856"/>
                  </a:lnTo>
                  <a:lnTo>
                    <a:pt x="3083" y="1645"/>
                  </a:lnTo>
                  <a:cubicBezTo>
                    <a:pt x="3145" y="1499"/>
                    <a:pt x="3189" y="1347"/>
                    <a:pt x="3215" y="1191"/>
                  </a:cubicBezTo>
                  <a:lnTo>
                    <a:pt x="3215" y="1191"/>
                  </a:lnTo>
                  <a:cubicBezTo>
                    <a:pt x="3135" y="1331"/>
                    <a:pt x="3071" y="1479"/>
                    <a:pt x="3021" y="1634"/>
                  </a:cubicBezTo>
                  <a:lnTo>
                    <a:pt x="2517" y="2818"/>
                  </a:lnTo>
                  <a:lnTo>
                    <a:pt x="1799" y="4587"/>
                  </a:lnTo>
                  <a:cubicBezTo>
                    <a:pt x="1691" y="4934"/>
                    <a:pt x="1529" y="5265"/>
                    <a:pt x="1320" y="5563"/>
                  </a:cubicBezTo>
                  <a:cubicBezTo>
                    <a:pt x="1203" y="5694"/>
                    <a:pt x="1047" y="5783"/>
                    <a:pt x="873" y="5814"/>
                  </a:cubicBezTo>
                  <a:cubicBezTo>
                    <a:pt x="853" y="5816"/>
                    <a:pt x="834" y="5817"/>
                    <a:pt x="814" y="5817"/>
                  </a:cubicBezTo>
                  <a:cubicBezTo>
                    <a:pt x="664" y="5817"/>
                    <a:pt x="520" y="5749"/>
                    <a:pt x="427" y="5628"/>
                  </a:cubicBezTo>
                  <a:cubicBezTo>
                    <a:pt x="217" y="5316"/>
                    <a:pt x="169" y="4920"/>
                    <a:pt x="299" y="4566"/>
                  </a:cubicBezTo>
                  <a:cubicBezTo>
                    <a:pt x="386" y="4191"/>
                    <a:pt x="481" y="3827"/>
                    <a:pt x="576" y="3480"/>
                  </a:cubicBezTo>
                  <a:cubicBezTo>
                    <a:pt x="766" y="2790"/>
                    <a:pt x="981" y="2174"/>
                    <a:pt x="1137" y="1661"/>
                  </a:cubicBezTo>
                  <a:cubicBezTo>
                    <a:pt x="1295" y="1149"/>
                    <a:pt x="1448" y="737"/>
                    <a:pt x="1550" y="452"/>
                  </a:cubicBezTo>
                  <a:cubicBezTo>
                    <a:pt x="1613" y="306"/>
                    <a:pt x="1663" y="156"/>
                    <a:pt x="1695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" name="Google Shape;5141;p109"/>
            <p:cNvSpPr/>
            <p:nvPr/>
          </p:nvSpPr>
          <p:spPr>
            <a:xfrm>
              <a:off x="3758825" y="3008175"/>
              <a:ext cx="81375" cy="131825"/>
            </a:xfrm>
            <a:custGeom>
              <a:avLst/>
              <a:gdLst/>
              <a:ahLst/>
              <a:cxnLst/>
              <a:rect l="l" t="t" r="r" b="b"/>
              <a:pathLst>
                <a:path w="3255" h="5273" extrusionOk="0">
                  <a:moveTo>
                    <a:pt x="1508" y="1"/>
                  </a:moveTo>
                  <a:lnTo>
                    <a:pt x="1508" y="1"/>
                  </a:lnTo>
                  <a:cubicBezTo>
                    <a:pt x="1420" y="109"/>
                    <a:pt x="1349" y="229"/>
                    <a:pt x="1293" y="356"/>
                  </a:cubicBezTo>
                  <a:cubicBezTo>
                    <a:pt x="1169" y="595"/>
                    <a:pt x="995" y="943"/>
                    <a:pt x="810" y="1381"/>
                  </a:cubicBezTo>
                  <a:cubicBezTo>
                    <a:pt x="589" y="1898"/>
                    <a:pt x="404" y="2428"/>
                    <a:pt x="256" y="2972"/>
                  </a:cubicBezTo>
                  <a:cubicBezTo>
                    <a:pt x="158" y="3293"/>
                    <a:pt x="90" y="3624"/>
                    <a:pt x="53" y="3959"/>
                  </a:cubicBezTo>
                  <a:cubicBezTo>
                    <a:pt x="1" y="4346"/>
                    <a:pt x="125" y="4737"/>
                    <a:pt x="392" y="5025"/>
                  </a:cubicBezTo>
                  <a:cubicBezTo>
                    <a:pt x="537" y="5173"/>
                    <a:pt x="734" y="5262"/>
                    <a:pt x="941" y="5272"/>
                  </a:cubicBezTo>
                  <a:cubicBezTo>
                    <a:pt x="948" y="5272"/>
                    <a:pt x="955" y="5272"/>
                    <a:pt x="963" y="5272"/>
                  </a:cubicBezTo>
                  <a:cubicBezTo>
                    <a:pt x="1152" y="5272"/>
                    <a:pt x="1339" y="5215"/>
                    <a:pt x="1495" y="5107"/>
                  </a:cubicBezTo>
                  <a:cubicBezTo>
                    <a:pt x="1781" y="4902"/>
                    <a:pt x="1997" y="4613"/>
                    <a:pt x="2116" y="4280"/>
                  </a:cubicBezTo>
                  <a:cubicBezTo>
                    <a:pt x="2355" y="3695"/>
                    <a:pt x="2536" y="3166"/>
                    <a:pt x="2726" y="2719"/>
                  </a:cubicBezTo>
                  <a:cubicBezTo>
                    <a:pt x="2916" y="2273"/>
                    <a:pt x="3053" y="1914"/>
                    <a:pt x="3140" y="1661"/>
                  </a:cubicBezTo>
                  <a:cubicBezTo>
                    <a:pt x="3198" y="1530"/>
                    <a:pt x="3237" y="1391"/>
                    <a:pt x="3255" y="1248"/>
                  </a:cubicBezTo>
                  <a:lnTo>
                    <a:pt x="3255" y="1248"/>
                  </a:lnTo>
                  <a:cubicBezTo>
                    <a:pt x="3160" y="1363"/>
                    <a:pt x="3083" y="1491"/>
                    <a:pt x="3023" y="1628"/>
                  </a:cubicBezTo>
                  <a:cubicBezTo>
                    <a:pt x="2912" y="1872"/>
                    <a:pt x="2755" y="2222"/>
                    <a:pt x="2568" y="2660"/>
                  </a:cubicBezTo>
                  <a:lnTo>
                    <a:pt x="1916" y="4203"/>
                  </a:lnTo>
                  <a:cubicBezTo>
                    <a:pt x="1809" y="4493"/>
                    <a:pt x="1618" y="4748"/>
                    <a:pt x="1366" y="4929"/>
                  </a:cubicBezTo>
                  <a:cubicBezTo>
                    <a:pt x="1252" y="5011"/>
                    <a:pt x="1120" y="5051"/>
                    <a:pt x="988" y="5051"/>
                  </a:cubicBezTo>
                  <a:cubicBezTo>
                    <a:pt x="826" y="5051"/>
                    <a:pt x="665" y="4990"/>
                    <a:pt x="540" y="4872"/>
                  </a:cubicBezTo>
                  <a:cubicBezTo>
                    <a:pt x="321" y="4628"/>
                    <a:pt x="220" y="4301"/>
                    <a:pt x="264" y="3975"/>
                  </a:cubicBezTo>
                  <a:cubicBezTo>
                    <a:pt x="297" y="3654"/>
                    <a:pt x="359" y="3335"/>
                    <a:pt x="446" y="3024"/>
                  </a:cubicBezTo>
                  <a:cubicBezTo>
                    <a:pt x="585" y="2487"/>
                    <a:pt x="753" y="1958"/>
                    <a:pt x="950" y="1438"/>
                  </a:cubicBezTo>
                  <a:cubicBezTo>
                    <a:pt x="1289" y="550"/>
                    <a:pt x="1540" y="1"/>
                    <a:pt x="1508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" name="Google Shape;5142;p109"/>
            <p:cNvSpPr/>
            <p:nvPr/>
          </p:nvSpPr>
          <p:spPr>
            <a:xfrm>
              <a:off x="3804150" y="3056475"/>
              <a:ext cx="57750" cy="107375"/>
            </a:xfrm>
            <a:custGeom>
              <a:avLst/>
              <a:gdLst/>
              <a:ahLst/>
              <a:cxnLst/>
              <a:rect l="l" t="t" r="r" b="b"/>
              <a:pathLst>
                <a:path w="2310" h="4295" extrusionOk="0">
                  <a:moveTo>
                    <a:pt x="1292" y="0"/>
                  </a:moveTo>
                  <a:cubicBezTo>
                    <a:pt x="1273" y="0"/>
                    <a:pt x="1189" y="82"/>
                    <a:pt x="1062" y="241"/>
                  </a:cubicBezTo>
                  <a:cubicBezTo>
                    <a:pt x="877" y="476"/>
                    <a:pt x="715" y="728"/>
                    <a:pt x="579" y="996"/>
                  </a:cubicBezTo>
                  <a:cubicBezTo>
                    <a:pt x="253" y="1638"/>
                    <a:pt x="69" y="2342"/>
                    <a:pt x="38" y="3062"/>
                  </a:cubicBezTo>
                  <a:cubicBezTo>
                    <a:pt x="0" y="3363"/>
                    <a:pt x="57" y="3667"/>
                    <a:pt x="203" y="3934"/>
                  </a:cubicBezTo>
                  <a:cubicBezTo>
                    <a:pt x="291" y="4075"/>
                    <a:pt x="421" y="4183"/>
                    <a:pt x="574" y="4244"/>
                  </a:cubicBezTo>
                  <a:cubicBezTo>
                    <a:pt x="652" y="4278"/>
                    <a:pt x="734" y="4294"/>
                    <a:pt x="817" y="4294"/>
                  </a:cubicBezTo>
                  <a:cubicBezTo>
                    <a:pt x="899" y="4294"/>
                    <a:pt x="981" y="4278"/>
                    <a:pt x="1058" y="4244"/>
                  </a:cubicBezTo>
                  <a:cubicBezTo>
                    <a:pt x="1312" y="4104"/>
                    <a:pt x="1500" y="3869"/>
                    <a:pt x="1584" y="3591"/>
                  </a:cubicBezTo>
                  <a:cubicBezTo>
                    <a:pt x="1760" y="3116"/>
                    <a:pt x="1884" y="2696"/>
                    <a:pt x="1995" y="2332"/>
                  </a:cubicBezTo>
                  <a:cubicBezTo>
                    <a:pt x="2139" y="1949"/>
                    <a:pt x="2244" y="1555"/>
                    <a:pt x="2309" y="1155"/>
                  </a:cubicBezTo>
                  <a:lnTo>
                    <a:pt x="2309" y="1155"/>
                  </a:lnTo>
                  <a:cubicBezTo>
                    <a:pt x="2118" y="1505"/>
                    <a:pt x="1957" y="1874"/>
                    <a:pt x="1827" y="2252"/>
                  </a:cubicBezTo>
                  <a:cubicBezTo>
                    <a:pt x="1692" y="2629"/>
                    <a:pt x="1543" y="3042"/>
                    <a:pt x="1385" y="3492"/>
                  </a:cubicBezTo>
                  <a:cubicBezTo>
                    <a:pt x="1321" y="3714"/>
                    <a:pt x="1172" y="3904"/>
                    <a:pt x="972" y="4021"/>
                  </a:cubicBezTo>
                  <a:cubicBezTo>
                    <a:pt x="914" y="4045"/>
                    <a:pt x="854" y="4056"/>
                    <a:pt x="795" y="4056"/>
                  </a:cubicBezTo>
                  <a:cubicBezTo>
                    <a:pt x="627" y="4056"/>
                    <a:pt x="467" y="3964"/>
                    <a:pt x="386" y="3806"/>
                  </a:cubicBezTo>
                  <a:cubicBezTo>
                    <a:pt x="268" y="3575"/>
                    <a:pt x="221" y="3315"/>
                    <a:pt x="249" y="3058"/>
                  </a:cubicBezTo>
                  <a:cubicBezTo>
                    <a:pt x="259" y="2804"/>
                    <a:pt x="287" y="2551"/>
                    <a:pt x="332" y="2301"/>
                  </a:cubicBezTo>
                  <a:cubicBezTo>
                    <a:pt x="412" y="1875"/>
                    <a:pt x="541" y="1460"/>
                    <a:pt x="715" y="1063"/>
                  </a:cubicBezTo>
                  <a:cubicBezTo>
                    <a:pt x="1021" y="385"/>
                    <a:pt x="1306" y="8"/>
                    <a:pt x="1294" y="1"/>
                  </a:cubicBezTo>
                  <a:cubicBezTo>
                    <a:pt x="1294" y="1"/>
                    <a:pt x="1293" y="0"/>
                    <a:pt x="1292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6" name="Google Shape;5143;p109"/>
            <p:cNvSpPr/>
            <p:nvPr/>
          </p:nvSpPr>
          <p:spPr>
            <a:xfrm>
              <a:off x="3667400" y="3063950"/>
              <a:ext cx="65025" cy="121050"/>
            </a:xfrm>
            <a:custGeom>
              <a:avLst/>
              <a:gdLst/>
              <a:ahLst/>
              <a:cxnLst/>
              <a:rect l="l" t="t" r="r" b="b"/>
              <a:pathLst>
                <a:path w="2601" h="4842" extrusionOk="0">
                  <a:moveTo>
                    <a:pt x="17" y="0"/>
                  </a:moveTo>
                  <a:lnTo>
                    <a:pt x="17" y="0"/>
                  </a:lnTo>
                  <a:cubicBezTo>
                    <a:pt x="0" y="29"/>
                    <a:pt x="281" y="190"/>
                    <a:pt x="669" y="529"/>
                  </a:cubicBezTo>
                  <a:cubicBezTo>
                    <a:pt x="1686" y="1418"/>
                    <a:pt x="2315" y="2670"/>
                    <a:pt x="2425" y="4017"/>
                  </a:cubicBezTo>
                  <a:cubicBezTo>
                    <a:pt x="2467" y="4516"/>
                    <a:pt x="2431" y="4842"/>
                    <a:pt x="2467" y="4842"/>
                  </a:cubicBezTo>
                  <a:cubicBezTo>
                    <a:pt x="2562" y="4575"/>
                    <a:pt x="2600" y="4290"/>
                    <a:pt x="2578" y="4008"/>
                  </a:cubicBezTo>
                  <a:cubicBezTo>
                    <a:pt x="2549" y="2597"/>
                    <a:pt x="1882" y="1275"/>
                    <a:pt x="764" y="412"/>
                  </a:cubicBezTo>
                  <a:cubicBezTo>
                    <a:pt x="550" y="222"/>
                    <a:pt x="294" y="80"/>
                    <a:pt x="1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7" name="Google Shape;5144;p109"/>
            <p:cNvSpPr/>
            <p:nvPr/>
          </p:nvSpPr>
          <p:spPr>
            <a:xfrm>
              <a:off x="1559925" y="3913800"/>
              <a:ext cx="1022625" cy="528800"/>
            </a:xfrm>
            <a:custGeom>
              <a:avLst/>
              <a:gdLst/>
              <a:ahLst/>
              <a:cxnLst/>
              <a:rect l="l" t="t" r="r" b="b"/>
              <a:pathLst>
                <a:path w="40905" h="21152" extrusionOk="0">
                  <a:moveTo>
                    <a:pt x="9388" y="1"/>
                  </a:moveTo>
                  <a:cubicBezTo>
                    <a:pt x="6658" y="3306"/>
                    <a:pt x="4846" y="7271"/>
                    <a:pt x="4133" y="11500"/>
                  </a:cubicBezTo>
                  <a:lnTo>
                    <a:pt x="1" y="20945"/>
                  </a:lnTo>
                  <a:lnTo>
                    <a:pt x="40400" y="21151"/>
                  </a:lnTo>
                  <a:lnTo>
                    <a:pt x="40904" y="14024"/>
                  </a:lnTo>
                  <a:lnTo>
                    <a:pt x="938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8" name="Google Shape;5145;p109"/>
            <p:cNvSpPr/>
            <p:nvPr/>
          </p:nvSpPr>
          <p:spPr>
            <a:xfrm>
              <a:off x="1715375" y="4094450"/>
              <a:ext cx="321500" cy="98875"/>
            </a:xfrm>
            <a:custGeom>
              <a:avLst/>
              <a:gdLst/>
              <a:ahLst/>
              <a:cxnLst/>
              <a:rect l="l" t="t" r="r" b="b"/>
              <a:pathLst>
                <a:path w="12860" h="3955" extrusionOk="0">
                  <a:moveTo>
                    <a:pt x="12855" y="0"/>
                  </a:moveTo>
                  <a:cubicBezTo>
                    <a:pt x="12796" y="0"/>
                    <a:pt x="12264" y="567"/>
                    <a:pt x="11272" y="1290"/>
                  </a:cubicBezTo>
                  <a:cubicBezTo>
                    <a:pt x="10997" y="1493"/>
                    <a:pt x="10711" y="1681"/>
                    <a:pt x="10417" y="1855"/>
                  </a:cubicBezTo>
                  <a:cubicBezTo>
                    <a:pt x="10103" y="2054"/>
                    <a:pt x="9751" y="2228"/>
                    <a:pt x="9385" y="2417"/>
                  </a:cubicBezTo>
                  <a:cubicBezTo>
                    <a:pt x="7766" y="3209"/>
                    <a:pt x="6006" y="3666"/>
                    <a:pt x="4207" y="3761"/>
                  </a:cubicBezTo>
                  <a:cubicBezTo>
                    <a:pt x="3932" y="3761"/>
                    <a:pt x="3664" y="3762"/>
                    <a:pt x="3407" y="3762"/>
                  </a:cubicBezTo>
                  <a:cubicBezTo>
                    <a:pt x="3278" y="3762"/>
                    <a:pt x="3152" y="3762"/>
                    <a:pt x="3030" y="3761"/>
                  </a:cubicBezTo>
                  <a:cubicBezTo>
                    <a:pt x="2662" y="3757"/>
                    <a:pt x="2320" y="3716"/>
                    <a:pt x="2009" y="3682"/>
                  </a:cubicBezTo>
                  <a:cubicBezTo>
                    <a:pt x="858" y="3537"/>
                    <a:pt x="126" y="3313"/>
                    <a:pt x="15" y="3313"/>
                  </a:cubicBezTo>
                  <a:cubicBezTo>
                    <a:pt x="5" y="3313"/>
                    <a:pt x="1" y="3315"/>
                    <a:pt x="1" y="3319"/>
                  </a:cubicBezTo>
                  <a:cubicBezTo>
                    <a:pt x="166" y="3402"/>
                    <a:pt x="338" y="3465"/>
                    <a:pt x="518" y="3504"/>
                  </a:cubicBezTo>
                  <a:cubicBezTo>
                    <a:pt x="722" y="3576"/>
                    <a:pt x="932" y="3631"/>
                    <a:pt x="1146" y="3669"/>
                  </a:cubicBezTo>
                  <a:cubicBezTo>
                    <a:pt x="1417" y="3739"/>
                    <a:pt x="1693" y="3793"/>
                    <a:pt x="1972" y="3831"/>
                  </a:cubicBezTo>
                  <a:cubicBezTo>
                    <a:pt x="2314" y="3887"/>
                    <a:pt x="2659" y="3922"/>
                    <a:pt x="3005" y="3938"/>
                  </a:cubicBezTo>
                  <a:cubicBezTo>
                    <a:pt x="3204" y="3949"/>
                    <a:pt x="3403" y="3954"/>
                    <a:pt x="3602" y="3954"/>
                  </a:cubicBezTo>
                  <a:cubicBezTo>
                    <a:pt x="3801" y="3954"/>
                    <a:pt x="4000" y="3949"/>
                    <a:pt x="4198" y="3938"/>
                  </a:cubicBezTo>
                  <a:cubicBezTo>
                    <a:pt x="6034" y="3877"/>
                    <a:pt x="7832" y="3415"/>
                    <a:pt x="9471" y="2587"/>
                  </a:cubicBezTo>
                  <a:cubicBezTo>
                    <a:pt x="9827" y="2409"/>
                    <a:pt x="10173" y="2211"/>
                    <a:pt x="10508" y="1997"/>
                  </a:cubicBezTo>
                  <a:cubicBezTo>
                    <a:pt x="10806" y="1817"/>
                    <a:pt x="11091" y="1620"/>
                    <a:pt x="11364" y="1405"/>
                  </a:cubicBezTo>
                  <a:cubicBezTo>
                    <a:pt x="11593" y="1237"/>
                    <a:pt x="11815" y="1055"/>
                    <a:pt x="12024" y="860"/>
                  </a:cubicBezTo>
                  <a:cubicBezTo>
                    <a:pt x="12190" y="722"/>
                    <a:pt x="12348" y="573"/>
                    <a:pt x="12496" y="415"/>
                  </a:cubicBezTo>
                  <a:cubicBezTo>
                    <a:pt x="12632" y="291"/>
                    <a:pt x="12753" y="152"/>
                    <a:pt x="12859" y="2"/>
                  </a:cubicBezTo>
                  <a:cubicBezTo>
                    <a:pt x="12859" y="1"/>
                    <a:pt x="12857" y="0"/>
                    <a:pt x="1285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9" name="Google Shape;5146;p109"/>
            <p:cNvSpPr/>
            <p:nvPr/>
          </p:nvSpPr>
          <p:spPr>
            <a:xfrm>
              <a:off x="2311475" y="4190850"/>
              <a:ext cx="89600" cy="231575"/>
            </a:xfrm>
            <a:custGeom>
              <a:avLst/>
              <a:gdLst/>
              <a:ahLst/>
              <a:cxnLst/>
              <a:rect l="l" t="t" r="r" b="b"/>
              <a:pathLst>
                <a:path w="3584" h="9263" extrusionOk="0">
                  <a:moveTo>
                    <a:pt x="3583" y="0"/>
                  </a:moveTo>
                  <a:lnTo>
                    <a:pt x="3583" y="0"/>
                  </a:lnTo>
                  <a:cubicBezTo>
                    <a:pt x="3357" y="431"/>
                    <a:pt x="3164" y="878"/>
                    <a:pt x="3005" y="1338"/>
                  </a:cubicBezTo>
                  <a:cubicBezTo>
                    <a:pt x="2654" y="2230"/>
                    <a:pt x="2194" y="3359"/>
                    <a:pt x="1728" y="4611"/>
                  </a:cubicBezTo>
                  <a:cubicBezTo>
                    <a:pt x="1261" y="5863"/>
                    <a:pt x="831" y="6999"/>
                    <a:pt x="488" y="7892"/>
                  </a:cubicBezTo>
                  <a:cubicBezTo>
                    <a:pt x="297" y="8337"/>
                    <a:pt x="133" y="8796"/>
                    <a:pt x="0" y="9263"/>
                  </a:cubicBezTo>
                  <a:cubicBezTo>
                    <a:pt x="75" y="9159"/>
                    <a:pt x="133" y="9047"/>
                    <a:pt x="177" y="8927"/>
                  </a:cubicBezTo>
                  <a:cubicBezTo>
                    <a:pt x="290" y="8701"/>
                    <a:pt x="439" y="8371"/>
                    <a:pt x="615" y="7957"/>
                  </a:cubicBezTo>
                  <a:cubicBezTo>
                    <a:pt x="972" y="7131"/>
                    <a:pt x="1439" y="5990"/>
                    <a:pt x="1930" y="4697"/>
                  </a:cubicBezTo>
                  <a:cubicBezTo>
                    <a:pt x="2422" y="3405"/>
                    <a:pt x="2847" y="2219"/>
                    <a:pt x="3145" y="1392"/>
                  </a:cubicBezTo>
                  <a:cubicBezTo>
                    <a:pt x="3326" y="941"/>
                    <a:pt x="3474" y="475"/>
                    <a:pt x="358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0" name="Google Shape;5147;p109"/>
            <p:cNvSpPr/>
            <p:nvPr/>
          </p:nvSpPr>
          <p:spPr>
            <a:xfrm>
              <a:off x="2296125" y="4181325"/>
              <a:ext cx="51300" cy="48025"/>
            </a:xfrm>
            <a:custGeom>
              <a:avLst/>
              <a:gdLst/>
              <a:ahLst/>
              <a:cxnLst/>
              <a:rect l="l" t="t" r="r" b="b"/>
              <a:pathLst>
                <a:path w="2052" h="1921" extrusionOk="0">
                  <a:moveTo>
                    <a:pt x="1106" y="0"/>
                  </a:moveTo>
                  <a:cubicBezTo>
                    <a:pt x="988" y="0"/>
                    <a:pt x="927" y="33"/>
                    <a:pt x="927" y="33"/>
                  </a:cubicBezTo>
                  <a:cubicBezTo>
                    <a:pt x="1180" y="73"/>
                    <a:pt x="1413" y="188"/>
                    <a:pt x="1597" y="365"/>
                  </a:cubicBezTo>
                  <a:cubicBezTo>
                    <a:pt x="1779" y="553"/>
                    <a:pt x="1850" y="824"/>
                    <a:pt x="1787" y="1079"/>
                  </a:cubicBezTo>
                  <a:cubicBezTo>
                    <a:pt x="1720" y="1398"/>
                    <a:pt x="1463" y="1643"/>
                    <a:pt x="1140" y="1693"/>
                  </a:cubicBezTo>
                  <a:cubicBezTo>
                    <a:pt x="1099" y="1699"/>
                    <a:pt x="1058" y="1702"/>
                    <a:pt x="1018" y="1702"/>
                  </a:cubicBezTo>
                  <a:cubicBezTo>
                    <a:pt x="739" y="1702"/>
                    <a:pt x="477" y="1553"/>
                    <a:pt x="337" y="1307"/>
                  </a:cubicBezTo>
                  <a:cubicBezTo>
                    <a:pt x="198" y="1082"/>
                    <a:pt x="184" y="803"/>
                    <a:pt x="300" y="567"/>
                  </a:cubicBezTo>
                  <a:cubicBezTo>
                    <a:pt x="420" y="340"/>
                    <a:pt x="610" y="159"/>
                    <a:pt x="842" y="51"/>
                  </a:cubicBezTo>
                  <a:cubicBezTo>
                    <a:pt x="841" y="46"/>
                    <a:pt x="826" y="41"/>
                    <a:pt x="800" y="41"/>
                  </a:cubicBezTo>
                  <a:cubicBezTo>
                    <a:pt x="762" y="41"/>
                    <a:pt x="700" y="51"/>
                    <a:pt x="617" y="83"/>
                  </a:cubicBezTo>
                  <a:cubicBezTo>
                    <a:pt x="426" y="166"/>
                    <a:pt x="267" y="312"/>
                    <a:pt x="167" y="496"/>
                  </a:cubicBezTo>
                  <a:cubicBezTo>
                    <a:pt x="1" y="778"/>
                    <a:pt x="1" y="1127"/>
                    <a:pt x="167" y="1409"/>
                  </a:cubicBezTo>
                  <a:cubicBezTo>
                    <a:pt x="338" y="1727"/>
                    <a:pt x="669" y="1920"/>
                    <a:pt x="1023" y="1920"/>
                  </a:cubicBezTo>
                  <a:cubicBezTo>
                    <a:pt x="1073" y="1920"/>
                    <a:pt x="1123" y="1917"/>
                    <a:pt x="1172" y="1909"/>
                  </a:cubicBezTo>
                  <a:cubicBezTo>
                    <a:pt x="1578" y="1846"/>
                    <a:pt x="1901" y="1533"/>
                    <a:pt x="1977" y="1129"/>
                  </a:cubicBezTo>
                  <a:cubicBezTo>
                    <a:pt x="2052" y="809"/>
                    <a:pt x="1946" y="476"/>
                    <a:pt x="1704" y="257"/>
                  </a:cubicBezTo>
                  <a:cubicBezTo>
                    <a:pt x="1552" y="111"/>
                    <a:pt x="1356" y="20"/>
                    <a:pt x="1146" y="1"/>
                  </a:cubicBezTo>
                  <a:cubicBezTo>
                    <a:pt x="1132" y="0"/>
                    <a:pt x="1119" y="0"/>
                    <a:pt x="110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1" name="Google Shape;5148;p109"/>
            <p:cNvSpPr/>
            <p:nvPr/>
          </p:nvSpPr>
          <p:spPr>
            <a:xfrm>
              <a:off x="2840750" y="2929750"/>
              <a:ext cx="307225" cy="534150"/>
            </a:xfrm>
            <a:custGeom>
              <a:avLst/>
              <a:gdLst/>
              <a:ahLst/>
              <a:cxnLst/>
              <a:rect l="l" t="t" r="r" b="b"/>
              <a:pathLst>
                <a:path w="12289" h="21366" extrusionOk="0">
                  <a:moveTo>
                    <a:pt x="6380" y="0"/>
                  </a:moveTo>
                  <a:lnTo>
                    <a:pt x="0" y="21366"/>
                  </a:lnTo>
                  <a:lnTo>
                    <a:pt x="11954" y="18090"/>
                  </a:lnTo>
                  <a:cubicBezTo>
                    <a:pt x="12288" y="17378"/>
                    <a:pt x="6380" y="0"/>
                    <a:pt x="6380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2" name="Google Shape;5149;p109"/>
            <p:cNvSpPr/>
            <p:nvPr/>
          </p:nvSpPr>
          <p:spPr>
            <a:xfrm>
              <a:off x="2840750" y="2929750"/>
              <a:ext cx="307225" cy="534150"/>
            </a:xfrm>
            <a:custGeom>
              <a:avLst/>
              <a:gdLst/>
              <a:ahLst/>
              <a:cxnLst/>
              <a:rect l="l" t="t" r="r" b="b"/>
              <a:pathLst>
                <a:path w="12289" h="21366" extrusionOk="0">
                  <a:moveTo>
                    <a:pt x="6380" y="0"/>
                  </a:moveTo>
                  <a:lnTo>
                    <a:pt x="0" y="21366"/>
                  </a:lnTo>
                  <a:lnTo>
                    <a:pt x="11954" y="18090"/>
                  </a:lnTo>
                  <a:cubicBezTo>
                    <a:pt x="12288" y="17378"/>
                    <a:pt x="6380" y="0"/>
                    <a:pt x="638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3" name="Google Shape;5150;p109"/>
            <p:cNvSpPr/>
            <p:nvPr/>
          </p:nvSpPr>
          <p:spPr>
            <a:xfrm>
              <a:off x="1794325" y="2764950"/>
              <a:ext cx="1217600" cy="1508550"/>
            </a:xfrm>
            <a:custGeom>
              <a:avLst/>
              <a:gdLst/>
              <a:ahLst/>
              <a:cxnLst/>
              <a:rect l="l" t="t" r="r" b="b"/>
              <a:pathLst>
                <a:path w="48704" h="60342" extrusionOk="0">
                  <a:moveTo>
                    <a:pt x="32429" y="0"/>
                  </a:moveTo>
                  <a:cubicBezTo>
                    <a:pt x="30310" y="0"/>
                    <a:pt x="27211" y="374"/>
                    <a:pt x="23809" y="2198"/>
                  </a:cubicBezTo>
                  <a:cubicBezTo>
                    <a:pt x="15883" y="6445"/>
                    <a:pt x="10262" y="29428"/>
                    <a:pt x="10262" y="29428"/>
                  </a:cubicBezTo>
                  <a:lnTo>
                    <a:pt x="0" y="45955"/>
                  </a:lnTo>
                  <a:lnTo>
                    <a:pt x="32330" y="60341"/>
                  </a:lnTo>
                  <a:lnTo>
                    <a:pt x="34780" y="51388"/>
                  </a:lnTo>
                  <a:lnTo>
                    <a:pt x="38552" y="35388"/>
                  </a:lnTo>
                  <a:cubicBezTo>
                    <a:pt x="38552" y="35388"/>
                    <a:pt x="44006" y="26024"/>
                    <a:pt x="46216" y="20938"/>
                  </a:cubicBezTo>
                  <a:cubicBezTo>
                    <a:pt x="47865" y="17154"/>
                    <a:pt x="48364" y="12093"/>
                    <a:pt x="48513" y="9102"/>
                  </a:cubicBezTo>
                  <a:cubicBezTo>
                    <a:pt x="48703" y="5366"/>
                    <a:pt x="46211" y="1933"/>
                    <a:pt x="42538" y="1210"/>
                  </a:cubicBezTo>
                  <a:cubicBezTo>
                    <a:pt x="42391" y="1181"/>
                    <a:pt x="42242" y="1156"/>
                    <a:pt x="42088" y="1136"/>
                  </a:cubicBezTo>
                  <a:lnTo>
                    <a:pt x="35200" y="181"/>
                  </a:lnTo>
                  <a:cubicBezTo>
                    <a:pt x="34901" y="181"/>
                    <a:pt x="33901" y="0"/>
                    <a:pt x="32429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4" name="Google Shape;5151;p109"/>
            <p:cNvSpPr/>
            <p:nvPr/>
          </p:nvSpPr>
          <p:spPr>
            <a:xfrm>
              <a:off x="1912300" y="3657425"/>
              <a:ext cx="777425" cy="526325"/>
            </a:xfrm>
            <a:custGeom>
              <a:avLst/>
              <a:gdLst/>
              <a:ahLst/>
              <a:cxnLst/>
              <a:rect l="l" t="t" r="r" b="b"/>
              <a:pathLst>
                <a:path w="31097" h="21053" extrusionOk="0">
                  <a:moveTo>
                    <a:pt x="10792" y="186"/>
                  </a:moveTo>
                  <a:cubicBezTo>
                    <a:pt x="11352" y="186"/>
                    <a:pt x="11896" y="389"/>
                    <a:pt x="12319" y="761"/>
                  </a:cubicBezTo>
                  <a:cubicBezTo>
                    <a:pt x="12745" y="1171"/>
                    <a:pt x="13011" y="1722"/>
                    <a:pt x="13068" y="2310"/>
                  </a:cubicBezTo>
                  <a:cubicBezTo>
                    <a:pt x="13131" y="2873"/>
                    <a:pt x="13048" y="3442"/>
                    <a:pt x="12827" y="3964"/>
                  </a:cubicBezTo>
                  <a:cubicBezTo>
                    <a:pt x="12615" y="4463"/>
                    <a:pt x="12285" y="4904"/>
                    <a:pt x="11865" y="5247"/>
                  </a:cubicBezTo>
                  <a:cubicBezTo>
                    <a:pt x="11466" y="5579"/>
                    <a:pt x="11016" y="5845"/>
                    <a:pt x="10536" y="6038"/>
                  </a:cubicBezTo>
                  <a:cubicBezTo>
                    <a:pt x="9664" y="6373"/>
                    <a:pt x="8741" y="6552"/>
                    <a:pt x="7809" y="6566"/>
                  </a:cubicBezTo>
                  <a:lnTo>
                    <a:pt x="7809" y="6566"/>
                  </a:lnTo>
                  <a:cubicBezTo>
                    <a:pt x="7584" y="5895"/>
                    <a:pt x="7456" y="5191"/>
                    <a:pt x="7432" y="4476"/>
                  </a:cubicBezTo>
                  <a:cubicBezTo>
                    <a:pt x="7408" y="3787"/>
                    <a:pt x="7517" y="3099"/>
                    <a:pt x="7749" y="2450"/>
                  </a:cubicBezTo>
                  <a:cubicBezTo>
                    <a:pt x="7974" y="1825"/>
                    <a:pt x="8362" y="1272"/>
                    <a:pt x="8873" y="848"/>
                  </a:cubicBezTo>
                  <a:cubicBezTo>
                    <a:pt x="9377" y="451"/>
                    <a:pt x="9992" y="220"/>
                    <a:pt x="10633" y="191"/>
                  </a:cubicBezTo>
                  <a:cubicBezTo>
                    <a:pt x="10686" y="187"/>
                    <a:pt x="10739" y="186"/>
                    <a:pt x="10792" y="186"/>
                  </a:cubicBezTo>
                  <a:close/>
                  <a:moveTo>
                    <a:pt x="20722" y="4540"/>
                  </a:moveTo>
                  <a:cubicBezTo>
                    <a:pt x="20834" y="4540"/>
                    <a:pt x="20946" y="4546"/>
                    <a:pt x="21058" y="4558"/>
                  </a:cubicBezTo>
                  <a:cubicBezTo>
                    <a:pt x="21465" y="4600"/>
                    <a:pt x="21856" y="4742"/>
                    <a:pt x="22198" y="4971"/>
                  </a:cubicBezTo>
                  <a:cubicBezTo>
                    <a:pt x="22534" y="5214"/>
                    <a:pt x="22799" y="5543"/>
                    <a:pt x="22967" y="5922"/>
                  </a:cubicBezTo>
                  <a:cubicBezTo>
                    <a:pt x="23292" y="6698"/>
                    <a:pt x="23307" y="7568"/>
                    <a:pt x="23007" y="8356"/>
                  </a:cubicBezTo>
                  <a:cubicBezTo>
                    <a:pt x="22695" y="9128"/>
                    <a:pt x="22170" y="9796"/>
                    <a:pt x="21496" y="10285"/>
                  </a:cubicBezTo>
                  <a:cubicBezTo>
                    <a:pt x="20531" y="10955"/>
                    <a:pt x="19468" y="11436"/>
                    <a:pt x="18362" y="11722"/>
                  </a:cubicBezTo>
                  <a:lnTo>
                    <a:pt x="18362" y="11722"/>
                  </a:lnTo>
                  <a:cubicBezTo>
                    <a:pt x="18010" y="11085"/>
                    <a:pt x="17723" y="10409"/>
                    <a:pt x="17549" y="9689"/>
                  </a:cubicBezTo>
                  <a:cubicBezTo>
                    <a:pt x="17355" y="8905"/>
                    <a:pt x="17348" y="8085"/>
                    <a:pt x="17524" y="7297"/>
                  </a:cubicBezTo>
                  <a:cubicBezTo>
                    <a:pt x="17704" y="6493"/>
                    <a:pt x="18139" y="5769"/>
                    <a:pt x="18764" y="5231"/>
                  </a:cubicBezTo>
                  <a:cubicBezTo>
                    <a:pt x="19321" y="4782"/>
                    <a:pt x="20013" y="4540"/>
                    <a:pt x="20722" y="4540"/>
                  </a:cubicBezTo>
                  <a:close/>
                  <a:moveTo>
                    <a:pt x="27518" y="9645"/>
                  </a:moveTo>
                  <a:cubicBezTo>
                    <a:pt x="29236" y="9645"/>
                    <a:pt x="30703" y="10953"/>
                    <a:pt x="30867" y="12698"/>
                  </a:cubicBezTo>
                  <a:cubicBezTo>
                    <a:pt x="30916" y="13339"/>
                    <a:pt x="30797" y="13980"/>
                    <a:pt x="30521" y="14562"/>
                  </a:cubicBezTo>
                  <a:cubicBezTo>
                    <a:pt x="29948" y="15807"/>
                    <a:pt x="28848" y="16730"/>
                    <a:pt x="27521" y="17077"/>
                  </a:cubicBezTo>
                  <a:cubicBezTo>
                    <a:pt x="27019" y="17200"/>
                    <a:pt x="26509" y="17262"/>
                    <a:pt x="25999" y="17262"/>
                  </a:cubicBezTo>
                  <a:cubicBezTo>
                    <a:pt x="25659" y="17262"/>
                    <a:pt x="25319" y="17234"/>
                    <a:pt x="24984" y="17180"/>
                  </a:cubicBezTo>
                  <a:lnTo>
                    <a:pt x="24984" y="17180"/>
                  </a:lnTo>
                  <a:cubicBezTo>
                    <a:pt x="24583" y="16296"/>
                    <a:pt x="24347" y="15341"/>
                    <a:pt x="24294" y="14363"/>
                  </a:cubicBezTo>
                  <a:cubicBezTo>
                    <a:pt x="24243" y="13409"/>
                    <a:pt x="24433" y="12460"/>
                    <a:pt x="24843" y="11598"/>
                  </a:cubicBezTo>
                  <a:cubicBezTo>
                    <a:pt x="25068" y="11131"/>
                    <a:pt x="25379" y="10710"/>
                    <a:pt x="25761" y="10358"/>
                  </a:cubicBezTo>
                  <a:cubicBezTo>
                    <a:pt x="26164" y="9996"/>
                    <a:pt x="26660" y="9755"/>
                    <a:pt x="27195" y="9660"/>
                  </a:cubicBezTo>
                  <a:lnTo>
                    <a:pt x="27199" y="9660"/>
                  </a:lnTo>
                  <a:cubicBezTo>
                    <a:pt x="27306" y="9650"/>
                    <a:pt x="27413" y="9645"/>
                    <a:pt x="27518" y="9645"/>
                  </a:cubicBezTo>
                  <a:close/>
                  <a:moveTo>
                    <a:pt x="10781" y="0"/>
                  </a:moveTo>
                  <a:cubicBezTo>
                    <a:pt x="10729" y="0"/>
                    <a:pt x="10676" y="2"/>
                    <a:pt x="10623" y="5"/>
                  </a:cubicBezTo>
                  <a:cubicBezTo>
                    <a:pt x="9947" y="36"/>
                    <a:pt x="9297" y="279"/>
                    <a:pt x="8764" y="695"/>
                  </a:cubicBezTo>
                  <a:cubicBezTo>
                    <a:pt x="8225" y="1137"/>
                    <a:pt x="7814" y="1717"/>
                    <a:pt x="7578" y="2373"/>
                  </a:cubicBezTo>
                  <a:cubicBezTo>
                    <a:pt x="7334" y="3043"/>
                    <a:pt x="7219" y="3753"/>
                    <a:pt x="7238" y="4466"/>
                  </a:cubicBezTo>
                  <a:cubicBezTo>
                    <a:pt x="7261" y="5185"/>
                    <a:pt x="7387" y="5892"/>
                    <a:pt x="7609" y="6568"/>
                  </a:cubicBezTo>
                  <a:lnTo>
                    <a:pt x="7609" y="6568"/>
                  </a:lnTo>
                  <a:cubicBezTo>
                    <a:pt x="7590" y="6568"/>
                    <a:pt x="7571" y="6568"/>
                    <a:pt x="7552" y="6568"/>
                  </a:cubicBezTo>
                  <a:cubicBezTo>
                    <a:pt x="5093" y="6568"/>
                    <a:pt x="2703" y="5737"/>
                    <a:pt x="773" y="4208"/>
                  </a:cubicBezTo>
                  <a:cubicBezTo>
                    <a:pt x="513" y="4000"/>
                    <a:pt x="328" y="3831"/>
                    <a:pt x="199" y="3715"/>
                  </a:cubicBezTo>
                  <a:cubicBezTo>
                    <a:pt x="71" y="3600"/>
                    <a:pt x="0" y="3546"/>
                    <a:pt x="0" y="3546"/>
                  </a:cubicBezTo>
                  <a:lnTo>
                    <a:pt x="0" y="3546"/>
                  </a:lnTo>
                  <a:cubicBezTo>
                    <a:pt x="0" y="3546"/>
                    <a:pt x="63" y="3613"/>
                    <a:pt x="183" y="3733"/>
                  </a:cubicBezTo>
                  <a:cubicBezTo>
                    <a:pt x="303" y="3853"/>
                    <a:pt x="488" y="4025"/>
                    <a:pt x="750" y="4240"/>
                  </a:cubicBezTo>
                  <a:cubicBezTo>
                    <a:pt x="1500" y="4862"/>
                    <a:pt x="2334" y="5377"/>
                    <a:pt x="3228" y="5769"/>
                  </a:cubicBezTo>
                  <a:cubicBezTo>
                    <a:pt x="4606" y="6375"/>
                    <a:pt x="6093" y="6687"/>
                    <a:pt x="7597" y="6687"/>
                  </a:cubicBezTo>
                  <a:cubicBezTo>
                    <a:pt x="7614" y="6687"/>
                    <a:pt x="7632" y="6687"/>
                    <a:pt x="7649" y="6687"/>
                  </a:cubicBezTo>
                  <a:lnTo>
                    <a:pt x="7649" y="6687"/>
                  </a:lnTo>
                  <a:cubicBezTo>
                    <a:pt x="7885" y="7364"/>
                    <a:pt x="8217" y="8008"/>
                    <a:pt x="8638" y="8598"/>
                  </a:cubicBezTo>
                  <a:cubicBezTo>
                    <a:pt x="9535" y="9875"/>
                    <a:pt x="10771" y="10875"/>
                    <a:pt x="12204" y="11490"/>
                  </a:cubicBezTo>
                  <a:cubicBezTo>
                    <a:pt x="13403" y="11970"/>
                    <a:pt x="14664" y="12206"/>
                    <a:pt x="15919" y="12206"/>
                  </a:cubicBezTo>
                  <a:cubicBezTo>
                    <a:pt x="16714" y="12206"/>
                    <a:pt x="17508" y="12111"/>
                    <a:pt x="18281" y="11923"/>
                  </a:cubicBezTo>
                  <a:lnTo>
                    <a:pt x="18281" y="11923"/>
                  </a:lnTo>
                  <a:cubicBezTo>
                    <a:pt x="18283" y="11926"/>
                    <a:pt x="18285" y="11929"/>
                    <a:pt x="18287" y="11932"/>
                  </a:cubicBezTo>
                  <a:cubicBezTo>
                    <a:pt x="18688" y="12620"/>
                    <a:pt x="19144" y="13278"/>
                    <a:pt x="19650" y="13895"/>
                  </a:cubicBezTo>
                  <a:cubicBezTo>
                    <a:pt x="20605" y="15124"/>
                    <a:pt x="21833" y="16113"/>
                    <a:pt x="23235" y="16787"/>
                  </a:cubicBezTo>
                  <a:cubicBezTo>
                    <a:pt x="23792" y="17046"/>
                    <a:pt x="24378" y="17224"/>
                    <a:pt x="24976" y="17317"/>
                  </a:cubicBezTo>
                  <a:lnTo>
                    <a:pt x="24976" y="17317"/>
                  </a:lnTo>
                  <a:cubicBezTo>
                    <a:pt x="25527" y="18445"/>
                    <a:pt x="26340" y="19438"/>
                    <a:pt x="27360" y="20205"/>
                  </a:cubicBezTo>
                  <a:lnTo>
                    <a:pt x="27360" y="20205"/>
                  </a:lnTo>
                  <a:cubicBezTo>
                    <a:pt x="26780" y="19749"/>
                    <a:pt x="26265" y="19216"/>
                    <a:pt x="25831" y="18618"/>
                  </a:cubicBezTo>
                  <a:cubicBezTo>
                    <a:pt x="25530" y="18212"/>
                    <a:pt x="25270" y="17780"/>
                    <a:pt x="25053" y="17329"/>
                  </a:cubicBezTo>
                  <a:lnTo>
                    <a:pt x="25053" y="17329"/>
                  </a:lnTo>
                  <a:cubicBezTo>
                    <a:pt x="25363" y="17374"/>
                    <a:pt x="25675" y="17397"/>
                    <a:pt x="25988" y="17397"/>
                  </a:cubicBezTo>
                  <a:cubicBezTo>
                    <a:pt x="26519" y="17397"/>
                    <a:pt x="27052" y="17332"/>
                    <a:pt x="27575" y="17201"/>
                  </a:cubicBezTo>
                  <a:cubicBezTo>
                    <a:pt x="28952" y="16836"/>
                    <a:pt x="30096" y="15873"/>
                    <a:pt x="30690" y="14576"/>
                  </a:cubicBezTo>
                  <a:cubicBezTo>
                    <a:pt x="30973" y="13967"/>
                    <a:pt x="31096" y="13294"/>
                    <a:pt x="31045" y="12623"/>
                  </a:cubicBezTo>
                  <a:lnTo>
                    <a:pt x="31043" y="12613"/>
                  </a:lnTo>
                  <a:cubicBezTo>
                    <a:pt x="30859" y="10793"/>
                    <a:pt x="29323" y="9436"/>
                    <a:pt x="27532" y="9436"/>
                  </a:cubicBezTo>
                  <a:cubicBezTo>
                    <a:pt x="27413" y="9436"/>
                    <a:pt x="27293" y="9442"/>
                    <a:pt x="27173" y="9454"/>
                  </a:cubicBezTo>
                  <a:cubicBezTo>
                    <a:pt x="26612" y="9555"/>
                    <a:pt x="26091" y="9812"/>
                    <a:pt x="25669" y="10194"/>
                  </a:cubicBezTo>
                  <a:cubicBezTo>
                    <a:pt x="25276" y="10555"/>
                    <a:pt x="24956" y="10990"/>
                    <a:pt x="24727" y="11475"/>
                  </a:cubicBezTo>
                  <a:cubicBezTo>
                    <a:pt x="24307" y="12358"/>
                    <a:pt x="24119" y="13333"/>
                    <a:pt x="24177" y="14309"/>
                  </a:cubicBezTo>
                  <a:cubicBezTo>
                    <a:pt x="24242" y="15312"/>
                    <a:pt x="24492" y="16278"/>
                    <a:pt x="24904" y="17166"/>
                  </a:cubicBezTo>
                  <a:lnTo>
                    <a:pt x="24904" y="17166"/>
                  </a:lnTo>
                  <a:cubicBezTo>
                    <a:pt x="24358" y="17070"/>
                    <a:pt x="23824" y="16903"/>
                    <a:pt x="23316" y="16665"/>
                  </a:cubicBezTo>
                  <a:cubicBezTo>
                    <a:pt x="21943" y="15999"/>
                    <a:pt x="20741" y="15026"/>
                    <a:pt x="19806" y="13821"/>
                  </a:cubicBezTo>
                  <a:cubicBezTo>
                    <a:pt x="19322" y="13216"/>
                    <a:pt x="18849" y="12572"/>
                    <a:pt x="18452" y="11880"/>
                  </a:cubicBezTo>
                  <a:lnTo>
                    <a:pt x="18452" y="11880"/>
                  </a:lnTo>
                  <a:cubicBezTo>
                    <a:pt x="19571" y="11587"/>
                    <a:pt x="20647" y="11099"/>
                    <a:pt x="21624" y="10421"/>
                  </a:cubicBezTo>
                  <a:cubicBezTo>
                    <a:pt x="22331" y="9908"/>
                    <a:pt x="22880" y="9206"/>
                    <a:pt x="23208" y="8395"/>
                  </a:cubicBezTo>
                  <a:cubicBezTo>
                    <a:pt x="23524" y="7555"/>
                    <a:pt x="23508" y="6625"/>
                    <a:pt x="23161" y="5797"/>
                  </a:cubicBezTo>
                  <a:cubicBezTo>
                    <a:pt x="22978" y="5388"/>
                    <a:pt x="22695" y="5031"/>
                    <a:pt x="22336" y="4764"/>
                  </a:cubicBezTo>
                  <a:cubicBezTo>
                    <a:pt x="21967" y="4507"/>
                    <a:pt x="21541" y="4346"/>
                    <a:pt x="21096" y="4297"/>
                  </a:cubicBezTo>
                  <a:cubicBezTo>
                    <a:pt x="20965" y="4281"/>
                    <a:pt x="20834" y="4273"/>
                    <a:pt x="20703" y="4273"/>
                  </a:cubicBezTo>
                  <a:cubicBezTo>
                    <a:pt x="19947" y="4273"/>
                    <a:pt x="19209" y="4533"/>
                    <a:pt x="18617" y="5017"/>
                  </a:cubicBezTo>
                  <a:cubicBezTo>
                    <a:pt x="17961" y="5583"/>
                    <a:pt x="17508" y="6347"/>
                    <a:pt x="17323" y="7193"/>
                  </a:cubicBezTo>
                  <a:cubicBezTo>
                    <a:pt x="17140" y="8011"/>
                    <a:pt x="17150" y="8859"/>
                    <a:pt x="17352" y="9673"/>
                  </a:cubicBezTo>
                  <a:cubicBezTo>
                    <a:pt x="17535" y="10405"/>
                    <a:pt x="17816" y="11108"/>
                    <a:pt x="18189" y="11765"/>
                  </a:cubicBezTo>
                  <a:lnTo>
                    <a:pt x="18189" y="11765"/>
                  </a:lnTo>
                  <a:cubicBezTo>
                    <a:pt x="17445" y="11943"/>
                    <a:pt x="16682" y="12032"/>
                    <a:pt x="15917" y="12032"/>
                  </a:cubicBezTo>
                  <a:cubicBezTo>
                    <a:pt x="14692" y="12032"/>
                    <a:pt x="13461" y="11802"/>
                    <a:pt x="12290" y="11334"/>
                  </a:cubicBezTo>
                  <a:cubicBezTo>
                    <a:pt x="10888" y="10735"/>
                    <a:pt x="9680" y="9756"/>
                    <a:pt x="8803" y="8507"/>
                  </a:cubicBezTo>
                  <a:cubicBezTo>
                    <a:pt x="8400" y="7945"/>
                    <a:pt x="8080" y="7331"/>
                    <a:pt x="7850" y="6685"/>
                  </a:cubicBezTo>
                  <a:lnTo>
                    <a:pt x="7850" y="6685"/>
                  </a:lnTo>
                  <a:cubicBezTo>
                    <a:pt x="8784" y="6671"/>
                    <a:pt x="9708" y="6496"/>
                    <a:pt x="10582" y="6166"/>
                  </a:cubicBezTo>
                  <a:cubicBezTo>
                    <a:pt x="11630" y="5795"/>
                    <a:pt x="12487" y="5024"/>
                    <a:pt x="12966" y="4022"/>
                  </a:cubicBezTo>
                  <a:cubicBezTo>
                    <a:pt x="13198" y="3473"/>
                    <a:pt x="13287" y="2874"/>
                    <a:pt x="13222" y="2283"/>
                  </a:cubicBezTo>
                  <a:cubicBezTo>
                    <a:pt x="13165" y="1653"/>
                    <a:pt x="12883" y="1067"/>
                    <a:pt x="12428" y="629"/>
                  </a:cubicBezTo>
                  <a:cubicBezTo>
                    <a:pt x="11974" y="223"/>
                    <a:pt x="11388" y="0"/>
                    <a:pt x="10781" y="0"/>
                  </a:cubicBezTo>
                  <a:close/>
                  <a:moveTo>
                    <a:pt x="27360" y="20205"/>
                  </a:moveTo>
                  <a:lnTo>
                    <a:pt x="27360" y="20205"/>
                  </a:lnTo>
                  <a:cubicBezTo>
                    <a:pt x="27542" y="20348"/>
                    <a:pt x="27731" y="20484"/>
                    <a:pt x="27925" y="20611"/>
                  </a:cubicBezTo>
                  <a:cubicBezTo>
                    <a:pt x="28135" y="20747"/>
                    <a:pt x="28353" y="20873"/>
                    <a:pt x="28578" y="20987"/>
                  </a:cubicBezTo>
                  <a:lnTo>
                    <a:pt x="28809" y="21052"/>
                  </a:lnTo>
                  <a:lnTo>
                    <a:pt x="28809" y="21052"/>
                  </a:lnTo>
                  <a:lnTo>
                    <a:pt x="28574" y="20944"/>
                  </a:lnTo>
                  <a:cubicBezTo>
                    <a:pt x="28343" y="20838"/>
                    <a:pt x="28119" y="20716"/>
                    <a:pt x="27905" y="20581"/>
                  </a:cubicBezTo>
                  <a:cubicBezTo>
                    <a:pt x="27717" y="20462"/>
                    <a:pt x="27536" y="20337"/>
                    <a:pt x="27360" y="20205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5" name="Google Shape;5152;p109"/>
            <p:cNvSpPr/>
            <p:nvPr/>
          </p:nvSpPr>
          <p:spPr>
            <a:xfrm>
              <a:off x="2675150" y="3151275"/>
              <a:ext cx="269225" cy="260775"/>
            </a:xfrm>
            <a:custGeom>
              <a:avLst/>
              <a:gdLst/>
              <a:ahLst/>
              <a:cxnLst/>
              <a:rect l="l" t="t" r="r" b="b"/>
              <a:pathLst>
                <a:path w="10769" h="10431" extrusionOk="0">
                  <a:moveTo>
                    <a:pt x="3258" y="180"/>
                  </a:moveTo>
                  <a:cubicBezTo>
                    <a:pt x="3476" y="180"/>
                    <a:pt x="3692" y="240"/>
                    <a:pt x="3880" y="357"/>
                  </a:cubicBezTo>
                  <a:cubicBezTo>
                    <a:pt x="4139" y="510"/>
                    <a:pt x="4358" y="721"/>
                    <a:pt x="4521" y="973"/>
                  </a:cubicBezTo>
                  <a:cubicBezTo>
                    <a:pt x="4682" y="1216"/>
                    <a:pt x="4803" y="1483"/>
                    <a:pt x="4876" y="1767"/>
                  </a:cubicBezTo>
                  <a:cubicBezTo>
                    <a:pt x="4956" y="2034"/>
                    <a:pt x="5002" y="2313"/>
                    <a:pt x="5008" y="2593"/>
                  </a:cubicBezTo>
                  <a:cubicBezTo>
                    <a:pt x="5021" y="3129"/>
                    <a:pt x="4936" y="3664"/>
                    <a:pt x="4756" y="4171"/>
                  </a:cubicBezTo>
                  <a:cubicBezTo>
                    <a:pt x="4439" y="5047"/>
                    <a:pt x="3917" y="5833"/>
                    <a:pt x="3232" y="6464"/>
                  </a:cubicBezTo>
                  <a:cubicBezTo>
                    <a:pt x="3026" y="6655"/>
                    <a:pt x="2814" y="6837"/>
                    <a:pt x="2595" y="7012"/>
                  </a:cubicBezTo>
                  <a:lnTo>
                    <a:pt x="2595" y="7012"/>
                  </a:lnTo>
                  <a:cubicBezTo>
                    <a:pt x="2307" y="6645"/>
                    <a:pt x="2080" y="6231"/>
                    <a:pt x="1926" y="5786"/>
                  </a:cubicBezTo>
                  <a:cubicBezTo>
                    <a:pt x="1689" y="5100"/>
                    <a:pt x="1571" y="4377"/>
                    <a:pt x="1580" y="3651"/>
                  </a:cubicBezTo>
                  <a:cubicBezTo>
                    <a:pt x="1568" y="2954"/>
                    <a:pt x="1651" y="2259"/>
                    <a:pt x="1826" y="1584"/>
                  </a:cubicBezTo>
                  <a:cubicBezTo>
                    <a:pt x="2021" y="956"/>
                    <a:pt x="2409" y="328"/>
                    <a:pt x="3021" y="204"/>
                  </a:cubicBezTo>
                  <a:cubicBezTo>
                    <a:pt x="3100" y="188"/>
                    <a:pt x="3179" y="180"/>
                    <a:pt x="3258" y="180"/>
                  </a:cubicBezTo>
                  <a:close/>
                  <a:moveTo>
                    <a:pt x="9216" y="573"/>
                  </a:moveTo>
                  <a:cubicBezTo>
                    <a:pt x="9402" y="573"/>
                    <a:pt x="9587" y="619"/>
                    <a:pt x="9753" y="709"/>
                  </a:cubicBezTo>
                  <a:cubicBezTo>
                    <a:pt x="10023" y="867"/>
                    <a:pt x="10238" y="1105"/>
                    <a:pt x="10368" y="1391"/>
                  </a:cubicBezTo>
                  <a:cubicBezTo>
                    <a:pt x="10499" y="1692"/>
                    <a:pt x="10568" y="2016"/>
                    <a:pt x="10567" y="2345"/>
                  </a:cubicBezTo>
                  <a:cubicBezTo>
                    <a:pt x="10546" y="3776"/>
                    <a:pt x="10042" y="5158"/>
                    <a:pt x="9137" y="6265"/>
                  </a:cubicBezTo>
                  <a:cubicBezTo>
                    <a:pt x="8666" y="6854"/>
                    <a:pt x="8092" y="7350"/>
                    <a:pt x="7444" y="7733"/>
                  </a:cubicBezTo>
                  <a:cubicBezTo>
                    <a:pt x="7230" y="7862"/>
                    <a:pt x="7006" y="7972"/>
                    <a:pt x="6775" y="8064"/>
                  </a:cubicBezTo>
                  <a:lnTo>
                    <a:pt x="6775" y="8064"/>
                  </a:lnTo>
                  <a:cubicBezTo>
                    <a:pt x="6655" y="7666"/>
                    <a:pt x="6566" y="7260"/>
                    <a:pt x="6509" y="6848"/>
                  </a:cubicBezTo>
                  <a:cubicBezTo>
                    <a:pt x="6378" y="5925"/>
                    <a:pt x="6417" y="4984"/>
                    <a:pt x="6624" y="4076"/>
                  </a:cubicBezTo>
                  <a:cubicBezTo>
                    <a:pt x="6863" y="2967"/>
                    <a:pt x="7387" y="1940"/>
                    <a:pt x="8145" y="1096"/>
                  </a:cubicBezTo>
                  <a:cubicBezTo>
                    <a:pt x="8354" y="884"/>
                    <a:pt x="8608" y="721"/>
                    <a:pt x="8890" y="621"/>
                  </a:cubicBezTo>
                  <a:cubicBezTo>
                    <a:pt x="8997" y="589"/>
                    <a:pt x="9106" y="573"/>
                    <a:pt x="9216" y="573"/>
                  </a:cubicBezTo>
                  <a:close/>
                  <a:moveTo>
                    <a:pt x="3249" y="1"/>
                  </a:moveTo>
                  <a:cubicBezTo>
                    <a:pt x="3159" y="1"/>
                    <a:pt x="3069" y="10"/>
                    <a:pt x="2980" y="27"/>
                  </a:cubicBezTo>
                  <a:cubicBezTo>
                    <a:pt x="2631" y="106"/>
                    <a:pt x="2323" y="307"/>
                    <a:pt x="2113" y="597"/>
                  </a:cubicBezTo>
                  <a:cubicBezTo>
                    <a:pt x="1901" y="879"/>
                    <a:pt x="1742" y="1197"/>
                    <a:pt x="1642" y="1534"/>
                  </a:cubicBezTo>
                  <a:cubicBezTo>
                    <a:pt x="1454" y="2227"/>
                    <a:pt x="1365" y="2941"/>
                    <a:pt x="1378" y="3658"/>
                  </a:cubicBezTo>
                  <a:cubicBezTo>
                    <a:pt x="1366" y="4409"/>
                    <a:pt x="1485" y="5155"/>
                    <a:pt x="1729" y="5865"/>
                  </a:cubicBezTo>
                  <a:cubicBezTo>
                    <a:pt x="1890" y="6329"/>
                    <a:pt x="2126" y="6761"/>
                    <a:pt x="2426" y="7145"/>
                  </a:cubicBezTo>
                  <a:lnTo>
                    <a:pt x="2426" y="7145"/>
                  </a:lnTo>
                  <a:cubicBezTo>
                    <a:pt x="2146" y="7360"/>
                    <a:pt x="1855" y="7562"/>
                    <a:pt x="1555" y="7749"/>
                  </a:cubicBezTo>
                  <a:cubicBezTo>
                    <a:pt x="1063" y="8059"/>
                    <a:pt x="665" y="8282"/>
                    <a:pt x="401" y="8434"/>
                  </a:cubicBezTo>
                  <a:lnTo>
                    <a:pt x="100" y="8612"/>
                  </a:lnTo>
                  <a:lnTo>
                    <a:pt x="1" y="8678"/>
                  </a:lnTo>
                  <a:cubicBezTo>
                    <a:pt x="40" y="8666"/>
                    <a:pt x="77" y="8650"/>
                    <a:pt x="112" y="8628"/>
                  </a:cubicBezTo>
                  <a:lnTo>
                    <a:pt x="423" y="8472"/>
                  </a:lnTo>
                  <a:cubicBezTo>
                    <a:pt x="696" y="8332"/>
                    <a:pt x="1096" y="8120"/>
                    <a:pt x="1600" y="7819"/>
                  </a:cubicBezTo>
                  <a:cubicBezTo>
                    <a:pt x="1907" y="7636"/>
                    <a:pt x="2205" y="7438"/>
                    <a:pt x="2491" y="7227"/>
                  </a:cubicBezTo>
                  <a:lnTo>
                    <a:pt x="2491" y="7227"/>
                  </a:lnTo>
                  <a:cubicBezTo>
                    <a:pt x="2655" y="7426"/>
                    <a:pt x="2837" y="7612"/>
                    <a:pt x="3034" y="7781"/>
                  </a:cubicBezTo>
                  <a:cubicBezTo>
                    <a:pt x="3645" y="8314"/>
                    <a:pt x="4426" y="8608"/>
                    <a:pt x="5236" y="8608"/>
                  </a:cubicBezTo>
                  <a:cubicBezTo>
                    <a:pt x="5246" y="8608"/>
                    <a:pt x="5256" y="8608"/>
                    <a:pt x="5266" y="8608"/>
                  </a:cubicBezTo>
                  <a:cubicBezTo>
                    <a:pt x="5781" y="8592"/>
                    <a:pt x="6287" y="8491"/>
                    <a:pt x="6766" y="8312"/>
                  </a:cubicBezTo>
                  <a:lnTo>
                    <a:pt x="6766" y="8312"/>
                  </a:lnTo>
                  <a:cubicBezTo>
                    <a:pt x="6839" y="8514"/>
                    <a:pt x="6919" y="8714"/>
                    <a:pt x="7009" y="8910"/>
                  </a:cubicBezTo>
                  <a:cubicBezTo>
                    <a:pt x="7200" y="9316"/>
                    <a:pt x="7432" y="9705"/>
                    <a:pt x="7699" y="10067"/>
                  </a:cubicBezTo>
                  <a:lnTo>
                    <a:pt x="7919" y="10339"/>
                  </a:lnTo>
                  <a:cubicBezTo>
                    <a:pt x="7942" y="10371"/>
                    <a:pt x="7968" y="10401"/>
                    <a:pt x="7996" y="10431"/>
                  </a:cubicBezTo>
                  <a:cubicBezTo>
                    <a:pt x="8000" y="10426"/>
                    <a:pt x="7980" y="10397"/>
                    <a:pt x="7923" y="10327"/>
                  </a:cubicBezTo>
                  <a:lnTo>
                    <a:pt x="7720" y="10042"/>
                  </a:lnTo>
                  <a:cubicBezTo>
                    <a:pt x="7475" y="9671"/>
                    <a:pt x="7257" y="9281"/>
                    <a:pt x="7071" y="8877"/>
                  </a:cubicBezTo>
                  <a:cubicBezTo>
                    <a:pt x="6988" y="8681"/>
                    <a:pt x="6912" y="8483"/>
                    <a:pt x="6845" y="8282"/>
                  </a:cubicBezTo>
                  <a:lnTo>
                    <a:pt x="6845" y="8282"/>
                  </a:lnTo>
                  <a:cubicBezTo>
                    <a:pt x="7090" y="8185"/>
                    <a:pt x="7328" y="8068"/>
                    <a:pt x="7555" y="7930"/>
                  </a:cubicBezTo>
                  <a:cubicBezTo>
                    <a:pt x="8225" y="7534"/>
                    <a:pt x="8817" y="7019"/>
                    <a:pt x="9302" y="6410"/>
                  </a:cubicBezTo>
                  <a:cubicBezTo>
                    <a:pt x="10238" y="5265"/>
                    <a:pt x="10755" y="3833"/>
                    <a:pt x="10768" y="2352"/>
                  </a:cubicBezTo>
                  <a:cubicBezTo>
                    <a:pt x="10767" y="1997"/>
                    <a:pt x="10692" y="1645"/>
                    <a:pt x="10549" y="1320"/>
                  </a:cubicBezTo>
                  <a:cubicBezTo>
                    <a:pt x="10400" y="998"/>
                    <a:pt x="10155" y="731"/>
                    <a:pt x="9848" y="556"/>
                  </a:cubicBezTo>
                  <a:cubicBezTo>
                    <a:pt x="9657" y="452"/>
                    <a:pt x="9445" y="399"/>
                    <a:pt x="9232" y="399"/>
                  </a:cubicBezTo>
                  <a:cubicBezTo>
                    <a:pt x="9100" y="399"/>
                    <a:pt x="8967" y="419"/>
                    <a:pt x="8839" y="461"/>
                  </a:cubicBezTo>
                  <a:cubicBezTo>
                    <a:pt x="8526" y="566"/>
                    <a:pt x="8243" y="744"/>
                    <a:pt x="8013" y="981"/>
                  </a:cubicBezTo>
                  <a:cubicBezTo>
                    <a:pt x="7244" y="1850"/>
                    <a:pt x="6716" y="2906"/>
                    <a:pt x="6489" y="4042"/>
                  </a:cubicBezTo>
                  <a:cubicBezTo>
                    <a:pt x="6196" y="5393"/>
                    <a:pt x="6269" y="6791"/>
                    <a:pt x="6692" y="8095"/>
                  </a:cubicBezTo>
                  <a:lnTo>
                    <a:pt x="6692" y="8095"/>
                  </a:lnTo>
                  <a:cubicBezTo>
                    <a:pt x="6235" y="8267"/>
                    <a:pt x="5752" y="8364"/>
                    <a:pt x="5260" y="8381"/>
                  </a:cubicBezTo>
                  <a:cubicBezTo>
                    <a:pt x="5250" y="8382"/>
                    <a:pt x="5240" y="8382"/>
                    <a:pt x="5230" y="8382"/>
                  </a:cubicBezTo>
                  <a:cubicBezTo>
                    <a:pt x="4471" y="8382"/>
                    <a:pt x="3738" y="8108"/>
                    <a:pt x="3166" y="7609"/>
                  </a:cubicBezTo>
                  <a:cubicBezTo>
                    <a:pt x="2984" y="7452"/>
                    <a:pt x="2816" y="7281"/>
                    <a:pt x="2664" y="7097"/>
                  </a:cubicBezTo>
                  <a:lnTo>
                    <a:pt x="2664" y="7097"/>
                  </a:lnTo>
                  <a:cubicBezTo>
                    <a:pt x="2888" y="6925"/>
                    <a:pt x="3105" y="6744"/>
                    <a:pt x="3315" y="6554"/>
                  </a:cubicBezTo>
                  <a:cubicBezTo>
                    <a:pt x="4026" y="5917"/>
                    <a:pt x="4571" y="5116"/>
                    <a:pt x="4901" y="4220"/>
                  </a:cubicBezTo>
                  <a:cubicBezTo>
                    <a:pt x="5092" y="3697"/>
                    <a:pt x="5186" y="3144"/>
                    <a:pt x="5174" y="2589"/>
                  </a:cubicBezTo>
                  <a:cubicBezTo>
                    <a:pt x="5168" y="2291"/>
                    <a:pt x="5126" y="1996"/>
                    <a:pt x="5046" y="1708"/>
                  </a:cubicBezTo>
                  <a:cubicBezTo>
                    <a:pt x="4965" y="1415"/>
                    <a:pt x="4838" y="1136"/>
                    <a:pt x="4670" y="881"/>
                  </a:cubicBezTo>
                  <a:cubicBezTo>
                    <a:pt x="4491" y="608"/>
                    <a:pt x="4254" y="378"/>
                    <a:pt x="3976" y="204"/>
                  </a:cubicBezTo>
                  <a:cubicBezTo>
                    <a:pt x="3756" y="71"/>
                    <a:pt x="3504" y="1"/>
                    <a:pt x="3249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6" name="Google Shape;5153;p109"/>
            <p:cNvSpPr/>
            <p:nvPr/>
          </p:nvSpPr>
          <p:spPr>
            <a:xfrm>
              <a:off x="2272625" y="3267725"/>
              <a:ext cx="1484875" cy="794775"/>
            </a:xfrm>
            <a:custGeom>
              <a:avLst/>
              <a:gdLst/>
              <a:ahLst/>
              <a:cxnLst/>
              <a:rect l="l" t="t" r="r" b="b"/>
              <a:pathLst>
                <a:path w="59395" h="31791" extrusionOk="0">
                  <a:moveTo>
                    <a:pt x="0" y="0"/>
                  </a:moveTo>
                  <a:lnTo>
                    <a:pt x="0" y="0"/>
                  </a:lnTo>
                  <a:cubicBezTo>
                    <a:pt x="414" y="6281"/>
                    <a:pt x="59" y="9867"/>
                    <a:pt x="2067" y="19588"/>
                  </a:cubicBezTo>
                  <a:cubicBezTo>
                    <a:pt x="4125" y="29563"/>
                    <a:pt x="17554" y="31791"/>
                    <a:pt x="29140" y="31791"/>
                  </a:cubicBezTo>
                  <a:cubicBezTo>
                    <a:pt x="38492" y="31791"/>
                    <a:pt x="46642" y="30339"/>
                    <a:pt x="46642" y="30339"/>
                  </a:cubicBezTo>
                  <a:cubicBezTo>
                    <a:pt x="47281" y="30360"/>
                    <a:pt x="47880" y="30368"/>
                    <a:pt x="48446" y="30368"/>
                  </a:cubicBezTo>
                  <a:cubicBezTo>
                    <a:pt x="49824" y="30368"/>
                    <a:pt x="51005" y="30324"/>
                    <a:pt x="52095" y="30324"/>
                  </a:cubicBezTo>
                  <a:cubicBezTo>
                    <a:pt x="52774" y="30324"/>
                    <a:pt x="53418" y="30341"/>
                    <a:pt x="54050" y="30396"/>
                  </a:cubicBezTo>
                  <a:cubicBezTo>
                    <a:pt x="54928" y="30473"/>
                    <a:pt x="55632" y="30514"/>
                    <a:pt x="56177" y="30514"/>
                  </a:cubicBezTo>
                  <a:cubicBezTo>
                    <a:pt x="57211" y="30514"/>
                    <a:pt x="57674" y="30368"/>
                    <a:pt x="57674" y="30055"/>
                  </a:cubicBezTo>
                  <a:cubicBezTo>
                    <a:pt x="57674" y="29422"/>
                    <a:pt x="57703" y="29662"/>
                    <a:pt x="53130" y="28595"/>
                  </a:cubicBezTo>
                  <a:lnTo>
                    <a:pt x="53130" y="28595"/>
                  </a:lnTo>
                  <a:cubicBezTo>
                    <a:pt x="53131" y="28596"/>
                    <a:pt x="56082" y="29256"/>
                    <a:pt x="57665" y="29256"/>
                  </a:cubicBezTo>
                  <a:cubicBezTo>
                    <a:pt x="58438" y="29256"/>
                    <a:pt x="58885" y="29098"/>
                    <a:pt x="58501" y="28629"/>
                  </a:cubicBezTo>
                  <a:cubicBezTo>
                    <a:pt x="58297" y="28377"/>
                    <a:pt x="57326" y="28028"/>
                    <a:pt x="56227" y="27697"/>
                  </a:cubicBezTo>
                  <a:lnTo>
                    <a:pt x="56227" y="27697"/>
                  </a:lnTo>
                  <a:cubicBezTo>
                    <a:pt x="56761" y="27787"/>
                    <a:pt x="57206" y="27827"/>
                    <a:pt x="57569" y="27827"/>
                  </a:cubicBezTo>
                  <a:cubicBezTo>
                    <a:pt x="58356" y="27827"/>
                    <a:pt x="58756" y="27638"/>
                    <a:pt x="58835" y="27348"/>
                  </a:cubicBezTo>
                  <a:cubicBezTo>
                    <a:pt x="59043" y="26630"/>
                    <a:pt x="55318" y="25604"/>
                    <a:pt x="53485" y="25146"/>
                  </a:cubicBezTo>
                  <a:lnTo>
                    <a:pt x="53485" y="25146"/>
                  </a:lnTo>
                  <a:cubicBezTo>
                    <a:pt x="54948" y="25491"/>
                    <a:pt x="57601" y="26090"/>
                    <a:pt x="58381" y="26090"/>
                  </a:cubicBezTo>
                  <a:cubicBezTo>
                    <a:pt x="58407" y="26090"/>
                    <a:pt x="58430" y="26089"/>
                    <a:pt x="58451" y="26088"/>
                  </a:cubicBezTo>
                  <a:cubicBezTo>
                    <a:pt x="59395" y="26029"/>
                    <a:pt x="58600" y="25195"/>
                    <a:pt x="57773" y="24687"/>
                  </a:cubicBezTo>
                  <a:cubicBezTo>
                    <a:pt x="56828" y="24116"/>
                    <a:pt x="50871" y="21599"/>
                    <a:pt x="49188" y="20774"/>
                  </a:cubicBezTo>
                  <a:cubicBezTo>
                    <a:pt x="49134" y="20755"/>
                    <a:pt x="49082" y="20732"/>
                    <a:pt x="49030" y="20704"/>
                  </a:cubicBezTo>
                  <a:cubicBezTo>
                    <a:pt x="48493" y="20418"/>
                    <a:pt x="48290" y="19749"/>
                    <a:pt x="48578" y="19211"/>
                  </a:cubicBezTo>
                  <a:lnTo>
                    <a:pt x="48578" y="19211"/>
                  </a:lnTo>
                  <a:cubicBezTo>
                    <a:pt x="49218" y="19356"/>
                    <a:pt x="49853" y="19413"/>
                    <a:pt x="50447" y="19413"/>
                  </a:cubicBezTo>
                  <a:cubicBezTo>
                    <a:pt x="52224" y="19413"/>
                    <a:pt x="53634" y="18898"/>
                    <a:pt x="53709" y="18637"/>
                  </a:cubicBezTo>
                  <a:cubicBezTo>
                    <a:pt x="53808" y="18291"/>
                    <a:pt x="47197" y="17031"/>
                    <a:pt x="47197" y="17031"/>
                  </a:cubicBezTo>
                  <a:lnTo>
                    <a:pt x="45806" y="18192"/>
                  </a:lnTo>
                  <a:cubicBezTo>
                    <a:pt x="45144" y="18729"/>
                    <a:pt x="44561" y="19159"/>
                    <a:pt x="44057" y="19511"/>
                  </a:cubicBezTo>
                  <a:cubicBezTo>
                    <a:pt x="42434" y="19663"/>
                    <a:pt x="39658" y="19887"/>
                    <a:pt x="36286" y="19887"/>
                  </a:cubicBezTo>
                  <a:cubicBezTo>
                    <a:pt x="30912" y="19887"/>
                    <a:pt x="24025" y="19319"/>
                    <a:pt x="17879" y="16994"/>
                  </a:cubicBezTo>
                  <a:cubicBezTo>
                    <a:pt x="14202" y="15602"/>
                    <a:pt x="14202" y="909"/>
                    <a:pt x="14202" y="9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7" name="Google Shape;5154;p109"/>
            <p:cNvSpPr/>
            <p:nvPr/>
          </p:nvSpPr>
          <p:spPr>
            <a:xfrm>
              <a:off x="3530825" y="3967425"/>
              <a:ext cx="158700" cy="34125"/>
            </a:xfrm>
            <a:custGeom>
              <a:avLst/>
              <a:gdLst/>
              <a:ahLst/>
              <a:cxnLst/>
              <a:rect l="l" t="t" r="r" b="b"/>
              <a:pathLst>
                <a:path w="6348" h="1365" extrusionOk="0">
                  <a:moveTo>
                    <a:pt x="207" y="0"/>
                  </a:moveTo>
                  <a:cubicBezTo>
                    <a:pt x="101" y="0"/>
                    <a:pt x="40" y="11"/>
                    <a:pt x="30" y="33"/>
                  </a:cubicBezTo>
                  <a:cubicBezTo>
                    <a:pt x="1" y="144"/>
                    <a:pt x="1393" y="529"/>
                    <a:pt x="3137" y="892"/>
                  </a:cubicBezTo>
                  <a:cubicBezTo>
                    <a:pt x="4536" y="1184"/>
                    <a:pt x="5731" y="1364"/>
                    <a:pt x="6159" y="1364"/>
                  </a:cubicBezTo>
                  <a:cubicBezTo>
                    <a:pt x="6264" y="1364"/>
                    <a:pt x="6323" y="1353"/>
                    <a:pt x="6327" y="1330"/>
                  </a:cubicBezTo>
                  <a:cubicBezTo>
                    <a:pt x="6347" y="1215"/>
                    <a:pt x="4955" y="831"/>
                    <a:pt x="3223" y="472"/>
                  </a:cubicBezTo>
                  <a:cubicBezTo>
                    <a:pt x="1829" y="182"/>
                    <a:pt x="643" y="0"/>
                    <a:pt x="20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8" name="Google Shape;5155;p109"/>
            <p:cNvSpPr/>
            <p:nvPr/>
          </p:nvSpPr>
          <p:spPr>
            <a:xfrm>
              <a:off x="3536425" y="3922650"/>
              <a:ext cx="167050" cy="45925"/>
            </a:xfrm>
            <a:custGeom>
              <a:avLst/>
              <a:gdLst/>
              <a:ahLst/>
              <a:cxnLst/>
              <a:rect l="l" t="t" r="r" b="b"/>
              <a:pathLst>
                <a:path w="6682" h="1837" extrusionOk="0">
                  <a:moveTo>
                    <a:pt x="125" y="1"/>
                  </a:moveTo>
                  <a:cubicBezTo>
                    <a:pt x="67" y="1"/>
                    <a:pt x="34" y="8"/>
                    <a:pt x="30" y="24"/>
                  </a:cubicBezTo>
                  <a:cubicBezTo>
                    <a:pt x="0" y="139"/>
                    <a:pt x="1458" y="630"/>
                    <a:pt x="3285" y="1126"/>
                  </a:cubicBezTo>
                  <a:cubicBezTo>
                    <a:pt x="4849" y="1550"/>
                    <a:pt x="6182" y="1836"/>
                    <a:pt x="6551" y="1836"/>
                  </a:cubicBezTo>
                  <a:cubicBezTo>
                    <a:pt x="6613" y="1836"/>
                    <a:pt x="6648" y="1828"/>
                    <a:pt x="6652" y="1811"/>
                  </a:cubicBezTo>
                  <a:cubicBezTo>
                    <a:pt x="6681" y="1696"/>
                    <a:pt x="5226" y="1204"/>
                    <a:pt x="3396" y="713"/>
                  </a:cubicBezTo>
                  <a:cubicBezTo>
                    <a:pt x="1820" y="289"/>
                    <a:pt x="485" y="1"/>
                    <a:pt x="125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9" name="Google Shape;5156;p109"/>
            <p:cNvSpPr/>
            <p:nvPr/>
          </p:nvSpPr>
          <p:spPr>
            <a:xfrm>
              <a:off x="3542300" y="3875925"/>
              <a:ext cx="157725" cy="45675"/>
            </a:xfrm>
            <a:custGeom>
              <a:avLst/>
              <a:gdLst/>
              <a:ahLst/>
              <a:cxnLst/>
              <a:rect l="l" t="t" r="r" b="b"/>
              <a:pathLst>
                <a:path w="6309" h="1827" extrusionOk="0">
                  <a:moveTo>
                    <a:pt x="130" y="1"/>
                  </a:moveTo>
                  <a:cubicBezTo>
                    <a:pt x="72" y="1"/>
                    <a:pt x="39" y="9"/>
                    <a:pt x="34" y="25"/>
                  </a:cubicBezTo>
                  <a:cubicBezTo>
                    <a:pt x="1" y="140"/>
                    <a:pt x="1372" y="626"/>
                    <a:pt x="3095" y="1120"/>
                  </a:cubicBezTo>
                  <a:cubicBezTo>
                    <a:pt x="4572" y="1542"/>
                    <a:pt x="5830" y="1826"/>
                    <a:pt x="6180" y="1826"/>
                  </a:cubicBezTo>
                  <a:cubicBezTo>
                    <a:pt x="6239" y="1826"/>
                    <a:pt x="6272" y="1819"/>
                    <a:pt x="6277" y="1802"/>
                  </a:cubicBezTo>
                  <a:cubicBezTo>
                    <a:pt x="6309" y="1685"/>
                    <a:pt x="4937" y="1199"/>
                    <a:pt x="3215" y="707"/>
                  </a:cubicBezTo>
                  <a:cubicBezTo>
                    <a:pt x="1735" y="283"/>
                    <a:pt x="479" y="1"/>
                    <a:pt x="130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0" name="Google Shape;5157;p109"/>
            <p:cNvSpPr/>
            <p:nvPr/>
          </p:nvSpPr>
          <p:spPr>
            <a:xfrm>
              <a:off x="2201050" y="2930375"/>
              <a:ext cx="486775" cy="624400"/>
            </a:xfrm>
            <a:custGeom>
              <a:avLst/>
              <a:gdLst/>
              <a:ahLst/>
              <a:cxnLst/>
              <a:rect l="l" t="t" r="r" b="b"/>
              <a:pathLst>
                <a:path w="19471" h="24976" extrusionOk="0">
                  <a:moveTo>
                    <a:pt x="8869" y="1"/>
                  </a:moveTo>
                  <a:cubicBezTo>
                    <a:pt x="6414" y="1"/>
                    <a:pt x="4093" y="1193"/>
                    <a:pt x="2666" y="3224"/>
                  </a:cubicBezTo>
                  <a:cubicBezTo>
                    <a:pt x="1279" y="5165"/>
                    <a:pt x="1" y="8289"/>
                    <a:pt x="629" y="12920"/>
                  </a:cubicBezTo>
                  <a:cubicBezTo>
                    <a:pt x="1869" y="21960"/>
                    <a:pt x="2856" y="24976"/>
                    <a:pt x="2856" y="24976"/>
                  </a:cubicBezTo>
                  <a:lnTo>
                    <a:pt x="19470" y="22344"/>
                  </a:lnTo>
                  <a:lnTo>
                    <a:pt x="17197" y="7182"/>
                  </a:lnTo>
                  <a:cubicBezTo>
                    <a:pt x="17197" y="7182"/>
                    <a:pt x="15194" y="599"/>
                    <a:pt x="9529" y="30"/>
                  </a:cubicBezTo>
                  <a:cubicBezTo>
                    <a:pt x="9308" y="10"/>
                    <a:pt x="9088" y="1"/>
                    <a:pt x="8869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1" name="Google Shape;5158;p109"/>
            <p:cNvSpPr/>
            <p:nvPr/>
          </p:nvSpPr>
          <p:spPr>
            <a:xfrm>
              <a:off x="2201050" y="2930375"/>
              <a:ext cx="486775" cy="624400"/>
            </a:xfrm>
            <a:custGeom>
              <a:avLst/>
              <a:gdLst/>
              <a:ahLst/>
              <a:cxnLst/>
              <a:rect l="l" t="t" r="r" b="b"/>
              <a:pathLst>
                <a:path w="19471" h="24976" extrusionOk="0">
                  <a:moveTo>
                    <a:pt x="8869" y="1"/>
                  </a:moveTo>
                  <a:cubicBezTo>
                    <a:pt x="6414" y="1"/>
                    <a:pt x="4093" y="1193"/>
                    <a:pt x="2666" y="3224"/>
                  </a:cubicBezTo>
                  <a:cubicBezTo>
                    <a:pt x="1279" y="5165"/>
                    <a:pt x="1" y="8289"/>
                    <a:pt x="629" y="12920"/>
                  </a:cubicBezTo>
                  <a:cubicBezTo>
                    <a:pt x="1869" y="21960"/>
                    <a:pt x="2856" y="24976"/>
                    <a:pt x="2856" y="24976"/>
                  </a:cubicBezTo>
                  <a:lnTo>
                    <a:pt x="19470" y="22344"/>
                  </a:lnTo>
                  <a:lnTo>
                    <a:pt x="17197" y="7182"/>
                  </a:lnTo>
                  <a:cubicBezTo>
                    <a:pt x="17197" y="7182"/>
                    <a:pt x="15194" y="599"/>
                    <a:pt x="9529" y="30"/>
                  </a:cubicBezTo>
                  <a:cubicBezTo>
                    <a:pt x="9308" y="10"/>
                    <a:pt x="9088" y="1"/>
                    <a:pt x="88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2" name="Google Shape;5159;p109"/>
            <p:cNvSpPr/>
            <p:nvPr/>
          </p:nvSpPr>
          <p:spPr>
            <a:xfrm>
              <a:off x="2820200" y="3691975"/>
              <a:ext cx="665525" cy="75650"/>
            </a:xfrm>
            <a:custGeom>
              <a:avLst/>
              <a:gdLst/>
              <a:ahLst/>
              <a:cxnLst/>
              <a:rect l="l" t="t" r="r" b="b"/>
              <a:pathLst>
                <a:path w="26621" h="3026" extrusionOk="0">
                  <a:moveTo>
                    <a:pt x="25303" y="1"/>
                  </a:moveTo>
                  <a:cubicBezTo>
                    <a:pt x="25043" y="10"/>
                    <a:pt x="24793" y="99"/>
                    <a:pt x="24589" y="256"/>
                  </a:cubicBezTo>
                  <a:cubicBezTo>
                    <a:pt x="24338" y="414"/>
                    <a:pt x="24100" y="591"/>
                    <a:pt x="23878" y="787"/>
                  </a:cubicBezTo>
                  <a:cubicBezTo>
                    <a:pt x="23344" y="1247"/>
                    <a:pt x="22839" y="1740"/>
                    <a:pt x="22366" y="2263"/>
                  </a:cubicBezTo>
                  <a:lnTo>
                    <a:pt x="22366" y="2263"/>
                  </a:lnTo>
                  <a:cubicBezTo>
                    <a:pt x="21098" y="2617"/>
                    <a:pt x="19789" y="2804"/>
                    <a:pt x="18474" y="2820"/>
                  </a:cubicBezTo>
                  <a:cubicBezTo>
                    <a:pt x="18287" y="2824"/>
                    <a:pt x="18098" y="2827"/>
                    <a:pt x="17907" y="2827"/>
                  </a:cubicBezTo>
                  <a:cubicBezTo>
                    <a:pt x="16603" y="2827"/>
                    <a:pt x="15209" y="2724"/>
                    <a:pt x="13768" y="2612"/>
                  </a:cubicBezTo>
                  <a:cubicBezTo>
                    <a:pt x="9950" y="2344"/>
                    <a:pt x="6491" y="2154"/>
                    <a:pt x="4012" y="1848"/>
                  </a:cubicBezTo>
                  <a:cubicBezTo>
                    <a:pt x="2768" y="1704"/>
                    <a:pt x="1765" y="1555"/>
                    <a:pt x="1075" y="1435"/>
                  </a:cubicBezTo>
                  <a:lnTo>
                    <a:pt x="282" y="1299"/>
                  </a:lnTo>
                  <a:cubicBezTo>
                    <a:pt x="190" y="1276"/>
                    <a:pt x="95" y="1263"/>
                    <a:pt x="0" y="1263"/>
                  </a:cubicBezTo>
                  <a:cubicBezTo>
                    <a:pt x="89" y="1296"/>
                    <a:pt x="180" y="1323"/>
                    <a:pt x="273" y="1340"/>
                  </a:cubicBezTo>
                  <a:cubicBezTo>
                    <a:pt x="454" y="1383"/>
                    <a:pt x="716" y="1453"/>
                    <a:pt x="1062" y="1518"/>
                  </a:cubicBezTo>
                  <a:cubicBezTo>
                    <a:pt x="1748" y="1663"/>
                    <a:pt x="2752" y="1837"/>
                    <a:pt x="3992" y="2002"/>
                  </a:cubicBezTo>
                  <a:cubicBezTo>
                    <a:pt x="6479" y="2349"/>
                    <a:pt x="9941" y="2560"/>
                    <a:pt x="13750" y="2828"/>
                  </a:cubicBezTo>
                  <a:cubicBezTo>
                    <a:pt x="15153" y="2960"/>
                    <a:pt x="16561" y="3026"/>
                    <a:pt x="17970" y="3026"/>
                  </a:cubicBezTo>
                  <a:cubicBezTo>
                    <a:pt x="18139" y="3026"/>
                    <a:pt x="18308" y="3025"/>
                    <a:pt x="18476" y="3023"/>
                  </a:cubicBezTo>
                  <a:cubicBezTo>
                    <a:pt x="19817" y="2999"/>
                    <a:pt x="21149" y="2798"/>
                    <a:pt x="22435" y="2420"/>
                  </a:cubicBezTo>
                  <a:cubicBezTo>
                    <a:pt x="22903" y="1889"/>
                    <a:pt x="23402" y="1385"/>
                    <a:pt x="23927" y="912"/>
                  </a:cubicBezTo>
                  <a:cubicBezTo>
                    <a:pt x="24142" y="719"/>
                    <a:pt x="24370" y="541"/>
                    <a:pt x="24608" y="379"/>
                  </a:cubicBezTo>
                  <a:cubicBezTo>
                    <a:pt x="24793" y="232"/>
                    <a:pt x="25017" y="142"/>
                    <a:pt x="25254" y="123"/>
                  </a:cubicBezTo>
                  <a:cubicBezTo>
                    <a:pt x="25687" y="185"/>
                    <a:pt x="26033" y="256"/>
                    <a:pt x="26266" y="293"/>
                  </a:cubicBezTo>
                  <a:cubicBezTo>
                    <a:pt x="26383" y="318"/>
                    <a:pt x="26501" y="334"/>
                    <a:pt x="26621" y="338"/>
                  </a:cubicBezTo>
                  <a:cubicBezTo>
                    <a:pt x="26521" y="287"/>
                    <a:pt x="26418" y="246"/>
                    <a:pt x="26311" y="216"/>
                  </a:cubicBezTo>
                  <a:cubicBezTo>
                    <a:pt x="26080" y="167"/>
                    <a:pt x="25749" y="84"/>
                    <a:pt x="25303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3" name="Google Shape;5160;p109"/>
            <p:cNvSpPr/>
            <p:nvPr/>
          </p:nvSpPr>
          <p:spPr>
            <a:xfrm>
              <a:off x="2236175" y="3109350"/>
              <a:ext cx="423125" cy="221850"/>
            </a:xfrm>
            <a:custGeom>
              <a:avLst/>
              <a:gdLst/>
              <a:ahLst/>
              <a:cxnLst/>
              <a:rect l="l" t="t" r="r" b="b"/>
              <a:pathLst>
                <a:path w="16925" h="8874" extrusionOk="0">
                  <a:moveTo>
                    <a:pt x="10813" y="201"/>
                  </a:moveTo>
                  <a:cubicBezTo>
                    <a:pt x="11158" y="201"/>
                    <a:pt x="11498" y="287"/>
                    <a:pt x="11801" y="452"/>
                  </a:cubicBezTo>
                  <a:cubicBezTo>
                    <a:pt x="12118" y="623"/>
                    <a:pt x="12405" y="844"/>
                    <a:pt x="12652" y="1105"/>
                  </a:cubicBezTo>
                  <a:cubicBezTo>
                    <a:pt x="12903" y="1377"/>
                    <a:pt x="13117" y="1684"/>
                    <a:pt x="13285" y="2014"/>
                  </a:cubicBezTo>
                  <a:cubicBezTo>
                    <a:pt x="13973" y="3376"/>
                    <a:pt x="13874" y="4996"/>
                    <a:pt x="13041" y="6260"/>
                  </a:cubicBezTo>
                  <a:lnTo>
                    <a:pt x="13041" y="6260"/>
                  </a:lnTo>
                  <a:cubicBezTo>
                    <a:pt x="12924" y="6206"/>
                    <a:pt x="12808" y="6148"/>
                    <a:pt x="12693" y="6087"/>
                  </a:cubicBezTo>
                  <a:cubicBezTo>
                    <a:pt x="12261" y="5859"/>
                    <a:pt x="11856" y="5582"/>
                    <a:pt x="11487" y="5260"/>
                  </a:cubicBezTo>
                  <a:cubicBezTo>
                    <a:pt x="11070" y="4900"/>
                    <a:pt x="10705" y="4483"/>
                    <a:pt x="10404" y="4022"/>
                  </a:cubicBezTo>
                  <a:cubicBezTo>
                    <a:pt x="10066" y="3527"/>
                    <a:pt x="9816" y="2975"/>
                    <a:pt x="9670" y="2393"/>
                  </a:cubicBezTo>
                  <a:cubicBezTo>
                    <a:pt x="9597" y="2087"/>
                    <a:pt x="9575" y="1770"/>
                    <a:pt x="9603" y="1456"/>
                  </a:cubicBezTo>
                  <a:cubicBezTo>
                    <a:pt x="9626" y="1136"/>
                    <a:pt x="9749" y="831"/>
                    <a:pt x="9955" y="584"/>
                  </a:cubicBezTo>
                  <a:cubicBezTo>
                    <a:pt x="10175" y="343"/>
                    <a:pt x="10486" y="203"/>
                    <a:pt x="10813" y="201"/>
                  </a:cubicBezTo>
                  <a:close/>
                  <a:moveTo>
                    <a:pt x="5257" y="960"/>
                  </a:moveTo>
                  <a:cubicBezTo>
                    <a:pt x="5522" y="960"/>
                    <a:pt x="5784" y="1023"/>
                    <a:pt x="6021" y="1146"/>
                  </a:cubicBezTo>
                  <a:cubicBezTo>
                    <a:pt x="6632" y="1469"/>
                    <a:pt x="7070" y="2044"/>
                    <a:pt x="7219" y="2719"/>
                  </a:cubicBezTo>
                  <a:cubicBezTo>
                    <a:pt x="7363" y="3353"/>
                    <a:pt x="7363" y="4012"/>
                    <a:pt x="7219" y="4646"/>
                  </a:cubicBezTo>
                  <a:cubicBezTo>
                    <a:pt x="7087" y="5230"/>
                    <a:pt x="6858" y="5789"/>
                    <a:pt x="6541" y="6298"/>
                  </a:cubicBezTo>
                  <a:cubicBezTo>
                    <a:pt x="6315" y="6667"/>
                    <a:pt x="6046" y="7005"/>
                    <a:pt x="5740" y="7305"/>
                  </a:cubicBezTo>
                  <a:lnTo>
                    <a:pt x="5740" y="7305"/>
                  </a:lnTo>
                  <a:cubicBezTo>
                    <a:pt x="5142" y="6885"/>
                    <a:pt x="4619" y="6357"/>
                    <a:pt x="4200" y="5740"/>
                  </a:cubicBezTo>
                  <a:cubicBezTo>
                    <a:pt x="3719" y="5090"/>
                    <a:pt x="3413" y="4327"/>
                    <a:pt x="3312" y="3525"/>
                  </a:cubicBezTo>
                  <a:cubicBezTo>
                    <a:pt x="3272" y="3141"/>
                    <a:pt x="3316" y="2754"/>
                    <a:pt x="3439" y="2389"/>
                  </a:cubicBezTo>
                  <a:cubicBezTo>
                    <a:pt x="3567" y="2037"/>
                    <a:pt x="3776" y="1720"/>
                    <a:pt x="4051" y="1463"/>
                  </a:cubicBezTo>
                  <a:cubicBezTo>
                    <a:pt x="4312" y="1212"/>
                    <a:pt x="4642" y="1044"/>
                    <a:pt x="5000" y="980"/>
                  </a:cubicBezTo>
                  <a:cubicBezTo>
                    <a:pt x="5086" y="966"/>
                    <a:pt x="5172" y="960"/>
                    <a:pt x="5257" y="960"/>
                  </a:cubicBezTo>
                  <a:close/>
                  <a:moveTo>
                    <a:pt x="10810" y="1"/>
                  </a:moveTo>
                  <a:cubicBezTo>
                    <a:pt x="10432" y="10"/>
                    <a:pt x="10074" y="173"/>
                    <a:pt x="9819" y="451"/>
                  </a:cubicBezTo>
                  <a:cubicBezTo>
                    <a:pt x="9592" y="728"/>
                    <a:pt x="9456" y="1069"/>
                    <a:pt x="9430" y="1427"/>
                  </a:cubicBezTo>
                  <a:cubicBezTo>
                    <a:pt x="9402" y="1760"/>
                    <a:pt x="9429" y="2094"/>
                    <a:pt x="9509" y="2418"/>
                  </a:cubicBezTo>
                  <a:cubicBezTo>
                    <a:pt x="9664" y="3019"/>
                    <a:pt x="9925" y="3587"/>
                    <a:pt x="10282" y="4095"/>
                  </a:cubicBezTo>
                  <a:cubicBezTo>
                    <a:pt x="10593" y="4561"/>
                    <a:pt x="10971" y="4977"/>
                    <a:pt x="11402" y="5335"/>
                  </a:cubicBezTo>
                  <a:cubicBezTo>
                    <a:pt x="11881" y="5748"/>
                    <a:pt x="12414" y="6087"/>
                    <a:pt x="12985" y="6343"/>
                  </a:cubicBezTo>
                  <a:lnTo>
                    <a:pt x="12985" y="6343"/>
                  </a:lnTo>
                  <a:cubicBezTo>
                    <a:pt x="12955" y="6387"/>
                    <a:pt x="12924" y="6430"/>
                    <a:pt x="12892" y="6473"/>
                  </a:cubicBezTo>
                  <a:cubicBezTo>
                    <a:pt x="11930" y="7687"/>
                    <a:pt x="10469" y="8385"/>
                    <a:pt x="8938" y="8385"/>
                  </a:cubicBezTo>
                  <a:cubicBezTo>
                    <a:pt x="8763" y="8385"/>
                    <a:pt x="8586" y="8376"/>
                    <a:pt x="8409" y="8357"/>
                  </a:cubicBezTo>
                  <a:cubicBezTo>
                    <a:pt x="7489" y="8229"/>
                    <a:pt x="6621" y="7894"/>
                    <a:pt x="5865" y="7390"/>
                  </a:cubicBezTo>
                  <a:lnTo>
                    <a:pt x="5865" y="7390"/>
                  </a:lnTo>
                  <a:cubicBezTo>
                    <a:pt x="6170" y="7094"/>
                    <a:pt x="6442" y="6759"/>
                    <a:pt x="6673" y="6388"/>
                  </a:cubicBezTo>
                  <a:cubicBezTo>
                    <a:pt x="7003" y="5864"/>
                    <a:pt x="7241" y="5287"/>
                    <a:pt x="7380" y="4682"/>
                  </a:cubicBezTo>
                  <a:cubicBezTo>
                    <a:pt x="7533" y="4023"/>
                    <a:pt x="7533" y="3337"/>
                    <a:pt x="7380" y="2678"/>
                  </a:cubicBezTo>
                  <a:cubicBezTo>
                    <a:pt x="7220" y="1949"/>
                    <a:pt x="6750" y="1327"/>
                    <a:pt x="6091" y="977"/>
                  </a:cubicBezTo>
                  <a:cubicBezTo>
                    <a:pt x="5827" y="839"/>
                    <a:pt x="5535" y="768"/>
                    <a:pt x="5240" y="768"/>
                  </a:cubicBezTo>
                  <a:cubicBezTo>
                    <a:pt x="5146" y="768"/>
                    <a:pt x="5053" y="775"/>
                    <a:pt x="4959" y="790"/>
                  </a:cubicBezTo>
                  <a:cubicBezTo>
                    <a:pt x="4562" y="855"/>
                    <a:pt x="4195" y="1041"/>
                    <a:pt x="3905" y="1320"/>
                  </a:cubicBezTo>
                  <a:cubicBezTo>
                    <a:pt x="3605" y="1596"/>
                    <a:pt x="3376" y="1941"/>
                    <a:pt x="3236" y="2323"/>
                  </a:cubicBezTo>
                  <a:cubicBezTo>
                    <a:pt x="3097" y="2722"/>
                    <a:pt x="3050" y="3144"/>
                    <a:pt x="3096" y="3563"/>
                  </a:cubicBezTo>
                  <a:cubicBezTo>
                    <a:pt x="3194" y="4402"/>
                    <a:pt x="3512" y="5201"/>
                    <a:pt x="4017" y="5877"/>
                  </a:cubicBezTo>
                  <a:cubicBezTo>
                    <a:pt x="4442" y="6499"/>
                    <a:pt x="4971" y="7033"/>
                    <a:pt x="5573" y="7461"/>
                  </a:cubicBezTo>
                  <a:lnTo>
                    <a:pt x="5573" y="7461"/>
                  </a:lnTo>
                  <a:cubicBezTo>
                    <a:pt x="5181" y="7811"/>
                    <a:pt x="4736" y="8103"/>
                    <a:pt x="4252" y="8322"/>
                  </a:cubicBezTo>
                  <a:cubicBezTo>
                    <a:pt x="3573" y="8626"/>
                    <a:pt x="2838" y="8782"/>
                    <a:pt x="2096" y="8782"/>
                  </a:cubicBezTo>
                  <a:cubicBezTo>
                    <a:pt x="2053" y="8782"/>
                    <a:pt x="2011" y="8781"/>
                    <a:pt x="1968" y="8780"/>
                  </a:cubicBezTo>
                  <a:cubicBezTo>
                    <a:pt x="1470" y="8775"/>
                    <a:pt x="976" y="8700"/>
                    <a:pt x="500" y="8558"/>
                  </a:cubicBezTo>
                  <a:cubicBezTo>
                    <a:pt x="170" y="8462"/>
                    <a:pt x="1" y="8396"/>
                    <a:pt x="1" y="8396"/>
                  </a:cubicBezTo>
                  <a:lnTo>
                    <a:pt x="1" y="8396"/>
                  </a:lnTo>
                  <a:cubicBezTo>
                    <a:pt x="156" y="8478"/>
                    <a:pt x="318" y="8545"/>
                    <a:pt x="484" y="8599"/>
                  </a:cubicBezTo>
                  <a:cubicBezTo>
                    <a:pt x="963" y="8761"/>
                    <a:pt x="1463" y="8852"/>
                    <a:pt x="1968" y="8868"/>
                  </a:cubicBezTo>
                  <a:cubicBezTo>
                    <a:pt x="2047" y="8872"/>
                    <a:pt x="2125" y="8873"/>
                    <a:pt x="2203" y="8873"/>
                  </a:cubicBezTo>
                  <a:cubicBezTo>
                    <a:pt x="3504" y="8873"/>
                    <a:pt x="4744" y="8391"/>
                    <a:pt x="5696" y="7546"/>
                  </a:cubicBezTo>
                  <a:lnTo>
                    <a:pt x="5696" y="7546"/>
                  </a:lnTo>
                  <a:cubicBezTo>
                    <a:pt x="6494" y="8084"/>
                    <a:pt x="7414" y="8438"/>
                    <a:pt x="8389" y="8567"/>
                  </a:cubicBezTo>
                  <a:cubicBezTo>
                    <a:pt x="8571" y="8586"/>
                    <a:pt x="8754" y="8596"/>
                    <a:pt x="8935" y="8596"/>
                  </a:cubicBezTo>
                  <a:cubicBezTo>
                    <a:pt x="10534" y="8596"/>
                    <a:pt x="12059" y="7867"/>
                    <a:pt x="13063" y="6595"/>
                  </a:cubicBezTo>
                  <a:cubicBezTo>
                    <a:pt x="13105" y="6541"/>
                    <a:pt x="13146" y="6485"/>
                    <a:pt x="13185" y="6429"/>
                  </a:cubicBezTo>
                  <a:lnTo>
                    <a:pt x="13185" y="6429"/>
                  </a:lnTo>
                  <a:cubicBezTo>
                    <a:pt x="13734" y="6653"/>
                    <a:pt x="14313" y="6802"/>
                    <a:pt x="14909" y="6869"/>
                  </a:cubicBezTo>
                  <a:cubicBezTo>
                    <a:pt x="15146" y="6894"/>
                    <a:pt x="15385" y="6907"/>
                    <a:pt x="15623" y="6907"/>
                  </a:cubicBezTo>
                  <a:cubicBezTo>
                    <a:pt x="15676" y="6907"/>
                    <a:pt x="15728" y="6906"/>
                    <a:pt x="15781" y="6905"/>
                  </a:cubicBezTo>
                  <a:lnTo>
                    <a:pt x="16413" y="6844"/>
                  </a:lnTo>
                  <a:lnTo>
                    <a:pt x="16796" y="6761"/>
                  </a:lnTo>
                  <a:cubicBezTo>
                    <a:pt x="16840" y="6753"/>
                    <a:pt x="16884" y="6742"/>
                    <a:pt x="16924" y="6724"/>
                  </a:cubicBezTo>
                  <a:lnTo>
                    <a:pt x="16924" y="6724"/>
                  </a:lnTo>
                  <a:cubicBezTo>
                    <a:pt x="16508" y="6807"/>
                    <a:pt x="16085" y="6849"/>
                    <a:pt x="15662" y="6849"/>
                  </a:cubicBezTo>
                  <a:cubicBezTo>
                    <a:pt x="15415" y="6849"/>
                    <a:pt x="15167" y="6834"/>
                    <a:pt x="14921" y="6806"/>
                  </a:cubicBezTo>
                  <a:cubicBezTo>
                    <a:pt x="14342" y="6729"/>
                    <a:pt x="13777" y="6574"/>
                    <a:pt x="13240" y="6348"/>
                  </a:cubicBezTo>
                  <a:lnTo>
                    <a:pt x="13240" y="6348"/>
                  </a:lnTo>
                  <a:cubicBezTo>
                    <a:pt x="13651" y="5730"/>
                    <a:pt x="13892" y="5011"/>
                    <a:pt x="13935" y="4264"/>
                  </a:cubicBezTo>
                  <a:cubicBezTo>
                    <a:pt x="13989" y="3457"/>
                    <a:pt x="13827" y="2648"/>
                    <a:pt x="13463" y="1923"/>
                  </a:cubicBezTo>
                  <a:cubicBezTo>
                    <a:pt x="13123" y="1222"/>
                    <a:pt x="12572" y="645"/>
                    <a:pt x="11888" y="270"/>
                  </a:cubicBezTo>
                  <a:cubicBezTo>
                    <a:pt x="11557" y="93"/>
                    <a:pt x="11186" y="1"/>
                    <a:pt x="1081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4" name="Google Shape;5161;p109"/>
            <p:cNvSpPr/>
            <p:nvPr/>
          </p:nvSpPr>
          <p:spPr>
            <a:xfrm>
              <a:off x="2018150" y="2050975"/>
              <a:ext cx="436400" cy="505225"/>
            </a:xfrm>
            <a:custGeom>
              <a:avLst/>
              <a:gdLst/>
              <a:ahLst/>
              <a:cxnLst/>
              <a:rect l="l" t="t" r="r" b="b"/>
              <a:pathLst>
                <a:path w="17456" h="20209" extrusionOk="0">
                  <a:moveTo>
                    <a:pt x="12343" y="1"/>
                  </a:moveTo>
                  <a:cubicBezTo>
                    <a:pt x="11806" y="1"/>
                    <a:pt x="11260" y="91"/>
                    <a:pt x="10726" y="280"/>
                  </a:cubicBezTo>
                  <a:cubicBezTo>
                    <a:pt x="9732" y="631"/>
                    <a:pt x="8881" y="1298"/>
                    <a:pt x="8301" y="2178"/>
                  </a:cubicBezTo>
                  <a:cubicBezTo>
                    <a:pt x="7673" y="3129"/>
                    <a:pt x="7404" y="4243"/>
                    <a:pt x="7007" y="5338"/>
                  </a:cubicBezTo>
                  <a:cubicBezTo>
                    <a:pt x="6611" y="6432"/>
                    <a:pt x="6028" y="7496"/>
                    <a:pt x="5025" y="8036"/>
                  </a:cubicBezTo>
                  <a:cubicBezTo>
                    <a:pt x="3851" y="8673"/>
                    <a:pt x="2305" y="8449"/>
                    <a:pt x="1239" y="9276"/>
                  </a:cubicBezTo>
                  <a:cubicBezTo>
                    <a:pt x="50" y="10164"/>
                    <a:pt x="1" y="12127"/>
                    <a:pt x="1017" y="13225"/>
                  </a:cubicBezTo>
                  <a:cubicBezTo>
                    <a:pt x="1684" y="13948"/>
                    <a:pt x="2652" y="14299"/>
                    <a:pt x="3636" y="14299"/>
                  </a:cubicBezTo>
                  <a:cubicBezTo>
                    <a:pt x="4149" y="14299"/>
                    <a:pt x="4667" y="14203"/>
                    <a:pt x="5148" y="14014"/>
                  </a:cubicBezTo>
                  <a:lnTo>
                    <a:pt x="5148" y="14014"/>
                  </a:lnTo>
                  <a:cubicBezTo>
                    <a:pt x="4810" y="14883"/>
                    <a:pt x="4619" y="15802"/>
                    <a:pt x="4582" y="16734"/>
                  </a:cubicBezTo>
                  <a:cubicBezTo>
                    <a:pt x="4553" y="17682"/>
                    <a:pt x="5000" y="18581"/>
                    <a:pt x="5771" y="19133"/>
                  </a:cubicBezTo>
                  <a:cubicBezTo>
                    <a:pt x="6179" y="19352"/>
                    <a:pt x="6628" y="19461"/>
                    <a:pt x="7076" y="19461"/>
                  </a:cubicBezTo>
                  <a:cubicBezTo>
                    <a:pt x="7558" y="19461"/>
                    <a:pt x="8039" y="19335"/>
                    <a:pt x="8469" y="19084"/>
                  </a:cubicBezTo>
                  <a:cubicBezTo>
                    <a:pt x="9283" y="18599"/>
                    <a:pt x="9979" y="17945"/>
                    <a:pt x="10514" y="17163"/>
                  </a:cubicBezTo>
                  <a:cubicBezTo>
                    <a:pt x="10648" y="17820"/>
                    <a:pt x="10878" y="18453"/>
                    <a:pt x="11196" y="19043"/>
                  </a:cubicBezTo>
                  <a:cubicBezTo>
                    <a:pt x="11522" y="19637"/>
                    <a:pt x="12090" y="20059"/>
                    <a:pt x="12753" y="20200"/>
                  </a:cubicBezTo>
                  <a:cubicBezTo>
                    <a:pt x="12819" y="20205"/>
                    <a:pt x="12885" y="20208"/>
                    <a:pt x="12950" y="20208"/>
                  </a:cubicBezTo>
                  <a:cubicBezTo>
                    <a:pt x="13713" y="20208"/>
                    <a:pt x="14430" y="19821"/>
                    <a:pt x="14849" y="19171"/>
                  </a:cubicBezTo>
                  <a:cubicBezTo>
                    <a:pt x="15284" y="18470"/>
                    <a:pt x="15543" y="17676"/>
                    <a:pt x="15604" y="16853"/>
                  </a:cubicBezTo>
                  <a:cubicBezTo>
                    <a:pt x="15843" y="14835"/>
                    <a:pt x="15712" y="12789"/>
                    <a:pt x="15217" y="10818"/>
                  </a:cubicBezTo>
                  <a:cubicBezTo>
                    <a:pt x="14906" y="9554"/>
                    <a:pt x="14468" y="8261"/>
                    <a:pt x="14713" y="6984"/>
                  </a:cubicBezTo>
                  <a:cubicBezTo>
                    <a:pt x="14925" y="5874"/>
                    <a:pt x="15903" y="4819"/>
                    <a:pt x="16972" y="4819"/>
                  </a:cubicBezTo>
                  <a:cubicBezTo>
                    <a:pt x="17132" y="4819"/>
                    <a:pt x="17294" y="4842"/>
                    <a:pt x="17456" y="4893"/>
                  </a:cubicBezTo>
                  <a:lnTo>
                    <a:pt x="16907" y="3226"/>
                  </a:lnTo>
                  <a:cubicBezTo>
                    <a:pt x="16204" y="1241"/>
                    <a:pt x="14337" y="1"/>
                    <a:pt x="123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5" name="Google Shape;5162;p109"/>
            <p:cNvSpPr/>
            <p:nvPr/>
          </p:nvSpPr>
          <p:spPr>
            <a:xfrm>
              <a:off x="2033625" y="2098625"/>
              <a:ext cx="410600" cy="261450"/>
            </a:xfrm>
            <a:custGeom>
              <a:avLst/>
              <a:gdLst/>
              <a:ahLst/>
              <a:cxnLst/>
              <a:rect l="l" t="t" r="r" b="b"/>
              <a:pathLst>
                <a:path w="16424" h="10458" extrusionOk="0">
                  <a:moveTo>
                    <a:pt x="12647" y="0"/>
                  </a:moveTo>
                  <a:cubicBezTo>
                    <a:pt x="11786" y="0"/>
                    <a:pt x="10937" y="263"/>
                    <a:pt x="10218" y="768"/>
                  </a:cubicBezTo>
                  <a:cubicBezTo>
                    <a:pt x="9613" y="1201"/>
                    <a:pt x="9143" y="1795"/>
                    <a:pt x="8862" y="2483"/>
                  </a:cubicBezTo>
                  <a:cubicBezTo>
                    <a:pt x="8580" y="3203"/>
                    <a:pt x="8369" y="3949"/>
                    <a:pt x="8230" y="4710"/>
                  </a:cubicBezTo>
                  <a:cubicBezTo>
                    <a:pt x="8091" y="5445"/>
                    <a:pt x="7860" y="6158"/>
                    <a:pt x="7540" y="6834"/>
                  </a:cubicBezTo>
                  <a:cubicBezTo>
                    <a:pt x="6680" y="8521"/>
                    <a:pt x="5109" y="9733"/>
                    <a:pt x="3259" y="10138"/>
                  </a:cubicBezTo>
                  <a:cubicBezTo>
                    <a:pt x="2800" y="10236"/>
                    <a:pt x="2333" y="10286"/>
                    <a:pt x="1865" y="10286"/>
                  </a:cubicBezTo>
                  <a:cubicBezTo>
                    <a:pt x="1536" y="10286"/>
                    <a:pt x="1207" y="10261"/>
                    <a:pt x="880" y="10212"/>
                  </a:cubicBezTo>
                  <a:cubicBezTo>
                    <a:pt x="381" y="10117"/>
                    <a:pt x="84" y="10029"/>
                    <a:pt x="16" y="10029"/>
                  </a:cubicBezTo>
                  <a:cubicBezTo>
                    <a:pt x="7" y="10029"/>
                    <a:pt x="2" y="10031"/>
                    <a:pt x="1" y="10034"/>
                  </a:cubicBezTo>
                  <a:cubicBezTo>
                    <a:pt x="65" y="10079"/>
                    <a:pt x="137" y="10113"/>
                    <a:pt x="211" y="10133"/>
                  </a:cubicBezTo>
                  <a:cubicBezTo>
                    <a:pt x="420" y="10209"/>
                    <a:pt x="635" y="10272"/>
                    <a:pt x="852" y="10320"/>
                  </a:cubicBezTo>
                  <a:cubicBezTo>
                    <a:pt x="1288" y="10413"/>
                    <a:pt x="1727" y="10458"/>
                    <a:pt x="2163" y="10458"/>
                  </a:cubicBezTo>
                  <a:cubicBezTo>
                    <a:pt x="3774" y="10458"/>
                    <a:pt x="5343" y="9842"/>
                    <a:pt x="6533" y="8708"/>
                  </a:cubicBezTo>
                  <a:cubicBezTo>
                    <a:pt x="7060" y="8206"/>
                    <a:pt x="7498" y="7617"/>
                    <a:pt x="7831" y="6968"/>
                  </a:cubicBezTo>
                  <a:cubicBezTo>
                    <a:pt x="8168" y="6270"/>
                    <a:pt x="8412" y="5530"/>
                    <a:pt x="8557" y="4767"/>
                  </a:cubicBezTo>
                  <a:cubicBezTo>
                    <a:pt x="8691" y="4027"/>
                    <a:pt x="8893" y="3301"/>
                    <a:pt x="9160" y="2598"/>
                  </a:cubicBezTo>
                  <a:cubicBezTo>
                    <a:pt x="9416" y="1962"/>
                    <a:pt x="9845" y="1411"/>
                    <a:pt x="10400" y="1008"/>
                  </a:cubicBezTo>
                  <a:cubicBezTo>
                    <a:pt x="11090" y="511"/>
                    <a:pt x="11913" y="251"/>
                    <a:pt x="12747" y="251"/>
                  </a:cubicBezTo>
                  <a:cubicBezTo>
                    <a:pt x="13067" y="251"/>
                    <a:pt x="13388" y="289"/>
                    <a:pt x="13704" y="367"/>
                  </a:cubicBezTo>
                  <a:cubicBezTo>
                    <a:pt x="14474" y="567"/>
                    <a:pt x="15182" y="951"/>
                    <a:pt x="15769" y="1487"/>
                  </a:cubicBezTo>
                  <a:cubicBezTo>
                    <a:pt x="16168" y="1853"/>
                    <a:pt x="16358" y="2112"/>
                    <a:pt x="16394" y="2112"/>
                  </a:cubicBezTo>
                  <a:cubicBezTo>
                    <a:pt x="16395" y="2112"/>
                    <a:pt x="16396" y="2111"/>
                    <a:pt x="16397" y="2111"/>
                  </a:cubicBezTo>
                  <a:cubicBezTo>
                    <a:pt x="16424" y="2090"/>
                    <a:pt x="16370" y="2032"/>
                    <a:pt x="16286" y="1905"/>
                  </a:cubicBezTo>
                  <a:cubicBezTo>
                    <a:pt x="16164" y="1722"/>
                    <a:pt x="16025" y="1551"/>
                    <a:pt x="15873" y="1392"/>
                  </a:cubicBezTo>
                  <a:cubicBezTo>
                    <a:pt x="15293" y="800"/>
                    <a:pt x="14569" y="372"/>
                    <a:pt x="13770" y="152"/>
                  </a:cubicBezTo>
                  <a:cubicBezTo>
                    <a:pt x="13400" y="50"/>
                    <a:pt x="13023" y="0"/>
                    <a:pt x="1264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6" name="Google Shape;5163;p109"/>
            <p:cNvSpPr/>
            <p:nvPr/>
          </p:nvSpPr>
          <p:spPr>
            <a:xfrm>
              <a:off x="2292125" y="2157700"/>
              <a:ext cx="151600" cy="382575"/>
            </a:xfrm>
            <a:custGeom>
              <a:avLst/>
              <a:gdLst/>
              <a:ahLst/>
              <a:cxnLst/>
              <a:rect l="l" t="t" r="r" b="b"/>
              <a:pathLst>
                <a:path w="6064" h="15303" extrusionOk="0">
                  <a:moveTo>
                    <a:pt x="5472" y="1"/>
                  </a:moveTo>
                  <a:cubicBezTo>
                    <a:pt x="5416" y="1"/>
                    <a:pt x="5360" y="3"/>
                    <a:pt x="5304" y="8"/>
                  </a:cubicBezTo>
                  <a:cubicBezTo>
                    <a:pt x="4601" y="21"/>
                    <a:pt x="3910" y="177"/>
                    <a:pt x="3271" y="466"/>
                  </a:cubicBezTo>
                  <a:cubicBezTo>
                    <a:pt x="2307" y="896"/>
                    <a:pt x="1494" y="1607"/>
                    <a:pt x="944" y="2508"/>
                  </a:cubicBezTo>
                  <a:cubicBezTo>
                    <a:pt x="263" y="3620"/>
                    <a:pt x="0" y="4938"/>
                    <a:pt x="200" y="6227"/>
                  </a:cubicBezTo>
                  <a:cubicBezTo>
                    <a:pt x="395" y="7578"/>
                    <a:pt x="894" y="8764"/>
                    <a:pt x="1221" y="9853"/>
                  </a:cubicBezTo>
                  <a:cubicBezTo>
                    <a:pt x="1550" y="10804"/>
                    <a:pt x="1690" y="11809"/>
                    <a:pt x="1635" y="12811"/>
                  </a:cubicBezTo>
                  <a:cubicBezTo>
                    <a:pt x="1603" y="13487"/>
                    <a:pt x="1395" y="14141"/>
                    <a:pt x="1031" y="14713"/>
                  </a:cubicBezTo>
                  <a:cubicBezTo>
                    <a:pt x="747" y="15104"/>
                    <a:pt x="532" y="15278"/>
                    <a:pt x="557" y="15303"/>
                  </a:cubicBezTo>
                  <a:cubicBezTo>
                    <a:pt x="615" y="15272"/>
                    <a:pt x="669" y="15234"/>
                    <a:pt x="720" y="15192"/>
                  </a:cubicBezTo>
                  <a:cubicBezTo>
                    <a:pt x="877" y="15073"/>
                    <a:pt x="1015" y="14935"/>
                    <a:pt x="1134" y="14778"/>
                  </a:cubicBezTo>
                  <a:cubicBezTo>
                    <a:pt x="1554" y="14207"/>
                    <a:pt x="1809" y="13531"/>
                    <a:pt x="1868" y="12824"/>
                  </a:cubicBezTo>
                  <a:cubicBezTo>
                    <a:pt x="1962" y="11788"/>
                    <a:pt x="1842" y="10744"/>
                    <a:pt x="1518" y="9755"/>
                  </a:cubicBezTo>
                  <a:cubicBezTo>
                    <a:pt x="1204" y="8639"/>
                    <a:pt x="720" y="7458"/>
                    <a:pt x="535" y="6168"/>
                  </a:cubicBezTo>
                  <a:cubicBezTo>
                    <a:pt x="346" y="4960"/>
                    <a:pt x="586" y="3723"/>
                    <a:pt x="1213" y="2673"/>
                  </a:cubicBezTo>
                  <a:cubicBezTo>
                    <a:pt x="1719" y="1811"/>
                    <a:pt x="2470" y="1119"/>
                    <a:pt x="3368" y="682"/>
                  </a:cubicBezTo>
                  <a:cubicBezTo>
                    <a:pt x="3977" y="384"/>
                    <a:pt x="4636" y="202"/>
                    <a:pt x="5311" y="140"/>
                  </a:cubicBezTo>
                  <a:cubicBezTo>
                    <a:pt x="5564" y="136"/>
                    <a:pt x="5813" y="119"/>
                    <a:pt x="6063" y="86"/>
                  </a:cubicBezTo>
                  <a:cubicBezTo>
                    <a:pt x="5871" y="29"/>
                    <a:pt x="5672" y="1"/>
                    <a:pt x="547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7" name="Google Shape;5164;p109"/>
            <p:cNvSpPr/>
            <p:nvPr/>
          </p:nvSpPr>
          <p:spPr>
            <a:xfrm>
              <a:off x="2405800" y="1970700"/>
              <a:ext cx="670900" cy="653575"/>
            </a:xfrm>
            <a:custGeom>
              <a:avLst/>
              <a:gdLst/>
              <a:ahLst/>
              <a:cxnLst/>
              <a:rect l="l" t="t" r="r" b="b"/>
              <a:pathLst>
                <a:path w="26836" h="26143" extrusionOk="0">
                  <a:moveTo>
                    <a:pt x="12738" y="1"/>
                  </a:moveTo>
                  <a:cubicBezTo>
                    <a:pt x="11121" y="1"/>
                    <a:pt x="9508" y="188"/>
                    <a:pt x="7932" y="559"/>
                  </a:cubicBezTo>
                  <a:cubicBezTo>
                    <a:pt x="6019" y="1013"/>
                    <a:pt x="4272" y="1996"/>
                    <a:pt x="2892" y="3396"/>
                  </a:cubicBezTo>
                  <a:cubicBezTo>
                    <a:pt x="524" y="5933"/>
                    <a:pt x="0" y="9690"/>
                    <a:pt x="206" y="13152"/>
                  </a:cubicBezTo>
                  <a:cubicBezTo>
                    <a:pt x="463" y="17246"/>
                    <a:pt x="1643" y="21230"/>
                    <a:pt x="3657" y="24803"/>
                  </a:cubicBezTo>
                  <a:cubicBezTo>
                    <a:pt x="3881" y="25282"/>
                    <a:pt x="4230" y="25691"/>
                    <a:pt x="4670" y="25984"/>
                  </a:cubicBezTo>
                  <a:cubicBezTo>
                    <a:pt x="4843" y="26091"/>
                    <a:pt x="5036" y="26142"/>
                    <a:pt x="5228" y="26142"/>
                  </a:cubicBezTo>
                  <a:cubicBezTo>
                    <a:pt x="5547" y="26142"/>
                    <a:pt x="5862" y="25998"/>
                    <a:pt x="6070" y="25729"/>
                  </a:cubicBezTo>
                  <a:lnTo>
                    <a:pt x="23596" y="14954"/>
                  </a:lnTo>
                  <a:cubicBezTo>
                    <a:pt x="26835" y="7463"/>
                    <a:pt x="22394" y="2901"/>
                    <a:pt x="19502" y="1266"/>
                  </a:cubicBezTo>
                  <a:cubicBezTo>
                    <a:pt x="17778" y="290"/>
                    <a:pt x="15729" y="84"/>
                    <a:pt x="13754" y="25"/>
                  </a:cubicBezTo>
                  <a:cubicBezTo>
                    <a:pt x="13416" y="9"/>
                    <a:pt x="13077" y="1"/>
                    <a:pt x="127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8" name="Google Shape;5165;p109"/>
            <p:cNvSpPr/>
            <p:nvPr/>
          </p:nvSpPr>
          <p:spPr>
            <a:xfrm>
              <a:off x="2510650" y="2097850"/>
              <a:ext cx="494150" cy="874275"/>
            </a:xfrm>
            <a:custGeom>
              <a:avLst/>
              <a:gdLst/>
              <a:ahLst/>
              <a:cxnLst/>
              <a:rect l="l" t="t" r="r" b="b"/>
              <a:pathLst>
                <a:path w="19766" h="34971" extrusionOk="0">
                  <a:moveTo>
                    <a:pt x="13033" y="1"/>
                  </a:moveTo>
                  <a:cubicBezTo>
                    <a:pt x="12900" y="1"/>
                    <a:pt x="12765" y="5"/>
                    <a:pt x="12630" y="14"/>
                  </a:cubicBezTo>
                  <a:cubicBezTo>
                    <a:pt x="12534" y="19"/>
                    <a:pt x="12438" y="28"/>
                    <a:pt x="12341" y="38"/>
                  </a:cubicBezTo>
                  <a:lnTo>
                    <a:pt x="1916" y="1141"/>
                  </a:lnTo>
                  <a:cubicBezTo>
                    <a:pt x="823" y="1255"/>
                    <a:pt x="1" y="2187"/>
                    <a:pt x="24" y="3285"/>
                  </a:cubicBezTo>
                  <a:lnTo>
                    <a:pt x="1407" y="29088"/>
                  </a:lnTo>
                  <a:cubicBezTo>
                    <a:pt x="1575" y="32384"/>
                    <a:pt x="4296" y="34971"/>
                    <a:pt x="7598" y="34971"/>
                  </a:cubicBezTo>
                  <a:cubicBezTo>
                    <a:pt x="7601" y="34971"/>
                    <a:pt x="7603" y="34971"/>
                    <a:pt x="7606" y="34971"/>
                  </a:cubicBezTo>
                  <a:cubicBezTo>
                    <a:pt x="7623" y="34971"/>
                    <a:pt x="7640" y="34971"/>
                    <a:pt x="7657" y="34971"/>
                  </a:cubicBezTo>
                  <a:cubicBezTo>
                    <a:pt x="11056" y="34971"/>
                    <a:pt x="13825" y="32228"/>
                    <a:pt x="13852" y="28823"/>
                  </a:cubicBezTo>
                  <a:cubicBezTo>
                    <a:pt x="13853" y="28738"/>
                    <a:pt x="13852" y="28655"/>
                    <a:pt x="13849" y="28571"/>
                  </a:cubicBezTo>
                  <a:lnTo>
                    <a:pt x="13729" y="24630"/>
                  </a:lnTo>
                  <a:cubicBezTo>
                    <a:pt x="13729" y="24630"/>
                    <a:pt x="18335" y="23865"/>
                    <a:pt x="19291" y="17854"/>
                  </a:cubicBezTo>
                  <a:cubicBezTo>
                    <a:pt x="19765" y="14863"/>
                    <a:pt x="19616" y="9963"/>
                    <a:pt x="19365" y="5955"/>
                  </a:cubicBezTo>
                  <a:cubicBezTo>
                    <a:pt x="19155" y="2589"/>
                    <a:pt x="16359" y="1"/>
                    <a:pt x="13033" y="1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9" name="Google Shape;5166;p109"/>
            <p:cNvSpPr/>
            <p:nvPr/>
          </p:nvSpPr>
          <p:spPr>
            <a:xfrm>
              <a:off x="2930175" y="2314200"/>
              <a:ext cx="38650" cy="37025"/>
            </a:xfrm>
            <a:custGeom>
              <a:avLst/>
              <a:gdLst/>
              <a:ahLst/>
              <a:cxnLst/>
              <a:rect l="l" t="t" r="r" b="b"/>
              <a:pathLst>
                <a:path w="1546" h="1481" extrusionOk="0">
                  <a:moveTo>
                    <a:pt x="808" y="1"/>
                  </a:moveTo>
                  <a:cubicBezTo>
                    <a:pt x="788" y="1"/>
                    <a:pt x="767" y="1"/>
                    <a:pt x="747" y="3"/>
                  </a:cubicBezTo>
                  <a:cubicBezTo>
                    <a:pt x="329" y="18"/>
                    <a:pt x="0" y="362"/>
                    <a:pt x="2" y="779"/>
                  </a:cubicBezTo>
                  <a:lnTo>
                    <a:pt x="2" y="790"/>
                  </a:lnTo>
                  <a:cubicBezTo>
                    <a:pt x="31" y="1183"/>
                    <a:pt x="358" y="1480"/>
                    <a:pt x="745" y="1480"/>
                  </a:cubicBezTo>
                  <a:cubicBezTo>
                    <a:pt x="763" y="1480"/>
                    <a:pt x="781" y="1480"/>
                    <a:pt x="799" y="1478"/>
                  </a:cubicBezTo>
                  <a:cubicBezTo>
                    <a:pt x="1217" y="1459"/>
                    <a:pt x="1546" y="1115"/>
                    <a:pt x="1543" y="697"/>
                  </a:cubicBezTo>
                  <a:lnTo>
                    <a:pt x="1543" y="681"/>
                  </a:lnTo>
                  <a:cubicBezTo>
                    <a:pt x="1511" y="294"/>
                    <a:pt x="1188" y="1"/>
                    <a:pt x="8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0" name="Google Shape;5167;p109"/>
            <p:cNvSpPr/>
            <p:nvPr/>
          </p:nvSpPr>
          <p:spPr>
            <a:xfrm>
              <a:off x="2890125" y="2289750"/>
              <a:ext cx="79250" cy="20675"/>
            </a:xfrm>
            <a:custGeom>
              <a:avLst/>
              <a:gdLst/>
              <a:ahLst/>
              <a:cxnLst/>
              <a:rect l="l" t="t" r="r" b="b"/>
              <a:pathLst>
                <a:path w="3170" h="827" extrusionOk="0">
                  <a:moveTo>
                    <a:pt x="1617" y="1"/>
                  </a:moveTo>
                  <a:cubicBezTo>
                    <a:pt x="1184" y="1"/>
                    <a:pt x="761" y="134"/>
                    <a:pt x="405" y="382"/>
                  </a:cubicBezTo>
                  <a:cubicBezTo>
                    <a:pt x="137" y="568"/>
                    <a:pt x="0" y="696"/>
                    <a:pt x="88" y="794"/>
                  </a:cubicBezTo>
                  <a:cubicBezTo>
                    <a:pt x="97" y="805"/>
                    <a:pt x="113" y="810"/>
                    <a:pt x="134" y="810"/>
                  </a:cubicBezTo>
                  <a:cubicBezTo>
                    <a:pt x="308" y="810"/>
                    <a:pt x="871" y="484"/>
                    <a:pt x="1611" y="480"/>
                  </a:cubicBezTo>
                  <a:cubicBezTo>
                    <a:pt x="1614" y="480"/>
                    <a:pt x="1617" y="480"/>
                    <a:pt x="1620" y="480"/>
                  </a:cubicBezTo>
                  <a:cubicBezTo>
                    <a:pt x="2361" y="480"/>
                    <a:pt x="2903" y="827"/>
                    <a:pt x="3079" y="827"/>
                  </a:cubicBezTo>
                  <a:cubicBezTo>
                    <a:pt x="3099" y="827"/>
                    <a:pt x="3114" y="822"/>
                    <a:pt x="3124" y="812"/>
                  </a:cubicBezTo>
                  <a:cubicBezTo>
                    <a:pt x="3170" y="766"/>
                    <a:pt x="3083" y="584"/>
                    <a:pt x="2842" y="391"/>
                  </a:cubicBezTo>
                  <a:cubicBezTo>
                    <a:pt x="2495" y="137"/>
                    <a:pt x="2076" y="1"/>
                    <a:pt x="1645" y="1"/>
                  </a:cubicBezTo>
                  <a:cubicBezTo>
                    <a:pt x="1635" y="1"/>
                    <a:pt x="1626" y="1"/>
                    <a:pt x="161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1" name="Google Shape;5168;p109"/>
            <p:cNvSpPr/>
            <p:nvPr/>
          </p:nvSpPr>
          <p:spPr>
            <a:xfrm>
              <a:off x="2722325" y="2319575"/>
              <a:ext cx="38675" cy="37000"/>
            </a:xfrm>
            <a:custGeom>
              <a:avLst/>
              <a:gdLst/>
              <a:ahLst/>
              <a:cxnLst/>
              <a:rect l="l" t="t" r="r" b="b"/>
              <a:pathLst>
                <a:path w="1547" h="1480" extrusionOk="0">
                  <a:moveTo>
                    <a:pt x="804" y="1"/>
                  </a:moveTo>
                  <a:cubicBezTo>
                    <a:pt x="785" y="1"/>
                    <a:pt x="766" y="1"/>
                    <a:pt x="747" y="3"/>
                  </a:cubicBezTo>
                  <a:cubicBezTo>
                    <a:pt x="329" y="17"/>
                    <a:pt x="1" y="362"/>
                    <a:pt x="4" y="780"/>
                  </a:cubicBezTo>
                  <a:lnTo>
                    <a:pt x="4" y="792"/>
                  </a:lnTo>
                  <a:cubicBezTo>
                    <a:pt x="33" y="1182"/>
                    <a:pt x="360" y="1480"/>
                    <a:pt x="746" y="1480"/>
                  </a:cubicBezTo>
                  <a:cubicBezTo>
                    <a:pt x="764" y="1480"/>
                    <a:pt x="782" y="1479"/>
                    <a:pt x="800" y="1478"/>
                  </a:cubicBezTo>
                  <a:cubicBezTo>
                    <a:pt x="1217" y="1459"/>
                    <a:pt x="1546" y="1114"/>
                    <a:pt x="1543" y="697"/>
                  </a:cubicBezTo>
                  <a:lnTo>
                    <a:pt x="1543" y="689"/>
                  </a:lnTo>
                  <a:cubicBezTo>
                    <a:pt x="1515" y="298"/>
                    <a:pt x="1189" y="1"/>
                    <a:pt x="8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2" name="Google Shape;5169;p109"/>
            <p:cNvSpPr/>
            <p:nvPr/>
          </p:nvSpPr>
          <p:spPr>
            <a:xfrm>
              <a:off x="2686100" y="2293775"/>
              <a:ext cx="79375" cy="20450"/>
            </a:xfrm>
            <a:custGeom>
              <a:avLst/>
              <a:gdLst/>
              <a:ahLst/>
              <a:cxnLst/>
              <a:rect l="l" t="t" r="r" b="b"/>
              <a:pathLst>
                <a:path w="3175" h="818" extrusionOk="0">
                  <a:moveTo>
                    <a:pt x="1615" y="0"/>
                  </a:moveTo>
                  <a:cubicBezTo>
                    <a:pt x="1185" y="0"/>
                    <a:pt x="764" y="133"/>
                    <a:pt x="410" y="378"/>
                  </a:cubicBezTo>
                  <a:cubicBezTo>
                    <a:pt x="146" y="563"/>
                    <a:pt x="1" y="696"/>
                    <a:pt x="93" y="791"/>
                  </a:cubicBezTo>
                  <a:cubicBezTo>
                    <a:pt x="102" y="801"/>
                    <a:pt x="117" y="805"/>
                    <a:pt x="137" y="805"/>
                  </a:cubicBezTo>
                  <a:cubicBezTo>
                    <a:pt x="312" y="805"/>
                    <a:pt x="879" y="473"/>
                    <a:pt x="1621" y="473"/>
                  </a:cubicBezTo>
                  <a:cubicBezTo>
                    <a:pt x="2362" y="473"/>
                    <a:pt x="2910" y="818"/>
                    <a:pt x="3084" y="818"/>
                  </a:cubicBezTo>
                  <a:cubicBezTo>
                    <a:pt x="3105" y="818"/>
                    <a:pt x="3120" y="813"/>
                    <a:pt x="3129" y="803"/>
                  </a:cubicBezTo>
                  <a:cubicBezTo>
                    <a:pt x="3175" y="757"/>
                    <a:pt x="3089" y="576"/>
                    <a:pt x="2852" y="391"/>
                  </a:cubicBezTo>
                  <a:cubicBezTo>
                    <a:pt x="2501" y="138"/>
                    <a:pt x="2081" y="2"/>
                    <a:pt x="1650" y="1"/>
                  </a:cubicBezTo>
                  <a:cubicBezTo>
                    <a:pt x="1638" y="1"/>
                    <a:pt x="1627" y="0"/>
                    <a:pt x="16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3" name="Google Shape;5170;p109"/>
            <p:cNvSpPr/>
            <p:nvPr/>
          </p:nvSpPr>
          <p:spPr>
            <a:xfrm>
              <a:off x="2827750" y="2294825"/>
              <a:ext cx="65250" cy="173800"/>
            </a:xfrm>
            <a:custGeom>
              <a:avLst/>
              <a:gdLst/>
              <a:ahLst/>
              <a:cxnLst/>
              <a:rect l="l" t="t" r="r" b="b"/>
              <a:pathLst>
                <a:path w="2610" h="6952" extrusionOk="0">
                  <a:moveTo>
                    <a:pt x="98" y="1"/>
                  </a:moveTo>
                  <a:cubicBezTo>
                    <a:pt x="97" y="1"/>
                    <a:pt x="96" y="1"/>
                    <a:pt x="95" y="1"/>
                  </a:cubicBezTo>
                  <a:cubicBezTo>
                    <a:pt x="1" y="35"/>
                    <a:pt x="631" y="1922"/>
                    <a:pt x="1499" y="4219"/>
                  </a:cubicBezTo>
                  <a:lnTo>
                    <a:pt x="2127" y="5835"/>
                  </a:lnTo>
                  <a:cubicBezTo>
                    <a:pt x="2238" y="6025"/>
                    <a:pt x="2286" y="6244"/>
                    <a:pt x="2269" y="6463"/>
                  </a:cubicBezTo>
                  <a:cubicBezTo>
                    <a:pt x="2235" y="6607"/>
                    <a:pt x="2032" y="6648"/>
                    <a:pt x="1822" y="6670"/>
                  </a:cubicBezTo>
                  <a:cubicBezTo>
                    <a:pt x="1365" y="6693"/>
                    <a:pt x="912" y="6775"/>
                    <a:pt x="475" y="6913"/>
                  </a:cubicBezTo>
                  <a:cubicBezTo>
                    <a:pt x="691" y="6938"/>
                    <a:pt x="909" y="6951"/>
                    <a:pt x="1126" y="6951"/>
                  </a:cubicBezTo>
                  <a:cubicBezTo>
                    <a:pt x="1364" y="6951"/>
                    <a:pt x="1602" y="6936"/>
                    <a:pt x="1838" y="6905"/>
                  </a:cubicBezTo>
                  <a:cubicBezTo>
                    <a:pt x="1961" y="6905"/>
                    <a:pt x="2080" y="6889"/>
                    <a:pt x="2197" y="6856"/>
                  </a:cubicBezTo>
                  <a:cubicBezTo>
                    <a:pt x="2358" y="6813"/>
                    <a:pt x="2488" y="6699"/>
                    <a:pt x="2549" y="6546"/>
                  </a:cubicBezTo>
                  <a:cubicBezTo>
                    <a:pt x="2609" y="6265"/>
                    <a:pt x="2570" y="5973"/>
                    <a:pt x="2438" y="5719"/>
                  </a:cubicBezTo>
                  <a:cubicBezTo>
                    <a:pt x="2251" y="5202"/>
                    <a:pt x="2045" y="4666"/>
                    <a:pt x="1838" y="4095"/>
                  </a:cubicBezTo>
                  <a:cubicBezTo>
                    <a:pt x="975" y="1823"/>
                    <a:pt x="204" y="1"/>
                    <a:pt x="9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4" name="Google Shape;5171;p109"/>
            <p:cNvSpPr/>
            <p:nvPr/>
          </p:nvSpPr>
          <p:spPr>
            <a:xfrm>
              <a:off x="2652675" y="2659350"/>
              <a:ext cx="201200" cy="90500"/>
            </a:xfrm>
            <a:custGeom>
              <a:avLst/>
              <a:gdLst/>
              <a:ahLst/>
              <a:cxnLst/>
              <a:rect l="l" t="t" r="r" b="b"/>
              <a:pathLst>
                <a:path w="8048" h="3620" extrusionOk="0">
                  <a:moveTo>
                    <a:pt x="0" y="1"/>
                  </a:moveTo>
                  <a:cubicBezTo>
                    <a:pt x="0" y="1"/>
                    <a:pt x="1711" y="3619"/>
                    <a:pt x="6864" y="3619"/>
                  </a:cubicBezTo>
                  <a:cubicBezTo>
                    <a:pt x="7216" y="3619"/>
                    <a:pt x="7585" y="3602"/>
                    <a:pt x="7970" y="3566"/>
                  </a:cubicBezTo>
                  <a:lnTo>
                    <a:pt x="8048" y="2149"/>
                  </a:lnTo>
                  <a:lnTo>
                    <a:pt x="8048" y="2149"/>
                  </a:lnTo>
                  <a:cubicBezTo>
                    <a:pt x="7971" y="2151"/>
                    <a:pt x="7895" y="2151"/>
                    <a:pt x="7819" y="2151"/>
                  </a:cubicBezTo>
                  <a:cubicBezTo>
                    <a:pt x="5069" y="2151"/>
                    <a:pt x="2366" y="1409"/>
                    <a:pt x="0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5" name="Google Shape;5172;p109"/>
            <p:cNvSpPr/>
            <p:nvPr/>
          </p:nvSpPr>
          <p:spPr>
            <a:xfrm>
              <a:off x="2766950" y="2503450"/>
              <a:ext cx="65975" cy="46025"/>
            </a:xfrm>
            <a:custGeom>
              <a:avLst/>
              <a:gdLst/>
              <a:ahLst/>
              <a:cxnLst/>
              <a:rect l="l" t="t" r="r" b="b"/>
              <a:pathLst>
                <a:path w="2639" h="1841" extrusionOk="0">
                  <a:moveTo>
                    <a:pt x="1367" y="1"/>
                  </a:moveTo>
                  <a:cubicBezTo>
                    <a:pt x="1310" y="1"/>
                    <a:pt x="1254" y="4"/>
                    <a:pt x="1197" y="11"/>
                  </a:cubicBezTo>
                  <a:cubicBezTo>
                    <a:pt x="827" y="46"/>
                    <a:pt x="487" y="228"/>
                    <a:pt x="255" y="519"/>
                  </a:cubicBezTo>
                  <a:cubicBezTo>
                    <a:pt x="27" y="801"/>
                    <a:pt x="1" y="1195"/>
                    <a:pt x="189" y="1506"/>
                  </a:cubicBezTo>
                  <a:cubicBezTo>
                    <a:pt x="384" y="1723"/>
                    <a:pt x="659" y="1841"/>
                    <a:pt x="940" y="1841"/>
                  </a:cubicBezTo>
                  <a:cubicBezTo>
                    <a:pt x="1054" y="1841"/>
                    <a:pt x="1168" y="1822"/>
                    <a:pt x="1279" y="1782"/>
                  </a:cubicBezTo>
                  <a:cubicBezTo>
                    <a:pt x="1670" y="1642"/>
                    <a:pt x="2029" y="1426"/>
                    <a:pt x="2338" y="1147"/>
                  </a:cubicBezTo>
                  <a:cubicBezTo>
                    <a:pt x="2431" y="1081"/>
                    <a:pt x="2513" y="998"/>
                    <a:pt x="2577" y="903"/>
                  </a:cubicBezTo>
                  <a:cubicBezTo>
                    <a:pt x="2638" y="808"/>
                    <a:pt x="2638" y="687"/>
                    <a:pt x="2577" y="592"/>
                  </a:cubicBezTo>
                  <a:lnTo>
                    <a:pt x="2539" y="569"/>
                  </a:lnTo>
                  <a:cubicBezTo>
                    <a:pt x="2253" y="207"/>
                    <a:pt x="1821" y="1"/>
                    <a:pt x="1367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6" name="Google Shape;5173;p109"/>
            <p:cNvSpPr/>
            <p:nvPr/>
          </p:nvSpPr>
          <p:spPr>
            <a:xfrm>
              <a:off x="2774550" y="2481575"/>
              <a:ext cx="70350" cy="59650"/>
            </a:xfrm>
            <a:custGeom>
              <a:avLst/>
              <a:gdLst/>
              <a:ahLst/>
              <a:cxnLst/>
              <a:rect l="l" t="t" r="r" b="b"/>
              <a:pathLst>
                <a:path w="2814" h="2386" extrusionOk="0">
                  <a:moveTo>
                    <a:pt x="170" y="0"/>
                  </a:moveTo>
                  <a:cubicBezTo>
                    <a:pt x="100" y="0"/>
                    <a:pt x="0" y="237"/>
                    <a:pt x="41" y="596"/>
                  </a:cubicBezTo>
                  <a:cubicBezTo>
                    <a:pt x="98" y="1099"/>
                    <a:pt x="351" y="1559"/>
                    <a:pt x="744" y="1877"/>
                  </a:cubicBezTo>
                  <a:cubicBezTo>
                    <a:pt x="1146" y="2206"/>
                    <a:pt x="1649" y="2386"/>
                    <a:pt x="2169" y="2386"/>
                  </a:cubicBezTo>
                  <a:cubicBezTo>
                    <a:pt x="2178" y="2386"/>
                    <a:pt x="2186" y="2386"/>
                    <a:pt x="2194" y="2386"/>
                  </a:cubicBezTo>
                  <a:cubicBezTo>
                    <a:pt x="2599" y="2372"/>
                    <a:pt x="2814" y="2254"/>
                    <a:pt x="2814" y="2199"/>
                  </a:cubicBezTo>
                  <a:cubicBezTo>
                    <a:pt x="2806" y="2072"/>
                    <a:pt x="1842" y="2166"/>
                    <a:pt x="1074" y="1530"/>
                  </a:cubicBezTo>
                  <a:cubicBezTo>
                    <a:pt x="306" y="893"/>
                    <a:pt x="301" y="0"/>
                    <a:pt x="17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7" name="Google Shape;5174;p109"/>
            <p:cNvSpPr/>
            <p:nvPr/>
          </p:nvSpPr>
          <p:spPr>
            <a:xfrm>
              <a:off x="2677850" y="2261950"/>
              <a:ext cx="96725" cy="27850"/>
            </a:xfrm>
            <a:custGeom>
              <a:avLst/>
              <a:gdLst/>
              <a:ahLst/>
              <a:cxnLst/>
              <a:rect l="l" t="t" r="r" b="b"/>
              <a:pathLst>
                <a:path w="3869" h="1114" extrusionOk="0">
                  <a:moveTo>
                    <a:pt x="2254" y="0"/>
                  </a:moveTo>
                  <a:cubicBezTo>
                    <a:pt x="2127" y="0"/>
                    <a:pt x="2000" y="8"/>
                    <a:pt x="1873" y="24"/>
                  </a:cubicBezTo>
                  <a:cubicBezTo>
                    <a:pt x="1374" y="73"/>
                    <a:pt x="893" y="241"/>
                    <a:pt x="471" y="514"/>
                  </a:cubicBezTo>
                  <a:cubicBezTo>
                    <a:pt x="137" y="729"/>
                    <a:pt x="1" y="944"/>
                    <a:pt x="58" y="1039"/>
                  </a:cubicBezTo>
                  <a:cubicBezTo>
                    <a:pt x="92" y="1092"/>
                    <a:pt x="173" y="1114"/>
                    <a:pt x="291" y="1114"/>
                  </a:cubicBezTo>
                  <a:cubicBezTo>
                    <a:pt x="619" y="1114"/>
                    <a:pt x="1237" y="950"/>
                    <a:pt x="1951" y="862"/>
                  </a:cubicBezTo>
                  <a:cubicBezTo>
                    <a:pt x="2922" y="742"/>
                    <a:pt x="3753" y="849"/>
                    <a:pt x="3830" y="622"/>
                  </a:cubicBezTo>
                  <a:cubicBezTo>
                    <a:pt x="3868" y="523"/>
                    <a:pt x="3686" y="340"/>
                    <a:pt x="3347" y="197"/>
                  </a:cubicBezTo>
                  <a:cubicBezTo>
                    <a:pt x="2996" y="67"/>
                    <a:pt x="2626" y="0"/>
                    <a:pt x="225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8" name="Google Shape;5175;p109"/>
            <p:cNvSpPr/>
            <p:nvPr/>
          </p:nvSpPr>
          <p:spPr>
            <a:xfrm>
              <a:off x="2888875" y="2228750"/>
              <a:ext cx="73275" cy="23275"/>
            </a:xfrm>
            <a:custGeom>
              <a:avLst/>
              <a:gdLst/>
              <a:ahLst/>
              <a:cxnLst/>
              <a:rect l="l" t="t" r="r" b="b"/>
              <a:pathLst>
                <a:path w="2931" h="931" extrusionOk="0">
                  <a:moveTo>
                    <a:pt x="1392" y="1"/>
                  </a:moveTo>
                  <a:cubicBezTo>
                    <a:pt x="1022" y="1"/>
                    <a:pt x="660" y="109"/>
                    <a:pt x="348" y="310"/>
                  </a:cubicBezTo>
                  <a:cubicBezTo>
                    <a:pt x="93" y="491"/>
                    <a:pt x="1" y="677"/>
                    <a:pt x="59" y="772"/>
                  </a:cubicBezTo>
                  <a:cubicBezTo>
                    <a:pt x="119" y="860"/>
                    <a:pt x="268" y="884"/>
                    <a:pt x="475" y="884"/>
                  </a:cubicBezTo>
                  <a:cubicBezTo>
                    <a:pt x="733" y="884"/>
                    <a:pt x="1083" y="846"/>
                    <a:pt x="1464" y="846"/>
                  </a:cubicBezTo>
                  <a:cubicBezTo>
                    <a:pt x="1921" y="846"/>
                    <a:pt x="2327" y="931"/>
                    <a:pt x="2590" y="931"/>
                  </a:cubicBezTo>
                  <a:cubicBezTo>
                    <a:pt x="2722" y="931"/>
                    <a:pt x="2818" y="909"/>
                    <a:pt x="2868" y="846"/>
                  </a:cubicBezTo>
                  <a:cubicBezTo>
                    <a:pt x="2930" y="756"/>
                    <a:pt x="2852" y="561"/>
                    <a:pt x="2608" y="380"/>
                  </a:cubicBezTo>
                  <a:cubicBezTo>
                    <a:pt x="2283" y="142"/>
                    <a:pt x="1892" y="11"/>
                    <a:pt x="1489" y="3"/>
                  </a:cubicBezTo>
                  <a:cubicBezTo>
                    <a:pt x="1457" y="2"/>
                    <a:pt x="1424" y="1"/>
                    <a:pt x="13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9" name="Google Shape;5176;p109"/>
            <p:cNvSpPr/>
            <p:nvPr/>
          </p:nvSpPr>
          <p:spPr>
            <a:xfrm>
              <a:off x="2449900" y="2036400"/>
              <a:ext cx="573875" cy="510475"/>
            </a:xfrm>
            <a:custGeom>
              <a:avLst/>
              <a:gdLst/>
              <a:ahLst/>
              <a:cxnLst/>
              <a:rect l="l" t="t" r="r" b="b"/>
              <a:pathLst>
                <a:path w="22955" h="20419" extrusionOk="0">
                  <a:moveTo>
                    <a:pt x="11710" y="1"/>
                  </a:moveTo>
                  <a:cubicBezTo>
                    <a:pt x="10166" y="1"/>
                    <a:pt x="8610" y="181"/>
                    <a:pt x="7094" y="459"/>
                  </a:cubicBezTo>
                  <a:cubicBezTo>
                    <a:pt x="5764" y="703"/>
                    <a:pt x="4400" y="1059"/>
                    <a:pt x="3342" y="1884"/>
                  </a:cubicBezTo>
                  <a:cubicBezTo>
                    <a:pt x="1863" y="3046"/>
                    <a:pt x="1252" y="4988"/>
                    <a:pt x="889" y="6843"/>
                  </a:cubicBezTo>
                  <a:cubicBezTo>
                    <a:pt x="0" y="11384"/>
                    <a:pt x="198" y="16242"/>
                    <a:pt x="2181" y="20419"/>
                  </a:cubicBezTo>
                  <a:cubicBezTo>
                    <a:pt x="3491" y="19195"/>
                    <a:pt x="4388" y="17593"/>
                    <a:pt x="4747" y="15837"/>
                  </a:cubicBezTo>
                  <a:cubicBezTo>
                    <a:pt x="5104" y="14090"/>
                    <a:pt x="5251" y="12308"/>
                    <a:pt x="5186" y="10528"/>
                  </a:cubicBezTo>
                  <a:cubicBezTo>
                    <a:pt x="5186" y="9896"/>
                    <a:pt x="5226" y="9170"/>
                    <a:pt x="5730" y="8793"/>
                  </a:cubicBezTo>
                  <a:cubicBezTo>
                    <a:pt x="6022" y="8615"/>
                    <a:pt x="6353" y="8508"/>
                    <a:pt x="6693" y="8483"/>
                  </a:cubicBezTo>
                  <a:cubicBezTo>
                    <a:pt x="9978" y="7946"/>
                    <a:pt x="15361" y="5219"/>
                    <a:pt x="17700" y="2851"/>
                  </a:cubicBezTo>
                  <a:cubicBezTo>
                    <a:pt x="19317" y="5298"/>
                    <a:pt x="20745" y="3269"/>
                    <a:pt x="21795" y="8391"/>
                  </a:cubicBezTo>
                  <a:lnTo>
                    <a:pt x="22955" y="6802"/>
                  </a:lnTo>
                  <a:cubicBezTo>
                    <a:pt x="22539" y="3488"/>
                    <a:pt x="20108" y="2035"/>
                    <a:pt x="16981" y="872"/>
                  </a:cubicBezTo>
                  <a:cubicBezTo>
                    <a:pt x="15297" y="247"/>
                    <a:pt x="13512" y="1"/>
                    <a:pt x="117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0" name="Google Shape;5177;p109"/>
            <p:cNvSpPr/>
            <p:nvPr/>
          </p:nvSpPr>
          <p:spPr>
            <a:xfrm>
              <a:off x="2426850" y="2078900"/>
              <a:ext cx="451750" cy="114025"/>
            </a:xfrm>
            <a:custGeom>
              <a:avLst/>
              <a:gdLst/>
              <a:ahLst/>
              <a:cxnLst/>
              <a:rect l="l" t="t" r="r" b="b"/>
              <a:pathLst>
                <a:path w="18070" h="4561" extrusionOk="0">
                  <a:moveTo>
                    <a:pt x="18062" y="0"/>
                  </a:moveTo>
                  <a:cubicBezTo>
                    <a:pt x="17965" y="0"/>
                    <a:pt x="17234" y="794"/>
                    <a:pt x="15801" y="1680"/>
                  </a:cubicBezTo>
                  <a:lnTo>
                    <a:pt x="15219" y="2032"/>
                  </a:lnTo>
                  <a:lnTo>
                    <a:pt x="14557" y="2362"/>
                  </a:lnTo>
                  <a:cubicBezTo>
                    <a:pt x="14107" y="2610"/>
                    <a:pt x="13592" y="2775"/>
                    <a:pt x="13061" y="3015"/>
                  </a:cubicBezTo>
                  <a:cubicBezTo>
                    <a:pt x="11890" y="3441"/>
                    <a:pt x="10681" y="3763"/>
                    <a:pt x="9451" y="3973"/>
                  </a:cubicBezTo>
                  <a:cubicBezTo>
                    <a:pt x="8322" y="4154"/>
                    <a:pt x="7181" y="4244"/>
                    <a:pt x="6039" y="4244"/>
                  </a:cubicBezTo>
                  <a:cubicBezTo>
                    <a:pt x="5937" y="4244"/>
                    <a:pt x="5834" y="4243"/>
                    <a:pt x="5732" y="4242"/>
                  </a:cubicBezTo>
                  <a:cubicBezTo>
                    <a:pt x="4713" y="4218"/>
                    <a:pt x="3698" y="4103"/>
                    <a:pt x="2699" y="3899"/>
                  </a:cubicBezTo>
                  <a:cubicBezTo>
                    <a:pt x="1099" y="3565"/>
                    <a:pt x="150" y="3088"/>
                    <a:pt x="16" y="3088"/>
                  </a:cubicBezTo>
                  <a:cubicBezTo>
                    <a:pt x="8" y="3088"/>
                    <a:pt x="3" y="3090"/>
                    <a:pt x="1" y="3094"/>
                  </a:cubicBezTo>
                  <a:cubicBezTo>
                    <a:pt x="211" y="3241"/>
                    <a:pt x="436" y="3365"/>
                    <a:pt x="674" y="3460"/>
                  </a:cubicBezTo>
                  <a:cubicBezTo>
                    <a:pt x="941" y="3593"/>
                    <a:pt x="1218" y="3706"/>
                    <a:pt x="1501" y="3796"/>
                  </a:cubicBezTo>
                  <a:lnTo>
                    <a:pt x="2031" y="3982"/>
                  </a:lnTo>
                  <a:lnTo>
                    <a:pt x="2642" y="4135"/>
                  </a:lnTo>
                  <a:cubicBezTo>
                    <a:pt x="3651" y="4373"/>
                    <a:pt x="4681" y="4512"/>
                    <a:pt x="5716" y="4547"/>
                  </a:cubicBezTo>
                  <a:cubicBezTo>
                    <a:pt x="5953" y="4556"/>
                    <a:pt x="6190" y="4561"/>
                    <a:pt x="6427" y="4561"/>
                  </a:cubicBezTo>
                  <a:cubicBezTo>
                    <a:pt x="8732" y="4561"/>
                    <a:pt x="11019" y="4136"/>
                    <a:pt x="13174" y="3309"/>
                  </a:cubicBezTo>
                  <a:cubicBezTo>
                    <a:pt x="13711" y="3069"/>
                    <a:pt x="14231" y="2875"/>
                    <a:pt x="14685" y="2615"/>
                  </a:cubicBezTo>
                  <a:lnTo>
                    <a:pt x="15347" y="2260"/>
                  </a:lnTo>
                  <a:lnTo>
                    <a:pt x="15933" y="1883"/>
                  </a:lnTo>
                  <a:cubicBezTo>
                    <a:pt x="16269" y="1668"/>
                    <a:pt x="16589" y="1432"/>
                    <a:pt x="16892" y="1173"/>
                  </a:cubicBezTo>
                  <a:lnTo>
                    <a:pt x="17272" y="866"/>
                  </a:lnTo>
                  <a:lnTo>
                    <a:pt x="17561" y="573"/>
                  </a:lnTo>
                  <a:cubicBezTo>
                    <a:pt x="17750" y="401"/>
                    <a:pt x="17921" y="211"/>
                    <a:pt x="18070" y="3"/>
                  </a:cubicBezTo>
                  <a:cubicBezTo>
                    <a:pt x="18068" y="1"/>
                    <a:pt x="18065" y="0"/>
                    <a:pt x="1806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1" name="Google Shape;5178;p109"/>
            <p:cNvSpPr/>
            <p:nvPr/>
          </p:nvSpPr>
          <p:spPr>
            <a:xfrm>
              <a:off x="2469425" y="2054975"/>
              <a:ext cx="409350" cy="58375"/>
            </a:xfrm>
            <a:custGeom>
              <a:avLst/>
              <a:gdLst/>
              <a:ahLst/>
              <a:cxnLst/>
              <a:rect l="l" t="t" r="r" b="b"/>
              <a:pathLst>
                <a:path w="16374" h="2335" extrusionOk="0">
                  <a:moveTo>
                    <a:pt x="1" y="1"/>
                  </a:moveTo>
                  <a:lnTo>
                    <a:pt x="1" y="1"/>
                  </a:lnTo>
                  <a:cubicBezTo>
                    <a:pt x="156" y="160"/>
                    <a:pt x="328" y="299"/>
                    <a:pt x="516" y="414"/>
                  </a:cubicBezTo>
                  <a:cubicBezTo>
                    <a:pt x="727" y="572"/>
                    <a:pt x="952" y="709"/>
                    <a:pt x="1185" y="827"/>
                  </a:cubicBezTo>
                  <a:lnTo>
                    <a:pt x="1621" y="1062"/>
                  </a:lnTo>
                  <a:lnTo>
                    <a:pt x="2127" y="1279"/>
                  </a:lnTo>
                  <a:cubicBezTo>
                    <a:pt x="3936" y="1977"/>
                    <a:pt x="5856" y="2335"/>
                    <a:pt x="7793" y="2335"/>
                  </a:cubicBezTo>
                  <a:cubicBezTo>
                    <a:pt x="7873" y="2335"/>
                    <a:pt x="7953" y="2334"/>
                    <a:pt x="8033" y="2333"/>
                  </a:cubicBezTo>
                  <a:cubicBezTo>
                    <a:pt x="8046" y="2333"/>
                    <a:pt x="8058" y="2333"/>
                    <a:pt x="8071" y="2333"/>
                  </a:cubicBezTo>
                  <a:cubicBezTo>
                    <a:pt x="10064" y="2333"/>
                    <a:pt x="12052" y="2110"/>
                    <a:pt x="13995" y="1667"/>
                  </a:cubicBezTo>
                  <a:cubicBezTo>
                    <a:pt x="14747" y="1498"/>
                    <a:pt x="15346" y="1328"/>
                    <a:pt x="15750" y="1192"/>
                  </a:cubicBezTo>
                  <a:cubicBezTo>
                    <a:pt x="15968" y="1140"/>
                    <a:pt x="16178" y="1060"/>
                    <a:pt x="16374" y="953"/>
                  </a:cubicBezTo>
                  <a:cubicBezTo>
                    <a:pt x="16374" y="948"/>
                    <a:pt x="16366" y="946"/>
                    <a:pt x="16351" y="946"/>
                  </a:cubicBezTo>
                  <a:cubicBezTo>
                    <a:pt x="16198" y="946"/>
                    <a:pt x="15308" y="1177"/>
                    <a:pt x="13949" y="1432"/>
                  </a:cubicBezTo>
                  <a:cubicBezTo>
                    <a:pt x="11998" y="1804"/>
                    <a:pt x="10018" y="1993"/>
                    <a:pt x="8033" y="1994"/>
                  </a:cubicBezTo>
                  <a:cubicBezTo>
                    <a:pt x="7953" y="1995"/>
                    <a:pt x="7874" y="1996"/>
                    <a:pt x="7794" y="1996"/>
                  </a:cubicBezTo>
                  <a:cubicBezTo>
                    <a:pt x="5896" y="1996"/>
                    <a:pt x="4010" y="1678"/>
                    <a:pt x="2215" y="1055"/>
                  </a:cubicBezTo>
                  <a:cubicBezTo>
                    <a:pt x="1459" y="741"/>
                    <a:pt x="719" y="389"/>
                    <a:pt x="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2" name="Google Shape;5179;p109"/>
            <p:cNvSpPr/>
            <p:nvPr/>
          </p:nvSpPr>
          <p:spPr>
            <a:xfrm>
              <a:off x="2878450" y="2021250"/>
              <a:ext cx="53200" cy="61350"/>
            </a:xfrm>
            <a:custGeom>
              <a:avLst/>
              <a:gdLst/>
              <a:ahLst/>
              <a:cxnLst/>
              <a:rect l="l" t="t" r="r" b="b"/>
              <a:pathLst>
                <a:path w="2128" h="2454" extrusionOk="0">
                  <a:moveTo>
                    <a:pt x="1919" y="1"/>
                  </a:moveTo>
                  <a:cubicBezTo>
                    <a:pt x="1831" y="1"/>
                    <a:pt x="1717" y="13"/>
                    <a:pt x="1583" y="45"/>
                  </a:cubicBezTo>
                  <a:cubicBezTo>
                    <a:pt x="726" y="298"/>
                    <a:pt x="108" y="1044"/>
                    <a:pt x="20" y="1932"/>
                  </a:cubicBezTo>
                  <a:cubicBezTo>
                    <a:pt x="0" y="2260"/>
                    <a:pt x="77" y="2454"/>
                    <a:pt x="118" y="2454"/>
                  </a:cubicBezTo>
                  <a:cubicBezTo>
                    <a:pt x="119" y="2454"/>
                    <a:pt x="119" y="2454"/>
                    <a:pt x="120" y="2454"/>
                  </a:cubicBezTo>
                  <a:cubicBezTo>
                    <a:pt x="160" y="2449"/>
                    <a:pt x="178" y="1661"/>
                    <a:pt x="772" y="966"/>
                  </a:cubicBezTo>
                  <a:cubicBezTo>
                    <a:pt x="1367" y="272"/>
                    <a:pt x="2128" y="140"/>
                    <a:pt x="2112" y="45"/>
                  </a:cubicBezTo>
                  <a:cubicBezTo>
                    <a:pt x="2112" y="24"/>
                    <a:pt x="2042" y="1"/>
                    <a:pt x="1919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3" name="Google Shape;5180;p109"/>
            <p:cNvSpPr/>
            <p:nvPr/>
          </p:nvSpPr>
          <p:spPr>
            <a:xfrm>
              <a:off x="2080925" y="2019775"/>
              <a:ext cx="359100" cy="244075"/>
            </a:xfrm>
            <a:custGeom>
              <a:avLst/>
              <a:gdLst/>
              <a:ahLst/>
              <a:cxnLst/>
              <a:rect l="l" t="t" r="r" b="b"/>
              <a:pathLst>
                <a:path w="14364" h="9763" extrusionOk="0">
                  <a:moveTo>
                    <a:pt x="9458" y="0"/>
                  </a:moveTo>
                  <a:cubicBezTo>
                    <a:pt x="8941" y="0"/>
                    <a:pt x="8426" y="87"/>
                    <a:pt x="7934" y="258"/>
                  </a:cubicBezTo>
                  <a:cubicBezTo>
                    <a:pt x="6176" y="878"/>
                    <a:pt x="4870" y="2374"/>
                    <a:pt x="4492" y="4200"/>
                  </a:cubicBezTo>
                  <a:cubicBezTo>
                    <a:pt x="4319" y="5174"/>
                    <a:pt x="4492" y="6100"/>
                    <a:pt x="4426" y="6959"/>
                  </a:cubicBezTo>
                  <a:cubicBezTo>
                    <a:pt x="4411" y="7372"/>
                    <a:pt x="4316" y="7780"/>
                    <a:pt x="4145" y="8156"/>
                  </a:cubicBezTo>
                  <a:cubicBezTo>
                    <a:pt x="3975" y="8510"/>
                    <a:pt x="3718" y="8814"/>
                    <a:pt x="3396" y="9042"/>
                  </a:cubicBezTo>
                  <a:cubicBezTo>
                    <a:pt x="3038" y="9317"/>
                    <a:pt x="2604" y="9460"/>
                    <a:pt x="2167" y="9460"/>
                  </a:cubicBezTo>
                  <a:cubicBezTo>
                    <a:pt x="1895" y="9460"/>
                    <a:pt x="1622" y="9405"/>
                    <a:pt x="1365" y="9293"/>
                  </a:cubicBezTo>
                  <a:cubicBezTo>
                    <a:pt x="796" y="8998"/>
                    <a:pt x="409" y="8444"/>
                    <a:pt x="323" y="7810"/>
                  </a:cubicBezTo>
                  <a:cubicBezTo>
                    <a:pt x="253" y="7287"/>
                    <a:pt x="482" y="6769"/>
                    <a:pt x="918" y="6471"/>
                  </a:cubicBezTo>
                  <a:cubicBezTo>
                    <a:pt x="1214" y="6266"/>
                    <a:pt x="1563" y="6156"/>
                    <a:pt x="1921" y="6156"/>
                  </a:cubicBezTo>
                  <a:cubicBezTo>
                    <a:pt x="1965" y="6156"/>
                    <a:pt x="2009" y="6158"/>
                    <a:pt x="2054" y="6161"/>
                  </a:cubicBezTo>
                  <a:cubicBezTo>
                    <a:pt x="2391" y="6204"/>
                    <a:pt x="2708" y="6350"/>
                    <a:pt x="2959" y="6578"/>
                  </a:cubicBezTo>
                  <a:cubicBezTo>
                    <a:pt x="2916" y="6494"/>
                    <a:pt x="2856" y="6421"/>
                    <a:pt x="2781" y="6363"/>
                  </a:cubicBezTo>
                  <a:cubicBezTo>
                    <a:pt x="2572" y="6180"/>
                    <a:pt x="2314" y="6068"/>
                    <a:pt x="2038" y="6037"/>
                  </a:cubicBezTo>
                  <a:cubicBezTo>
                    <a:pt x="1963" y="6028"/>
                    <a:pt x="1888" y="6024"/>
                    <a:pt x="1813" y="6024"/>
                  </a:cubicBezTo>
                  <a:cubicBezTo>
                    <a:pt x="1454" y="6024"/>
                    <a:pt x="1102" y="6126"/>
                    <a:pt x="799" y="6322"/>
                  </a:cubicBezTo>
                  <a:cubicBezTo>
                    <a:pt x="285" y="6648"/>
                    <a:pt x="0" y="7238"/>
                    <a:pt x="68" y="7842"/>
                  </a:cubicBezTo>
                  <a:cubicBezTo>
                    <a:pt x="148" y="8565"/>
                    <a:pt x="579" y="9204"/>
                    <a:pt x="1220" y="9548"/>
                  </a:cubicBezTo>
                  <a:cubicBezTo>
                    <a:pt x="1528" y="9692"/>
                    <a:pt x="1858" y="9762"/>
                    <a:pt x="2186" y="9762"/>
                  </a:cubicBezTo>
                  <a:cubicBezTo>
                    <a:pt x="2672" y="9762"/>
                    <a:pt x="3155" y="9607"/>
                    <a:pt x="3558" y="9304"/>
                  </a:cubicBezTo>
                  <a:cubicBezTo>
                    <a:pt x="3925" y="9050"/>
                    <a:pt x="4223" y="8709"/>
                    <a:pt x="4422" y="8310"/>
                  </a:cubicBezTo>
                  <a:cubicBezTo>
                    <a:pt x="4613" y="7894"/>
                    <a:pt x="4721" y="7444"/>
                    <a:pt x="4740" y="6987"/>
                  </a:cubicBezTo>
                  <a:cubicBezTo>
                    <a:pt x="4803" y="6078"/>
                    <a:pt x="4645" y="5161"/>
                    <a:pt x="4810" y="4268"/>
                  </a:cubicBezTo>
                  <a:cubicBezTo>
                    <a:pt x="5166" y="2558"/>
                    <a:pt x="6380" y="1152"/>
                    <a:pt x="8020" y="550"/>
                  </a:cubicBezTo>
                  <a:cubicBezTo>
                    <a:pt x="8509" y="383"/>
                    <a:pt x="9017" y="300"/>
                    <a:pt x="9522" y="300"/>
                  </a:cubicBezTo>
                  <a:cubicBezTo>
                    <a:pt x="10407" y="300"/>
                    <a:pt x="11284" y="553"/>
                    <a:pt x="12044" y="1046"/>
                  </a:cubicBezTo>
                  <a:cubicBezTo>
                    <a:pt x="12859" y="1555"/>
                    <a:pt x="13517" y="2278"/>
                    <a:pt x="13946" y="3137"/>
                  </a:cubicBezTo>
                  <a:cubicBezTo>
                    <a:pt x="14239" y="3742"/>
                    <a:pt x="14304" y="4124"/>
                    <a:pt x="14357" y="4124"/>
                  </a:cubicBezTo>
                  <a:cubicBezTo>
                    <a:pt x="14358" y="4124"/>
                    <a:pt x="14359" y="4124"/>
                    <a:pt x="14359" y="4124"/>
                  </a:cubicBezTo>
                  <a:cubicBezTo>
                    <a:pt x="14364" y="4030"/>
                    <a:pt x="14352" y="3937"/>
                    <a:pt x="14326" y="3846"/>
                  </a:cubicBezTo>
                  <a:cubicBezTo>
                    <a:pt x="14272" y="3583"/>
                    <a:pt x="14191" y="3328"/>
                    <a:pt x="14082" y="3082"/>
                  </a:cubicBezTo>
                  <a:cubicBezTo>
                    <a:pt x="13683" y="2170"/>
                    <a:pt x="13024" y="1393"/>
                    <a:pt x="12190" y="848"/>
                  </a:cubicBezTo>
                  <a:cubicBezTo>
                    <a:pt x="11613" y="465"/>
                    <a:pt x="10968" y="204"/>
                    <a:pt x="10289" y="75"/>
                  </a:cubicBezTo>
                  <a:cubicBezTo>
                    <a:pt x="10014" y="25"/>
                    <a:pt x="9736" y="0"/>
                    <a:pt x="94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4" name="Google Shape;5181;p109"/>
            <p:cNvSpPr/>
            <p:nvPr/>
          </p:nvSpPr>
          <p:spPr>
            <a:xfrm>
              <a:off x="2549575" y="2092800"/>
              <a:ext cx="335100" cy="160575"/>
            </a:xfrm>
            <a:custGeom>
              <a:avLst/>
              <a:gdLst/>
              <a:ahLst/>
              <a:cxnLst/>
              <a:rect l="l" t="t" r="r" b="b"/>
              <a:pathLst>
                <a:path w="13404" h="6423" extrusionOk="0">
                  <a:moveTo>
                    <a:pt x="13403" y="1"/>
                  </a:moveTo>
                  <a:lnTo>
                    <a:pt x="13403" y="1"/>
                  </a:lnTo>
                  <a:cubicBezTo>
                    <a:pt x="13080" y="699"/>
                    <a:pt x="12693" y="1365"/>
                    <a:pt x="12248" y="1992"/>
                  </a:cubicBezTo>
                  <a:cubicBezTo>
                    <a:pt x="11081" y="3438"/>
                    <a:pt x="9534" y="4527"/>
                    <a:pt x="7781" y="5141"/>
                  </a:cubicBezTo>
                  <a:cubicBezTo>
                    <a:pt x="6015" y="5731"/>
                    <a:pt x="4181" y="6080"/>
                    <a:pt x="2323" y="6180"/>
                  </a:cubicBezTo>
                  <a:cubicBezTo>
                    <a:pt x="1546" y="6199"/>
                    <a:pt x="771" y="6262"/>
                    <a:pt x="1" y="6367"/>
                  </a:cubicBezTo>
                  <a:cubicBezTo>
                    <a:pt x="158" y="6403"/>
                    <a:pt x="319" y="6422"/>
                    <a:pt x="480" y="6422"/>
                  </a:cubicBezTo>
                  <a:cubicBezTo>
                    <a:pt x="528" y="6422"/>
                    <a:pt x="577" y="6420"/>
                    <a:pt x="625" y="6417"/>
                  </a:cubicBezTo>
                  <a:lnTo>
                    <a:pt x="2335" y="6417"/>
                  </a:lnTo>
                  <a:cubicBezTo>
                    <a:pt x="4226" y="6385"/>
                    <a:pt x="6103" y="6062"/>
                    <a:pt x="7897" y="5457"/>
                  </a:cubicBezTo>
                  <a:cubicBezTo>
                    <a:pt x="9709" y="4828"/>
                    <a:pt x="11291" y="3670"/>
                    <a:pt x="12441" y="2132"/>
                  </a:cubicBezTo>
                  <a:cubicBezTo>
                    <a:pt x="12777" y="1664"/>
                    <a:pt x="13048" y="1153"/>
                    <a:pt x="13247" y="611"/>
                  </a:cubicBezTo>
                  <a:cubicBezTo>
                    <a:pt x="13330" y="417"/>
                    <a:pt x="13383" y="211"/>
                    <a:pt x="134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5" name="Google Shape;5182;p109"/>
            <p:cNvSpPr/>
            <p:nvPr/>
          </p:nvSpPr>
          <p:spPr>
            <a:xfrm>
              <a:off x="2336275" y="2536450"/>
              <a:ext cx="163300" cy="115925"/>
            </a:xfrm>
            <a:custGeom>
              <a:avLst/>
              <a:gdLst/>
              <a:ahLst/>
              <a:cxnLst/>
              <a:rect l="l" t="t" r="r" b="b"/>
              <a:pathLst>
                <a:path w="6532" h="4637" extrusionOk="0">
                  <a:moveTo>
                    <a:pt x="3697" y="1055"/>
                  </a:moveTo>
                  <a:cubicBezTo>
                    <a:pt x="3819" y="1055"/>
                    <a:pt x="3944" y="1080"/>
                    <a:pt x="4062" y="1134"/>
                  </a:cubicBezTo>
                  <a:cubicBezTo>
                    <a:pt x="4477" y="1375"/>
                    <a:pt x="4711" y="1838"/>
                    <a:pt x="4658" y="2316"/>
                  </a:cubicBezTo>
                  <a:cubicBezTo>
                    <a:pt x="4647" y="2408"/>
                    <a:pt x="4629" y="2499"/>
                    <a:pt x="4605" y="2587"/>
                  </a:cubicBezTo>
                  <a:lnTo>
                    <a:pt x="4605" y="2587"/>
                  </a:lnTo>
                  <a:cubicBezTo>
                    <a:pt x="4605" y="2587"/>
                    <a:pt x="4604" y="2587"/>
                    <a:pt x="4604" y="2587"/>
                  </a:cubicBezTo>
                  <a:cubicBezTo>
                    <a:pt x="4424" y="2651"/>
                    <a:pt x="4237" y="2683"/>
                    <a:pt x="4050" y="2683"/>
                  </a:cubicBezTo>
                  <a:cubicBezTo>
                    <a:pt x="3829" y="2683"/>
                    <a:pt x="3608" y="2639"/>
                    <a:pt x="3402" y="2551"/>
                  </a:cubicBezTo>
                  <a:cubicBezTo>
                    <a:pt x="3003" y="2377"/>
                    <a:pt x="2796" y="1934"/>
                    <a:pt x="2918" y="1517"/>
                  </a:cubicBezTo>
                  <a:cubicBezTo>
                    <a:pt x="3078" y="1223"/>
                    <a:pt x="3382" y="1055"/>
                    <a:pt x="3697" y="1055"/>
                  </a:cubicBezTo>
                  <a:close/>
                  <a:moveTo>
                    <a:pt x="6452" y="1"/>
                  </a:moveTo>
                  <a:cubicBezTo>
                    <a:pt x="6422" y="1"/>
                    <a:pt x="6452" y="227"/>
                    <a:pt x="6360" y="611"/>
                  </a:cubicBezTo>
                  <a:cubicBezTo>
                    <a:pt x="6237" y="1150"/>
                    <a:pt x="5958" y="1641"/>
                    <a:pt x="5558" y="2021"/>
                  </a:cubicBezTo>
                  <a:cubicBezTo>
                    <a:pt x="5385" y="2189"/>
                    <a:pt x="5188" y="2329"/>
                    <a:pt x="4974" y="2438"/>
                  </a:cubicBezTo>
                  <a:lnTo>
                    <a:pt x="4974" y="2438"/>
                  </a:lnTo>
                  <a:cubicBezTo>
                    <a:pt x="4979" y="2403"/>
                    <a:pt x="4984" y="2369"/>
                    <a:pt x="4988" y="2335"/>
                  </a:cubicBezTo>
                  <a:cubicBezTo>
                    <a:pt x="5054" y="1720"/>
                    <a:pt x="4744" y="1124"/>
                    <a:pt x="4202" y="826"/>
                  </a:cubicBezTo>
                  <a:cubicBezTo>
                    <a:pt x="4038" y="750"/>
                    <a:pt x="3865" y="714"/>
                    <a:pt x="3695" y="714"/>
                  </a:cubicBezTo>
                  <a:cubicBezTo>
                    <a:pt x="3249" y="714"/>
                    <a:pt x="2821" y="962"/>
                    <a:pt x="2612" y="1388"/>
                  </a:cubicBezTo>
                  <a:cubicBezTo>
                    <a:pt x="2499" y="1675"/>
                    <a:pt x="2523" y="1996"/>
                    <a:pt x="2674" y="2265"/>
                  </a:cubicBezTo>
                  <a:cubicBezTo>
                    <a:pt x="2803" y="2513"/>
                    <a:pt x="3012" y="2712"/>
                    <a:pt x="3265" y="2830"/>
                  </a:cubicBezTo>
                  <a:cubicBezTo>
                    <a:pt x="3503" y="2931"/>
                    <a:pt x="3756" y="2981"/>
                    <a:pt x="4010" y="2981"/>
                  </a:cubicBezTo>
                  <a:cubicBezTo>
                    <a:pt x="4167" y="2981"/>
                    <a:pt x="4324" y="2962"/>
                    <a:pt x="4478" y="2923"/>
                  </a:cubicBezTo>
                  <a:lnTo>
                    <a:pt x="4478" y="2923"/>
                  </a:lnTo>
                  <a:cubicBezTo>
                    <a:pt x="4371" y="3141"/>
                    <a:pt x="4222" y="3339"/>
                    <a:pt x="4037" y="3503"/>
                  </a:cubicBezTo>
                  <a:cubicBezTo>
                    <a:pt x="3447" y="4065"/>
                    <a:pt x="2667" y="4384"/>
                    <a:pt x="1852" y="4396"/>
                  </a:cubicBezTo>
                  <a:cubicBezTo>
                    <a:pt x="1302" y="4387"/>
                    <a:pt x="776" y="4169"/>
                    <a:pt x="381" y="3788"/>
                  </a:cubicBezTo>
                  <a:cubicBezTo>
                    <a:pt x="115" y="3515"/>
                    <a:pt x="34" y="3304"/>
                    <a:pt x="3" y="3304"/>
                  </a:cubicBezTo>
                  <a:cubicBezTo>
                    <a:pt x="2" y="3304"/>
                    <a:pt x="1" y="3304"/>
                    <a:pt x="0" y="3305"/>
                  </a:cubicBezTo>
                  <a:cubicBezTo>
                    <a:pt x="0" y="3305"/>
                    <a:pt x="21" y="3548"/>
                    <a:pt x="285" y="3876"/>
                  </a:cubicBezTo>
                  <a:cubicBezTo>
                    <a:pt x="678" y="4331"/>
                    <a:pt x="1242" y="4606"/>
                    <a:pt x="1843" y="4635"/>
                  </a:cubicBezTo>
                  <a:cubicBezTo>
                    <a:pt x="1875" y="4636"/>
                    <a:pt x="1906" y="4636"/>
                    <a:pt x="1938" y="4636"/>
                  </a:cubicBezTo>
                  <a:cubicBezTo>
                    <a:pt x="2795" y="4636"/>
                    <a:pt x="3622" y="4311"/>
                    <a:pt x="4252" y="3727"/>
                  </a:cubicBezTo>
                  <a:cubicBezTo>
                    <a:pt x="4548" y="3471"/>
                    <a:pt x="4767" y="3143"/>
                    <a:pt x="4890" y="2778"/>
                  </a:cubicBezTo>
                  <a:lnTo>
                    <a:pt x="4890" y="2778"/>
                  </a:lnTo>
                  <a:cubicBezTo>
                    <a:pt x="5203" y="2640"/>
                    <a:pt x="5486" y="2440"/>
                    <a:pt x="5723" y="2190"/>
                  </a:cubicBezTo>
                  <a:cubicBezTo>
                    <a:pt x="6140" y="1768"/>
                    <a:pt x="6409" y="1220"/>
                    <a:pt x="6488" y="633"/>
                  </a:cubicBezTo>
                  <a:cubicBezTo>
                    <a:pt x="6532" y="423"/>
                    <a:pt x="6519" y="204"/>
                    <a:pt x="64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6" name="Google Shape;5183;p109"/>
            <p:cNvSpPr/>
            <p:nvPr/>
          </p:nvSpPr>
          <p:spPr>
            <a:xfrm>
              <a:off x="1523175" y="4444000"/>
              <a:ext cx="1674900" cy="5375"/>
            </a:xfrm>
            <a:custGeom>
              <a:avLst/>
              <a:gdLst/>
              <a:ahLst/>
              <a:cxnLst/>
              <a:rect l="l" t="t" r="r" b="b"/>
              <a:pathLst>
                <a:path w="66996" h="215" extrusionOk="0">
                  <a:moveTo>
                    <a:pt x="33500" y="0"/>
                  </a:moveTo>
                  <a:cubicBezTo>
                    <a:pt x="14994" y="0"/>
                    <a:pt x="0" y="50"/>
                    <a:pt x="0" y="108"/>
                  </a:cubicBezTo>
                  <a:cubicBezTo>
                    <a:pt x="0" y="165"/>
                    <a:pt x="15002" y="215"/>
                    <a:pt x="33500" y="215"/>
                  </a:cubicBezTo>
                  <a:cubicBezTo>
                    <a:pt x="51997" y="215"/>
                    <a:pt x="66995" y="165"/>
                    <a:pt x="66995" y="108"/>
                  </a:cubicBezTo>
                  <a:cubicBezTo>
                    <a:pt x="66995" y="50"/>
                    <a:pt x="52005" y="0"/>
                    <a:pt x="3350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7" name="Google Shape;5184;p109"/>
            <p:cNvSpPr/>
            <p:nvPr/>
          </p:nvSpPr>
          <p:spPr>
            <a:xfrm>
              <a:off x="942975" y="3847100"/>
              <a:ext cx="201550" cy="370600"/>
            </a:xfrm>
            <a:custGeom>
              <a:avLst/>
              <a:gdLst/>
              <a:ahLst/>
              <a:cxnLst/>
              <a:rect l="l" t="t" r="r" b="b"/>
              <a:pathLst>
                <a:path w="8062" h="14824" extrusionOk="0">
                  <a:moveTo>
                    <a:pt x="2459" y="0"/>
                  </a:moveTo>
                  <a:cubicBezTo>
                    <a:pt x="1" y="244"/>
                    <a:pt x="248" y="5797"/>
                    <a:pt x="1298" y="8507"/>
                  </a:cubicBezTo>
                  <a:cubicBezTo>
                    <a:pt x="1955" y="10246"/>
                    <a:pt x="3476" y="13509"/>
                    <a:pt x="6305" y="14824"/>
                  </a:cubicBezTo>
                  <a:cubicBezTo>
                    <a:pt x="7321" y="12209"/>
                    <a:pt x="8062" y="9060"/>
                    <a:pt x="7590" y="6292"/>
                  </a:cubicBezTo>
                  <a:cubicBezTo>
                    <a:pt x="7387" y="4849"/>
                    <a:pt x="6855" y="3474"/>
                    <a:pt x="6039" y="2269"/>
                  </a:cubicBezTo>
                  <a:cubicBezTo>
                    <a:pt x="5205" y="1056"/>
                    <a:pt x="3912" y="237"/>
                    <a:pt x="2461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8" name="Google Shape;5185;p109"/>
            <p:cNvSpPr/>
            <p:nvPr/>
          </p:nvSpPr>
          <p:spPr>
            <a:xfrm>
              <a:off x="1179275" y="4126375"/>
              <a:ext cx="195775" cy="183500"/>
            </a:xfrm>
            <a:custGeom>
              <a:avLst/>
              <a:gdLst/>
              <a:ahLst/>
              <a:cxnLst/>
              <a:rect l="l" t="t" r="r" b="b"/>
              <a:pathLst>
                <a:path w="7831" h="7340" extrusionOk="0">
                  <a:moveTo>
                    <a:pt x="5770" y="1"/>
                  </a:moveTo>
                  <a:cubicBezTo>
                    <a:pt x="5486" y="1"/>
                    <a:pt x="5197" y="38"/>
                    <a:pt x="4922" y="95"/>
                  </a:cubicBezTo>
                  <a:cubicBezTo>
                    <a:pt x="3311" y="406"/>
                    <a:pt x="1890" y="1346"/>
                    <a:pt x="977" y="2711"/>
                  </a:cubicBezTo>
                  <a:cubicBezTo>
                    <a:pt x="81" y="4104"/>
                    <a:pt x="0" y="5870"/>
                    <a:pt x="767" y="7339"/>
                  </a:cubicBezTo>
                  <a:lnTo>
                    <a:pt x="767" y="7338"/>
                  </a:lnTo>
                  <a:cubicBezTo>
                    <a:pt x="3162" y="7338"/>
                    <a:pt x="5039" y="5896"/>
                    <a:pt x="6646" y="4124"/>
                  </a:cubicBezTo>
                  <a:cubicBezTo>
                    <a:pt x="7140" y="3622"/>
                    <a:pt x="7490" y="2997"/>
                    <a:pt x="7663" y="2315"/>
                  </a:cubicBezTo>
                  <a:cubicBezTo>
                    <a:pt x="7830" y="1617"/>
                    <a:pt x="7606" y="883"/>
                    <a:pt x="7075" y="401"/>
                  </a:cubicBezTo>
                  <a:cubicBezTo>
                    <a:pt x="6710" y="106"/>
                    <a:pt x="6246" y="1"/>
                    <a:pt x="5770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9" name="Google Shape;5186;p109"/>
            <p:cNvSpPr/>
            <p:nvPr/>
          </p:nvSpPr>
          <p:spPr>
            <a:xfrm>
              <a:off x="1173725" y="4204350"/>
              <a:ext cx="111800" cy="331400"/>
            </a:xfrm>
            <a:custGeom>
              <a:avLst/>
              <a:gdLst/>
              <a:ahLst/>
              <a:cxnLst/>
              <a:rect l="l" t="t" r="r" b="b"/>
              <a:pathLst>
                <a:path w="4472" h="13256" extrusionOk="0">
                  <a:moveTo>
                    <a:pt x="4471" y="0"/>
                  </a:moveTo>
                  <a:cubicBezTo>
                    <a:pt x="4423" y="15"/>
                    <a:pt x="4378" y="36"/>
                    <a:pt x="4335" y="63"/>
                  </a:cubicBezTo>
                  <a:cubicBezTo>
                    <a:pt x="4207" y="129"/>
                    <a:pt x="4083" y="202"/>
                    <a:pt x="3963" y="282"/>
                  </a:cubicBezTo>
                  <a:cubicBezTo>
                    <a:pt x="3519" y="572"/>
                    <a:pt x="3111" y="912"/>
                    <a:pt x="2748" y="1299"/>
                  </a:cubicBezTo>
                  <a:cubicBezTo>
                    <a:pt x="1568" y="2600"/>
                    <a:pt x="753" y="4194"/>
                    <a:pt x="389" y="5913"/>
                  </a:cubicBezTo>
                  <a:cubicBezTo>
                    <a:pt x="54" y="7628"/>
                    <a:pt x="0" y="9385"/>
                    <a:pt x="228" y="11115"/>
                  </a:cubicBezTo>
                  <a:cubicBezTo>
                    <a:pt x="294" y="11748"/>
                    <a:pt x="348" y="12268"/>
                    <a:pt x="389" y="12681"/>
                  </a:cubicBezTo>
                  <a:cubicBezTo>
                    <a:pt x="396" y="12875"/>
                    <a:pt x="422" y="13067"/>
                    <a:pt x="468" y="13255"/>
                  </a:cubicBezTo>
                  <a:cubicBezTo>
                    <a:pt x="485" y="13058"/>
                    <a:pt x="485" y="12858"/>
                    <a:pt x="468" y="12661"/>
                  </a:cubicBezTo>
                  <a:cubicBezTo>
                    <a:pt x="452" y="12288"/>
                    <a:pt x="418" y="11748"/>
                    <a:pt x="373" y="11086"/>
                  </a:cubicBezTo>
                  <a:cubicBezTo>
                    <a:pt x="298" y="9769"/>
                    <a:pt x="129" y="7912"/>
                    <a:pt x="587" y="5942"/>
                  </a:cubicBezTo>
                  <a:cubicBezTo>
                    <a:pt x="950" y="4261"/>
                    <a:pt x="1730" y="2698"/>
                    <a:pt x="2856" y="1397"/>
                  </a:cubicBezTo>
                  <a:cubicBezTo>
                    <a:pt x="3347" y="878"/>
                    <a:pt x="3887" y="411"/>
                    <a:pt x="44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0" name="Google Shape;5187;p109"/>
            <p:cNvSpPr/>
            <p:nvPr/>
          </p:nvSpPr>
          <p:spPr>
            <a:xfrm>
              <a:off x="1018600" y="3952025"/>
              <a:ext cx="169025" cy="594125"/>
            </a:xfrm>
            <a:custGeom>
              <a:avLst/>
              <a:gdLst/>
              <a:ahLst/>
              <a:cxnLst/>
              <a:rect l="l" t="t" r="r" b="b"/>
              <a:pathLst>
                <a:path w="6761" h="23765" extrusionOk="0">
                  <a:moveTo>
                    <a:pt x="1" y="1"/>
                  </a:moveTo>
                  <a:lnTo>
                    <a:pt x="1" y="1"/>
                  </a:lnTo>
                  <a:cubicBezTo>
                    <a:pt x="8" y="84"/>
                    <a:pt x="27" y="166"/>
                    <a:pt x="55" y="243"/>
                  </a:cubicBezTo>
                  <a:cubicBezTo>
                    <a:pt x="109" y="422"/>
                    <a:pt x="175" y="652"/>
                    <a:pt x="258" y="934"/>
                  </a:cubicBezTo>
                  <a:cubicBezTo>
                    <a:pt x="452" y="1558"/>
                    <a:pt x="712" y="2417"/>
                    <a:pt x="1035" y="3467"/>
                  </a:cubicBezTo>
                  <a:cubicBezTo>
                    <a:pt x="1683" y="5607"/>
                    <a:pt x="2580" y="8557"/>
                    <a:pt x="3513" y="11842"/>
                  </a:cubicBezTo>
                  <a:cubicBezTo>
                    <a:pt x="4447" y="15127"/>
                    <a:pt x="5247" y="18109"/>
                    <a:pt x="5814" y="20271"/>
                  </a:cubicBezTo>
                  <a:cubicBezTo>
                    <a:pt x="6078" y="21333"/>
                    <a:pt x="6327" y="22200"/>
                    <a:pt x="6492" y="22831"/>
                  </a:cubicBezTo>
                  <a:lnTo>
                    <a:pt x="6681" y="23525"/>
                  </a:lnTo>
                  <a:cubicBezTo>
                    <a:pt x="6702" y="23607"/>
                    <a:pt x="6728" y="23687"/>
                    <a:pt x="6760" y="23764"/>
                  </a:cubicBezTo>
                  <a:cubicBezTo>
                    <a:pt x="6756" y="23680"/>
                    <a:pt x="6741" y="23595"/>
                    <a:pt x="6718" y="23513"/>
                  </a:cubicBezTo>
                  <a:cubicBezTo>
                    <a:pt x="6681" y="23331"/>
                    <a:pt x="6632" y="23100"/>
                    <a:pt x="6566" y="22811"/>
                  </a:cubicBezTo>
                  <a:cubicBezTo>
                    <a:pt x="6429" y="22199"/>
                    <a:pt x="6223" y="21319"/>
                    <a:pt x="5954" y="20233"/>
                  </a:cubicBezTo>
                  <a:cubicBezTo>
                    <a:pt x="5421" y="18064"/>
                    <a:pt x="4645" y="15071"/>
                    <a:pt x="3706" y="11788"/>
                  </a:cubicBezTo>
                  <a:cubicBezTo>
                    <a:pt x="2769" y="8503"/>
                    <a:pt x="1856" y="5554"/>
                    <a:pt x="1166" y="3426"/>
                  </a:cubicBezTo>
                  <a:cubicBezTo>
                    <a:pt x="832" y="2360"/>
                    <a:pt x="543" y="1501"/>
                    <a:pt x="340" y="909"/>
                  </a:cubicBezTo>
                  <a:cubicBezTo>
                    <a:pt x="240" y="645"/>
                    <a:pt x="159" y="410"/>
                    <a:pt x="96" y="232"/>
                  </a:cubicBezTo>
                  <a:cubicBezTo>
                    <a:pt x="69" y="153"/>
                    <a:pt x="39" y="75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1" name="Google Shape;5188;p109"/>
            <p:cNvSpPr/>
            <p:nvPr/>
          </p:nvSpPr>
          <p:spPr>
            <a:xfrm>
              <a:off x="845350" y="4227950"/>
              <a:ext cx="267575" cy="165100"/>
            </a:xfrm>
            <a:custGeom>
              <a:avLst/>
              <a:gdLst/>
              <a:ahLst/>
              <a:cxnLst/>
              <a:rect l="l" t="t" r="r" b="b"/>
              <a:pathLst>
                <a:path w="10703" h="6604" extrusionOk="0">
                  <a:moveTo>
                    <a:pt x="2094" y="1"/>
                  </a:moveTo>
                  <a:cubicBezTo>
                    <a:pt x="1437" y="1"/>
                    <a:pt x="793" y="174"/>
                    <a:pt x="460" y="710"/>
                  </a:cubicBezTo>
                  <a:cubicBezTo>
                    <a:pt x="0" y="1449"/>
                    <a:pt x="436" y="2420"/>
                    <a:pt x="964" y="3114"/>
                  </a:cubicBezTo>
                  <a:cubicBezTo>
                    <a:pt x="2742" y="5354"/>
                    <a:pt x="5419" y="6604"/>
                    <a:pt x="8188" y="6604"/>
                  </a:cubicBezTo>
                  <a:cubicBezTo>
                    <a:pt x="9025" y="6604"/>
                    <a:pt x="9870" y="6490"/>
                    <a:pt x="10702" y="6254"/>
                  </a:cubicBezTo>
                  <a:lnTo>
                    <a:pt x="10682" y="6019"/>
                  </a:lnTo>
                  <a:cubicBezTo>
                    <a:pt x="9177" y="2886"/>
                    <a:pt x="6255" y="669"/>
                    <a:pt x="2831" y="66"/>
                  </a:cubicBezTo>
                  <a:cubicBezTo>
                    <a:pt x="2594" y="26"/>
                    <a:pt x="2343" y="1"/>
                    <a:pt x="2094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2" name="Google Shape;5189;p109"/>
            <p:cNvSpPr/>
            <p:nvPr/>
          </p:nvSpPr>
          <p:spPr>
            <a:xfrm>
              <a:off x="943325" y="4290425"/>
              <a:ext cx="236625" cy="222275"/>
            </a:xfrm>
            <a:custGeom>
              <a:avLst/>
              <a:gdLst/>
              <a:ahLst/>
              <a:cxnLst/>
              <a:rect l="l" t="t" r="r" b="b"/>
              <a:pathLst>
                <a:path w="9465" h="8891" extrusionOk="0">
                  <a:moveTo>
                    <a:pt x="7" y="0"/>
                  </a:moveTo>
                  <a:cubicBezTo>
                    <a:pt x="0" y="45"/>
                    <a:pt x="768" y="156"/>
                    <a:pt x="1946" y="567"/>
                  </a:cubicBezTo>
                  <a:cubicBezTo>
                    <a:pt x="2235" y="678"/>
                    <a:pt x="2556" y="789"/>
                    <a:pt x="2883" y="951"/>
                  </a:cubicBezTo>
                  <a:cubicBezTo>
                    <a:pt x="3238" y="1107"/>
                    <a:pt x="3584" y="1284"/>
                    <a:pt x="3920" y="1480"/>
                  </a:cubicBezTo>
                  <a:cubicBezTo>
                    <a:pt x="5470" y="2359"/>
                    <a:pt x="6792" y="3589"/>
                    <a:pt x="7778" y="5073"/>
                  </a:cubicBezTo>
                  <a:cubicBezTo>
                    <a:pt x="7994" y="5395"/>
                    <a:pt x="8191" y="5728"/>
                    <a:pt x="8369" y="6073"/>
                  </a:cubicBezTo>
                  <a:cubicBezTo>
                    <a:pt x="8533" y="6370"/>
                    <a:pt x="8679" y="6676"/>
                    <a:pt x="8807" y="6990"/>
                  </a:cubicBezTo>
                  <a:cubicBezTo>
                    <a:pt x="9282" y="8134"/>
                    <a:pt x="9419" y="8891"/>
                    <a:pt x="9465" y="8891"/>
                  </a:cubicBezTo>
                  <a:cubicBezTo>
                    <a:pt x="9450" y="8709"/>
                    <a:pt x="9419" y="8530"/>
                    <a:pt x="9373" y="8353"/>
                  </a:cubicBezTo>
                  <a:cubicBezTo>
                    <a:pt x="9333" y="8144"/>
                    <a:pt x="9279" y="7940"/>
                    <a:pt x="9212" y="7738"/>
                  </a:cubicBezTo>
                  <a:cubicBezTo>
                    <a:pt x="9136" y="7465"/>
                    <a:pt x="9045" y="7198"/>
                    <a:pt x="8939" y="6936"/>
                  </a:cubicBezTo>
                  <a:cubicBezTo>
                    <a:pt x="8822" y="6615"/>
                    <a:pt x="8685" y="6301"/>
                    <a:pt x="8527" y="5999"/>
                  </a:cubicBezTo>
                  <a:cubicBezTo>
                    <a:pt x="8350" y="5644"/>
                    <a:pt x="8155" y="5300"/>
                    <a:pt x="7940" y="4969"/>
                  </a:cubicBezTo>
                  <a:cubicBezTo>
                    <a:pt x="7442" y="4217"/>
                    <a:pt x="6859" y="3524"/>
                    <a:pt x="6205" y="2904"/>
                  </a:cubicBezTo>
                  <a:cubicBezTo>
                    <a:pt x="5536" y="2295"/>
                    <a:pt x="4801" y="1763"/>
                    <a:pt x="4015" y="1317"/>
                  </a:cubicBezTo>
                  <a:cubicBezTo>
                    <a:pt x="3672" y="1126"/>
                    <a:pt x="3319" y="954"/>
                    <a:pt x="2956" y="800"/>
                  </a:cubicBezTo>
                  <a:cubicBezTo>
                    <a:pt x="2642" y="662"/>
                    <a:pt x="2321" y="538"/>
                    <a:pt x="1994" y="434"/>
                  </a:cubicBezTo>
                  <a:cubicBezTo>
                    <a:pt x="1689" y="321"/>
                    <a:pt x="1408" y="272"/>
                    <a:pt x="1169" y="202"/>
                  </a:cubicBezTo>
                  <a:cubicBezTo>
                    <a:pt x="963" y="146"/>
                    <a:pt x="755" y="102"/>
                    <a:pt x="545" y="70"/>
                  </a:cubicBezTo>
                  <a:cubicBezTo>
                    <a:pt x="368" y="31"/>
                    <a:pt x="189" y="7"/>
                    <a:pt x="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3" name="Google Shape;5190;p109"/>
            <p:cNvSpPr/>
            <p:nvPr/>
          </p:nvSpPr>
          <p:spPr>
            <a:xfrm>
              <a:off x="3023075" y="1070325"/>
              <a:ext cx="1501750" cy="1595800"/>
            </a:xfrm>
            <a:custGeom>
              <a:avLst/>
              <a:gdLst/>
              <a:ahLst/>
              <a:cxnLst/>
              <a:rect l="l" t="t" r="r" b="b"/>
              <a:pathLst>
                <a:path w="60070" h="63832" extrusionOk="0">
                  <a:moveTo>
                    <a:pt x="41394" y="1"/>
                  </a:moveTo>
                  <a:cubicBezTo>
                    <a:pt x="41011" y="1"/>
                    <a:pt x="40626" y="14"/>
                    <a:pt x="40242" y="42"/>
                  </a:cubicBezTo>
                  <a:cubicBezTo>
                    <a:pt x="36458" y="312"/>
                    <a:pt x="32908" y="1888"/>
                    <a:pt x="29269" y="2934"/>
                  </a:cubicBezTo>
                  <a:cubicBezTo>
                    <a:pt x="26370" y="3767"/>
                    <a:pt x="24624" y="4025"/>
                    <a:pt x="21976" y="4025"/>
                  </a:cubicBezTo>
                  <a:cubicBezTo>
                    <a:pt x="21299" y="4025"/>
                    <a:pt x="20562" y="4008"/>
                    <a:pt x="19733" y="3980"/>
                  </a:cubicBezTo>
                  <a:cubicBezTo>
                    <a:pt x="19313" y="3951"/>
                    <a:pt x="18896" y="3937"/>
                    <a:pt x="18482" y="3937"/>
                  </a:cubicBezTo>
                  <a:cubicBezTo>
                    <a:pt x="8915" y="3937"/>
                    <a:pt x="854" y="11359"/>
                    <a:pt x="200" y="21045"/>
                  </a:cubicBezTo>
                  <a:cubicBezTo>
                    <a:pt x="0" y="24014"/>
                    <a:pt x="526" y="26986"/>
                    <a:pt x="1731" y="29707"/>
                  </a:cubicBezTo>
                  <a:cubicBezTo>
                    <a:pt x="3863" y="34529"/>
                    <a:pt x="7995" y="38272"/>
                    <a:pt x="9817" y="43229"/>
                  </a:cubicBezTo>
                  <a:cubicBezTo>
                    <a:pt x="11057" y="46609"/>
                    <a:pt x="11163" y="50337"/>
                    <a:pt x="12440" y="53703"/>
                  </a:cubicBezTo>
                  <a:cubicBezTo>
                    <a:pt x="14718" y="59718"/>
                    <a:pt x="21063" y="63832"/>
                    <a:pt x="27442" y="63832"/>
                  </a:cubicBezTo>
                  <a:cubicBezTo>
                    <a:pt x="28408" y="63832"/>
                    <a:pt x="29373" y="63737"/>
                    <a:pt x="30326" y="63542"/>
                  </a:cubicBezTo>
                  <a:cubicBezTo>
                    <a:pt x="34682" y="62648"/>
                    <a:pt x="38590" y="59927"/>
                    <a:pt x="43035" y="59649"/>
                  </a:cubicBezTo>
                  <a:cubicBezTo>
                    <a:pt x="43321" y="59631"/>
                    <a:pt x="43610" y="59623"/>
                    <a:pt x="43900" y="59623"/>
                  </a:cubicBezTo>
                  <a:cubicBezTo>
                    <a:pt x="46577" y="59623"/>
                    <a:pt x="49413" y="60309"/>
                    <a:pt x="52017" y="60309"/>
                  </a:cubicBezTo>
                  <a:cubicBezTo>
                    <a:pt x="53831" y="60309"/>
                    <a:pt x="55532" y="59976"/>
                    <a:pt x="56987" y="58847"/>
                  </a:cubicBezTo>
                  <a:cubicBezTo>
                    <a:pt x="59624" y="56802"/>
                    <a:pt x="60069" y="52878"/>
                    <a:pt x="59115" y="49684"/>
                  </a:cubicBezTo>
                  <a:cubicBezTo>
                    <a:pt x="58162" y="46489"/>
                    <a:pt x="56102" y="43763"/>
                    <a:pt x="54414" y="40887"/>
                  </a:cubicBezTo>
                  <a:cubicBezTo>
                    <a:pt x="52724" y="38011"/>
                    <a:pt x="51348" y="34689"/>
                    <a:pt x="51976" y="31413"/>
                  </a:cubicBezTo>
                  <a:cubicBezTo>
                    <a:pt x="52541" y="28443"/>
                    <a:pt x="54649" y="26043"/>
                    <a:pt x="55971" y="23319"/>
                  </a:cubicBezTo>
                  <a:cubicBezTo>
                    <a:pt x="59894" y="15268"/>
                    <a:pt x="56546" y="5561"/>
                    <a:pt x="48494" y="1638"/>
                  </a:cubicBezTo>
                  <a:cubicBezTo>
                    <a:pt x="46279" y="560"/>
                    <a:pt x="43850" y="1"/>
                    <a:pt x="41394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4" name="Google Shape;5191;p109"/>
            <p:cNvSpPr/>
            <p:nvPr/>
          </p:nvSpPr>
          <p:spPr>
            <a:xfrm>
              <a:off x="3447800" y="1473050"/>
              <a:ext cx="584100" cy="654800"/>
            </a:xfrm>
            <a:custGeom>
              <a:avLst/>
              <a:gdLst/>
              <a:ahLst/>
              <a:cxnLst/>
              <a:rect l="l" t="t" r="r" b="b"/>
              <a:pathLst>
                <a:path w="23364" h="26192" extrusionOk="0">
                  <a:moveTo>
                    <a:pt x="12430" y="1"/>
                  </a:moveTo>
                  <a:cubicBezTo>
                    <a:pt x="12231" y="1"/>
                    <a:pt x="12028" y="5"/>
                    <a:pt x="11821" y="14"/>
                  </a:cubicBezTo>
                  <a:cubicBezTo>
                    <a:pt x="11821" y="14"/>
                    <a:pt x="11817" y="14"/>
                    <a:pt x="11810" y="14"/>
                  </a:cubicBezTo>
                  <a:cubicBezTo>
                    <a:pt x="11508" y="14"/>
                    <a:pt x="4763" y="81"/>
                    <a:pt x="2409" y="6028"/>
                  </a:cubicBezTo>
                  <a:cubicBezTo>
                    <a:pt x="1" y="12115"/>
                    <a:pt x="2760" y="15052"/>
                    <a:pt x="3839" y="16841"/>
                  </a:cubicBezTo>
                  <a:cubicBezTo>
                    <a:pt x="4917" y="18630"/>
                    <a:pt x="7813" y="22523"/>
                    <a:pt x="7838" y="26191"/>
                  </a:cubicBezTo>
                  <a:lnTo>
                    <a:pt x="17246" y="26129"/>
                  </a:lnTo>
                  <a:cubicBezTo>
                    <a:pt x="17733" y="22882"/>
                    <a:pt x="18857" y="19762"/>
                    <a:pt x="20551" y="16949"/>
                  </a:cubicBezTo>
                  <a:cubicBezTo>
                    <a:pt x="23364" y="12264"/>
                    <a:pt x="23029" y="8847"/>
                    <a:pt x="22261" y="6805"/>
                  </a:cubicBezTo>
                  <a:cubicBezTo>
                    <a:pt x="21515" y="4824"/>
                    <a:pt x="19129" y="1"/>
                    <a:pt x="12430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5" name="Google Shape;5192;p109"/>
            <p:cNvSpPr/>
            <p:nvPr/>
          </p:nvSpPr>
          <p:spPr>
            <a:xfrm>
              <a:off x="3598850" y="1694500"/>
              <a:ext cx="305450" cy="426750"/>
            </a:xfrm>
            <a:custGeom>
              <a:avLst/>
              <a:gdLst/>
              <a:ahLst/>
              <a:cxnLst/>
              <a:rect l="l" t="t" r="r" b="b"/>
              <a:pathLst>
                <a:path w="12218" h="17070" extrusionOk="0">
                  <a:moveTo>
                    <a:pt x="1845" y="115"/>
                  </a:moveTo>
                  <a:cubicBezTo>
                    <a:pt x="2082" y="115"/>
                    <a:pt x="2319" y="170"/>
                    <a:pt x="2537" y="278"/>
                  </a:cubicBezTo>
                  <a:cubicBezTo>
                    <a:pt x="2910" y="458"/>
                    <a:pt x="3232" y="736"/>
                    <a:pt x="3465" y="1079"/>
                  </a:cubicBezTo>
                  <a:cubicBezTo>
                    <a:pt x="3689" y="1421"/>
                    <a:pt x="3847" y="1800"/>
                    <a:pt x="3933" y="2199"/>
                  </a:cubicBezTo>
                  <a:cubicBezTo>
                    <a:pt x="4070" y="2975"/>
                    <a:pt x="4142" y="3762"/>
                    <a:pt x="4148" y="4551"/>
                  </a:cubicBezTo>
                  <a:cubicBezTo>
                    <a:pt x="4152" y="4655"/>
                    <a:pt x="4157" y="4758"/>
                    <a:pt x="4162" y="4862"/>
                  </a:cubicBezTo>
                  <a:lnTo>
                    <a:pt x="4162" y="4862"/>
                  </a:lnTo>
                  <a:cubicBezTo>
                    <a:pt x="3894" y="4836"/>
                    <a:pt x="3626" y="4804"/>
                    <a:pt x="3359" y="4765"/>
                  </a:cubicBezTo>
                  <a:cubicBezTo>
                    <a:pt x="2418" y="4651"/>
                    <a:pt x="1545" y="4223"/>
                    <a:pt x="879" y="3552"/>
                  </a:cubicBezTo>
                  <a:cubicBezTo>
                    <a:pt x="566" y="3219"/>
                    <a:pt x="347" y="2810"/>
                    <a:pt x="246" y="2364"/>
                  </a:cubicBezTo>
                  <a:cubicBezTo>
                    <a:pt x="154" y="1930"/>
                    <a:pt x="211" y="1476"/>
                    <a:pt x="413" y="1079"/>
                  </a:cubicBezTo>
                  <a:cubicBezTo>
                    <a:pt x="595" y="687"/>
                    <a:pt x="918" y="376"/>
                    <a:pt x="1317" y="208"/>
                  </a:cubicBezTo>
                  <a:cubicBezTo>
                    <a:pt x="1488" y="146"/>
                    <a:pt x="1666" y="115"/>
                    <a:pt x="1845" y="115"/>
                  </a:cubicBezTo>
                  <a:close/>
                  <a:moveTo>
                    <a:pt x="10034" y="308"/>
                  </a:moveTo>
                  <a:cubicBezTo>
                    <a:pt x="10607" y="308"/>
                    <a:pt x="11171" y="528"/>
                    <a:pt x="11596" y="943"/>
                  </a:cubicBezTo>
                  <a:cubicBezTo>
                    <a:pt x="11913" y="1253"/>
                    <a:pt x="12090" y="1681"/>
                    <a:pt x="12084" y="2125"/>
                  </a:cubicBezTo>
                  <a:cubicBezTo>
                    <a:pt x="12067" y="2576"/>
                    <a:pt x="11906" y="3010"/>
                    <a:pt x="11626" y="3363"/>
                  </a:cubicBezTo>
                  <a:cubicBezTo>
                    <a:pt x="11335" y="3720"/>
                    <a:pt x="10967" y="4003"/>
                    <a:pt x="10548" y="4190"/>
                  </a:cubicBezTo>
                  <a:cubicBezTo>
                    <a:pt x="10115" y="4390"/>
                    <a:pt x="9660" y="4535"/>
                    <a:pt x="9192" y="4624"/>
                  </a:cubicBezTo>
                  <a:cubicBezTo>
                    <a:pt x="8444" y="4772"/>
                    <a:pt x="7687" y="4867"/>
                    <a:pt x="6926" y="4911"/>
                  </a:cubicBezTo>
                  <a:lnTo>
                    <a:pt x="6926" y="4911"/>
                  </a:lnTo>
                  <a:cubicBezTo>
                    <a:pt x="6931" y="4751"/>
                    <a:pt x="6938" y="4591"/>
                    <a:pt x="6949" y="4429"/>
                  </a:cubicBezTo>
                  <a:cubicBezTo>
                    <a:pt x="6983" y="3644"/>
                    <a:pt x="7167" y="2871"/>
                    <a:pt x="7489" y="2152"/>
                  </a:cubicBezTo>
                  <a:cubicBezTo>
                    <a:pt x="7840" y="1397"/>
                    <a:pt x="8455" y="797"/>
                    <a:pt x="9217" y="462"/>
                  </a:cubicBezTo>
                  <a:cubicBezTo>
                    <a:pt x="9482" y="358"/>
                    <a:pt x="9759" y="308"/>
                    <a:pt x="10034" y="308"/>
                  </a:cubicBezTo>
                  <a:close/>
                  <a:moveTo>
                    <a:pt x="1834" y="1"/>
                  </a:moveTo>
                  <a:cubicBezTo>
                    <a:pt x="1640" y="1"/>
                    <a:pt x="1445" y="34"/>
                    <a:pt x="1259" y="102"/>
                  </a:cubicBezTo>
                  <a:cubicBezTo>
                    <a:pt x="828" y="283"/>
                    <a:pt x="479" y="616"/>
                    <a:pt x="277" y="1038"/>
                  </a:cubicBezTo>
                  <a:cubicBezTo>
                    <a:pt x="64" y="1463"/>
                    <a:pt x="1" y="1948"/>
                    <a:pt x="99" y="2414"/>
                  </a:cubicBezTo>
                  <a:cubicBezTo>
                    <a:pt x="205" y="2878"/>
                    <a:pt x="433" y="3306"/>
                    <a:pt x="760" y="3654"/>
                  </a:cubicBezTo>
                  <a:cubicBezTo>
                    <a:pt x="1089" y="4004"/>
                    <a:pt x="1485" y="4285"/>
                    <a:pt x="1925" y="4479"/>
                  </a:cubicBezTo>
                  <a:cubicBezTo>
                    <a:pt x="2370" y="4678"/>
                    <a:pt x="2840" y="4816"/>
                    <a:pt x="3321" y="4892"/>
                  </a:cubicBezTo>
                  <a:cubicBezTo>
                    <a:pt x="3602" y="4933"/>
                    <a:pt x="3885" y="4966"/>
                    <a:pt x="4168" y="4993"/>
                  </a:cubicBezTo>
                  <a:lnTo>
                    <a:pt x="4168" y="4993"/>
                  </a:lnTo>
                  <a:cubicBezTo>
                    <a:pt x="4231" y="6355"/>
                    <a:pt x="4293" y="7635"/>
                    <a:pt x="4346" y="8810"/>
                  </a:cubicBezTo>
                  <a:cubicBezTo>
                    <a:pt x="4473" y="11408"/>
                    <a:pt x="4573" y="13516"/>
                    <a:pt x="4643" y="14978"/>
                  </a:cubicBezTo>
                  <a:cubicBezTo>
                    <a:pt x="4681" y="15702"/>
                    <a:pt x="4735" y="16267"/>
                    <a:pt x="4735" y="16656"/>
                  </a:cubicBezTo>
                  <a:cubicBezTo>
                    <a:pt x="4751" y="16771"/>
                    <a:pt x="4758" y="16885"/>
                    <a:pt x="4760" y="17001"/>
                  </a:cubicBezTo>
                  <a:lnTo>
                    <a:pt x="4760" y="17001"/>
                  </a:lnTo>
                  <a:lnTo>
                    <a:pt x="4760" y="16631"/>
                  </a:lnTo>
                  <a:cubicBezTo>
                    <a:pt x="4742" y="16242"/>
                    <a:pt x="4722" y="15680"/>
                    <a:pt x="4697" y="14953"/>
                  </a:cubicBezTo>
                  <a:cubicBezTo>
                    <a:pt x="4635" y="13491"/>
                    <a:pt x="4552" y="11383"/>
                    <a:pt x="4445" y="8785"/>
                  </a:cubicBezTo>
                  <a:cubicBezTo>
                    <a:pt x="4396" y="7617"/>
                    <a:pt x="4342" y="6354"/>
                    <a:pt x="4284" y="5003"/>
                  </a:cubicBezTo>
                  <a:lnTo>
                    <a:pt x="4284" y="5003"/>
                  </a:lnTo>
                  <a:cubicBezTo>
                    <a:pt x="4783" y="5047"/>
                    <a:pt x="5285" y="5069"/>
                    <a:pt x="5786" y="5069"/>
                  </a:cubicBezTo>
                  <a:cubicBezTo>
                    <a:pt x="5948" y="5069"/>
                    <a:pt x="6109" y="5066"/>
                    <a:pt x="6271" y="5062"/>
                  </a:cubicBezTo>
                  <a:cubicBezTo>
                    <a:pt x="6446" y="5059"/>
                    <a:pt x="6621" y="5053"/>
                    <a:pt x="6796" y="5045"/>
                  </a:cubicBezTo>
                  <a:lnTo>
                    <a:pt x="6796" y="5045"/>
                  </a:lnTo>
                  <a:cubicBezTo>
                    <a:pt x="6789" y="5573"/>
                    <a:pt x="6802" y="6086"/>
                    <a:pt x="6816" y="6603"/>
                  </a:cubicBezTo>
                  <a:cubicBezTo>
                    <a:pt x="6836" y="7334"/>
                    <a:pt x="6874" y="8017"/>
                    <a:pt x="6920" y="8669"/>
                  </a:cubicBezTo>
                  <a:cubicBezTo>
                    <a:pt x="7101" y="11272"/>
                    <a:pt x="7390" y="13367"/>
                    <a:pt x="7584" y="14808"/>
                  </a:cubicBezTo>
                  <a:cubicBezTo>
                    <a:pt x="7688" y="15515"/>
                    <a:pt x="7767" y="16073"/>
                    <a:pt x="7824" y="16462"/>
                  </a:cubicBezTo>
                  <a:cubicBezTo>
                    <a:pt x="7853" y="16631"/>
                    <a:pt x="7890" y="16771"/>
                    <a:pt x="7890" y="16875"/>
                  </a:cubicBezTo>
                  <a:lnTo>
                    <a:pt x="7914" y="17024"/>
                  </a:lnTo>
                  <a:cubicBezTo>
                    <a:pt x="7919" y="16986"/>
                    <a:pt x="7923" y="16949"/>
                    <a:pt x="7925" y="16911"/>
                  </a:cubicBezTo>
                  <a:cubicBezTo>
                    <a:pt x="7913" y="16806"/>
                    <a:pt x="7897" y="16662"/>
                    <a:pt x="7875" y="16478"/>
                  </a:cubicBezTo>
                  <a:lnTo>
                    <a:pt x="7663" y="14824"/>
                  </a:lnTo>
                  <a:cubicBezTo>
                    <a:pt x="7486" y="13374"/>
                    <a:pt x="7209" y="11284"/>
                    <a:pt x="7039" y="8681"/>
                  </a:cubicBezTo>
                  <a:cubicBezTo>
                    <a:pt x="7003" y="8033"/>
                    <a:pt x="6978" y="7351"/>
                    <a:pt x="6949" y="6641"/>
                  </a:cubicBezTo>
                  <a:cubicBezTo>
                    <a:pt x="6928" y="6121"/>
                    <a:pt x="6911" y="5586"/>
                    <a:pt x="6923" y="5038"/>
                  </a:cubicBezTo>
                  <a:lnTo>
                    <a:pt x="6923" y="5038"/>
                  </a:lnTo>
                  <a:cubicBezTo>
                    <a:pt x="7692" y="4995"/>
                    <a:pt x="8457" y="4898"/>
                    <a:pt x="9213" y="4748"/>
                  </a:cubicBezTo>
                  <a:cubicBezTo>
                    <a:pt x="9692" y="4657"/>
                    <a:pt x="10156" y="4508"/>
                    <a:pt x="10597" y="4302"/>
                  </a:cubicBezTo>
                  <a:cubicBezTo>
                    <a:pt x="11040" y="4101"/>
                    <a:pt x="11427" y="3794"/>
                    <a:pt x="11725" y="3410"/>
                  </a:cubicBezTo>
                  <a:cubicBezTo>
                    <a:pt x="12027" y="3032"/>
                    <a:pt x="12198" y="2566"/>
                    <a:pt x="12213" y="2084"/>
                  </a:cubicBezTo>
                  <a:cubicBezTo>
                    <a:pt x="12217" y="1603"/>
                    <a:pt x="12026" y="1142"/>
                    <a:pt x="11683" y="807"/>
                  </a:cubicBezTo>
                  <a:cubicBezTo>
                    <a:pt x="11231" y="367"/>
                    <a:pt x="10634" y="133"/>
                    <a:pt x="10026" y="133"/>
                  </a:cubicBezTo>
                  <a:cubicBezTo>
                    <a:pt x="9733" y="133"/>
                    <a:pt x="9437" y="187"/>
                    <a:pt x="9154" y="299"/>
                  </a:cubicBezTo>
                  <a:cubicBezTo>
                    <a:pt x="8363" y="645"/>
                    <a:pt x="7726" y="1272"/>
                    <a:pt x="7365" y="2059"/>
                  </a:cubicBezTo>
                  <a:cubicBezTo>
                    <a:pt x="7035" y="2791"/>
                    <a:pt x="6848" y="3578"/>
                    <a:pt x="6816" y="4381"/>
                  </a:cubicBezTo>
                  <a:cubicBezTo>
                    <a:pt x="6807" y="4562"/>
                    <a:pt x="6802" y="4741"/>
                    <a:pt x="6798" y="4917"/>
                  </a:cubicBezTo>
                  <a:lnTo>
                    <a:pt x="6798" y="4917"/>
                  </a:lnTo>
                  <a:cubicBezTo>
                    <a:pt x="6626" y="4926"/>
                    <a:pt x="6453" y="4932"/>
                    <a:pt x="6280" y="4935"/>
                  </a:cubicBezTo>
                  <a:cubicBezTo>
                    <a:pt x="6125" y="4939"/>
                    <a:pt x="5971" y="4941"/>
                    <a:pt x="5817" y="4941"/>
                  </a:cubicBezTo>
                  <a:cubicBezTo>
                    <a:pt x="5303" y="4941"/>
                    <a:pt x="4789" y="4918"/>
                    <a:pt x="4278" y="4872"/>
                  </a:cubicBezTo>
                  <a:lnTo>
                    <a:pt x="4278" y="4872"/>
                  </a:lnTo>
                  <a:cubicBezTo>
                    <a:pt x="4273" y="4756"/>
                    <a:pt x="4268" y="4639"/>
                    <a:pt x="4263" y="4521"/>
                  </a:cubicBezTo>
                  <a:cubicBezTo>
                    <a:pt x="4260" y="3725"/>
                    <a:pt x="4190" y="2932"/>
                    <a:pt x="4053" y="2149"/>
                  </a:cubicBezTo>
                  <a:cubicBezTo>
                    <a:pt x="3956" y="1749"/>
                    <a:pt x="3790" y="1368"/>
                    <a:pt x="3560" y="1026"/>
                  </a:cubicBezTo>
                  <a:cubicBezTo>
                    <a:pt x="3312" y="663"/>
                    <a:pt x="2975" y="369"/>
                    <a:pt x="2580" y="175"/>
                  </a:cubicBezTo>
                  <a:cubicBezTo>
                    <a:pt x="2346" y="59"/>
                    <a:pt x="2090" y="1"/>
                    <a:pt x="1834" y="1"/>
                  </a:cubicBezTo>
                  <a:close/>
                  <a:moveTo>
                    <a:pt x="4760" y="17001"/>
                  </a:moveTo>
                  <a:lnTo>
                    <a:pt x="4760" y="17069"/>
                  </a:lnTo>
                  <a:cubicBezTo>
                    <a:pt x="4760" y="17046"/>
                    <a:pt x="4760" y="17024"/>
                    <a:pt x="4760" y="1700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6" name="Google Shape;5193;p109"/>
            <p:cNvSpPr/>
            <p:nvPr/>
          </p:nvSpPr>
          <p:spPr>
            <a:xfrm>
              <a:off x="3643625" y="2120675"/>
              <a:ext cx="238650" cy="234800"/>
            </a:xfrm>
            <a:custGeom>
              <a:avLst/>
              <a:gdLst/>
              <a:ahLst/>
              <a:cxnLst/>
              <a:rect l="l" t="t" r="r" b="b"/>
              <a:pathLst>
                <a:path w="9546" h="9392" extrusionOk="0">
                  <a:moveTo>
                    <a:pt x="9442" y="0"/>
                  </a:moveTo>
                  <a:lnTo>
                    <a:pt x="1" y="149"/>
                  </a:lnTo>
                  <a:lnTo>
                    <a:pt x="116" y="5731"/>
                  </a:lnTo>
                  <a:lnTo>
                    <a:pt x="3182" y="9392"/>
                  </a:lnTo>
                  <a:lnTo>
                    <a:pt x="6801" y="9240"/>
                  </a:lnTo>
                  <a:lnTo>
                    <a:pt x="9545" y="5967"/>
                  </a:lnTo>
                  <a:lnTo>
                    <a:pt x="944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7" name="Google Shape;5194;p109"/>
            <p:cNvSpPr/>
            <p:nvPr/>
          </p:nvSpPr>
          <p:spPr>
            <a:xfrm>
              <a:off x="3721625" y="2332425"/>
              <a:ext cx="92050" cy="23375"/>
            </a:xfrm>
            <a:custGeom>
              <a:avLst/>
              <a:gdLst/>
              <a:ahLst/>
              <a:cxnLst/>
              <a:rect l="l" t="t" r="r" b="b"/>
              <a:pathLst>
                <a:path w="3682" h="935" extrusionOk="0">
                  <a:moveTo>
                    <a:pt x="1858" y="1"/>
                  </a:moveTo>
                  <a:cubicBezTo>
                    <a:pt x="1835" y="1"/>
                    <a:pt x="1812" y="1"/>
                    <a:pt x="1790" y="2"/>
                  </a:cubicBezTo>
                  <a:cubicBezTo>
                    <a:pt x="1087" y="44"/>
                    <a:pt x="437" y="384"/>
                    <a:pt x="0" y="935"/>
                  </a:cubicBezTo>
                  <a:lnTo>
                    <a:pt x="3681" y="770"/>
                  </a:lnTo>
                  <a:cubicBezTo>
                    <a:pt x="3200" y="278"/>
                    <a:pt x="2543" y="1"/>
                    <a:pt x="185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8" name="Google Shape;5195;p109"/>
            <p:cNvSpPr/>
            <p:nvPr/>
          </p:nvSpPr>
          <p:spPr>
            <a:xfrm>
              <a:off x="3650050" y="2227225"/>
              <a:ext cx="225900" cy="34875"/>
            </a:xfrm>
            <a:custGeom>
              <a:avLst/>
              <a:gdLst/>
              <a:ahLst/>
              <a:cxnLst/>
              <a:rect l="l" t="t" r="r" b="b"/>
              <a:pathLst>
                <a:path w="9036" h="1395" extrusionOk="0">
                  <a:moveTo>
                    <a:pt x="4669" y="0"/>
                  </a:moveTo>
                  <a:cubicBezTo>
                    <a:pt x="3491" y="0"/>
                    <a:pt x="2315" y="240"/>
                    <a:pt x="1214" y="717"/>
                  </a:cubicBezTo>
                  <a:cubicBezTo>
                    <a:pt x="902" y="852"/>
                    <a:pt x="598" y="1008"/>
                    <a:pt x="306" y="1185"/>
                  </a:cubicBezTo>
                  <a:cubicBezTo>
                    <a:pt x="196" y="1243"/>
                    <a:pt x="94" y="1313"/>
                    <a:pt x="1" y="1395"/>
                  </a:cubicBezTo>
                  <a:cubicBezTo>
                    <a:pt x="115" y="1350"/>
                    <a:pt x="227" y="1296"/>
                    <a:pt x="335" y="1234"/>
                  </a:cubicBezTo>
                  <a:cubicBezTo>
                    <a:pt x="545" y="1131"/>
                    <a:pt x="860" y="982"/>
                    <a:pt x="1252" y="821"/>
                  </a:cubicBezTo>
                  <a:cubicBezTo>
                    <a:pt x="2352" y="377"/>
                    <a:pt x="3518" y="153"/>
                    <a:pt x="4685" y="153"/>
                  </a:cubicBezTo>
                  <a:cubicBezTo>
                    <a:pt x="5724" y="153"/>
                    <a:pt x="6764" y="330"/>
                    <a:pt x="7759" y="685"/>
                  </a:cubicBezTo>
                  <a:cubicBezTo>
                    <a:pt x="8159" y="830"/>
                    <a:pt x="8478" y="966"/>
                    <a:pt x="8693" y="1069"/>
                  </a:cubicBezTo>
                  <a:cubicBezTo>
                    <a:pt x="8801" y="1131"/>
                    <a:pt x="8916" y="1179"/>
                    <a:pt x="9036" y="1214"/>
                  </a:cubicBezTo>
                  <a:cubicBezTo>
                    <a:pt x="8936" y="1132"/>
                    <a:pt x="8830" y="1059"/>
                    <a:pt x="8717" y="995"/>
                  </a:cubicBezTo>
                  <a:cubicBezTo>
                    <a:pt x="8418" y="837"/>
                    <a:pt x="8110" y="700"/>
                    <a:pt x="7793" y="581"/>
                  </a:cubicBezTo>
                  <a:cubicBezTo>
                    <a:pt x="6786" y="194"/>
                    <a:pt x="5727" y="0"/>
                    <a:pt x="46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9" name="Google Shape;5196;p109"/>
            <p:cNvSpPr/>
            <p:nvPr/>
          </p:nvSpPr>
          <p:spPr>
            <a:xfrm>
              <a:off x="3650350" y="2191150"/>
              <a:ext cx="225925" cy="34825"/>
            </a:xfrm>
            <a:custGeom>
              <a:avLst/>
              <a:gdLst/>
              <a:ahLst/>
              <a:cxnLst/>
              <a:rect l="l" t="t" r="r" b="b"/>
              <a:pathLst>
                <a:path w="9037" h="1393" extrusionOk="0">
                  <a:moveTo>
                    <a:pt x="4672" y="1"/>
                  </a:moveTo>
                  <a:cubicBezTo>
                    <a:pt x="3494" y="1"/>
                    <a:pt x="2316" y="241"/>
                    <a:pt x="1216" y="719"/>
                  </a:cubicBezTo>
                  <a:cubicBezTo>
                    <a:pt x="903" y="853"/>
                    <a:pt x="599" y="1008"/>
                    <a:pt x="306" y="1180"/>
                  </a:cubicBezTo>
                  <a:cubicBezTo>
                    <a:pt x="199" y="1243"/>
                    <a:pt x="97" y="1313"/>
                    <a:pt x="0" y="1392"/>
                  </a:cubicBezTo>
                  <a:cubicBezTo>
                    <a:pt x="117" y="1351"/>
                    <a:pt x="230" y="1297"/>
                    <a:pt x="335" y="1230"/>
                  </a:cubicBezTo>
                  <a:cubicBezTo>
                    <a:pt x="545" y="1128"/>
                    <a:pt x="839" y="974"/>
                    <a:pt x="1252" y="817"/>
                  </a:cubicBezTo>
                  <a:cubicBezTo>
                    <a:pt x="2285" y="402"/>
                    <a:pt x="3383" y="177"/>
                    <a:pt x="4496" y="152"/>
                  </a:cubicBezTo>
                  <a:cubicBezTo>
                    <a:pt x="4549" y="151"/>
                    <a:pt x="4602" y="151"/>
                    <a:pt x="4655" y="151"/>
                  </a:cubicBezTo>
                  <a:cubicBezTo>
                    <a:pt x="5712" y="151"/>
                    <a:pt x="6762" y="330"/>
                    <a:pt x="7759" y="681"/>
                  </a:cubicBezTo>
                  <a:cubicBezTo>
                    <a:pt x="8161" y="822"/>
                    <a:pt x="8479" y="963"/>
                    <a:pt x="8694" y="1062"/>
                  </a:cubicBezTo>
                  <a:cubicBezTo>
                    <a:pt x="8805" y="1119"/>
                    <a:pt x="8919" y="1169"/>
                    <a:pt x="9037" y="1211"/>
                  </a:cubicBezTo>
                  <a:cubicBezTo>
                    <a:pt x="8939" y="1126"/>
                    <a:pt x="8832" y="1053"/>
                    <a:pt x="8719" y="995"/>
                  </a:cubicBezTo>
                  <a:cubicBezTo>
                    <a:pt x="8421" y="834"/>
                    <a:pt x="8111" y="697"/>
                    <a:pt x="7793" y="581"/>
                  </a:cubicBezTo>
                  <a:cubicBezTo>
                    <a:pt x="6787" y="194"/>
                    <a:pt x="5729" y="1"/>
                    <a:pt x="46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0" name="Google Shape;5197;p109"/>
            <p:cNvSpPr/>
            <p:nvPr/>
          </p:nvSpPr>
          <p:spPr>
            <a:xfrm>
              <a:off x="3648475" y="2156575"/>
              <a:ext cx="225950" cy="34875"/>
            </a:xfrm>
            <a:custGeom>
              <a:avLst/>
              <a:gdLst/>
              <a:ahLst/>
              <a:cxnLst/>
              <a:rect l="l" t="t" r="r" b="b"/>
              <a:pathLst>
                <a:path w="9038" h="1395" extrusionOk="0">
                  <a:moveTo>
                    <a:pt x="4674" y="0"/>
                  </a:moveTo>
                  <a:cubicBezTo>
                    <a:pt x="3495" y="0"/>
                    <a:pt x="2318" y="240"/>
                    <a:pt x="1216" y="717"/>
                  </a:cubicBezTo>
                  <a:cubicBezTo>
                    <a:pt x="905" y="851"/>
                    <a:pt x="603" y="1008"/>
                    <a:pt x="312" y="1183"/>
                  </a:cubicBezTo>
                  <a:cubicBezTo>
                    <a:pt x="200" y="1241"/>
                    <a:pt x="96" y="1312"/>
                    <a:pt x="1" y="1395"/>
                  </a:cubicBezTo>
                  <a:cubicBezTo>
                    <a:pt x="118" y="1350"/>
                    <a:pt x="232" y="1295"/>
                    <a:pt x="340" y="1233"/>
                  </a:cubicBezTo>
                  <a:cubicBezTo>
                    <a:pt x="550" y="1130"/>
                    <a:pt x="844" y="981"/>
                    <a:pt x="1257" y="819"/>
                  </a:cubicBezTo>
                  <a:cubicBezTo>
                    <a:pt x="2290" y="409"/>
                    <a:pt x="3385" y="184"/>
                    <a:pt x="4497" y="155"/>
                  </a:cubicBezTo>
                  <a:cubicBezTo>
                    <a:pt x="4550" y="154"/>
                    <a:pt x="4603" y="153"/>
                    <a:pt x="4657" y="153"/>
                  </a:cubicBezTo>
                  <a:cubicBezTo>
                    <a:pt x="5713" y="153"/>
                    <a:pt x="6763" y="332"/>
                    <a:pt x="7761" y="685"/>
                  </a:cubicBezTo>
                  <a:cubicBezTo>
                    <a:pt x="8161" y="830"/>
                    <a:pt x="8480" y="965"/>
                    <a:pt x="8699" y="1069"/>
                  </a:cubicBezTo>
                  <a:cubicBezTo>
                    <a:pt x="8805" y="1129"/>
                    <a:pt x="8919" y="1177"/>
                    <a:pt x="9037" y="1214"/>
                  </a:cubicBezTo>
                  <a:cubicBezTo>
                    <a:pt x="8940" y="1130"/>
                    <a:pt x="8834" y="1057"/>
                    <a:pt x="8723" y="993"/>
                  </a:cubicBezTo>
                  <a:cubicBezTo>
                    <a:pt x="8424" y="837"/>
                    <a:pt x="8114" y="698"/>
                    <a:pt x="7797" y="581"/>
                  </a:cubicBezTo>
                  <a:cubicBezTo>
                    <a:pt x="6791" y="194"/>
                    <a:pt x="5732" y="0"/>
                    <a:pt x="467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1" name="Google Shape;5198;p109"/>
            <p:cNvSpPr/>
            <p:nvPr/>
          </p:nvSpPr>
          <p:spPr>
            <a:xfrm>
              <a:off x="3496375" y="1515950"/>
              <a:ext cx="203150" cy="380700"/>
            </a:xfrm>
            <a:custGeom>
              <a:avLst/>
              <a:gdLst/>
              <a:ahLst/>
              <a:cxnLst/>
              <a:rect l="l" t="t" r="r" b="b"/>
              <a:pathLst>
                <a:path w="8126" h="15228" extrusionOk="0">
                  <a:moveTo>
                    <a:pt x="7254" y="0"/>
                  </a:moveTo>
                  <a:cubicBezTo>
                    <a:pt x="7209" y="0"/>
                    <a:pt x="7162" y="1"/>
                    <a:pt x="7113" y="4"/>
                  </a:cubicBezTo>
                  <a:cubicBezTo>
                    <a:pt x="6376" y="68"/>
                    <a:pt x="5660" y="284"/>
                    <a:pt x="5011" y="640"/>
                  </a:cubicBezTo>
                  <a:cubicBezTo>
                    <a:pt x="4025" y="1156"/>
                    <a:pt x="3155" y="1869"/>
                    <a:pt x="2454" y="2733"/>
                  </a:cubicBezTo>
                  <a:cubicBezTo>
                    <a:pt x="640" y="4917"/>
                    <a:pt x="0" y="7844"/>
                    <a:pt x="735" y="10584"/>
                  </a:cubicBezTo>
                  <a:cubicBezTo>
                    <a:pt x="1012" y="11662"/>
                    <a:pt x="1506" y="12673"/>
                    <a:pt x="2185" y="13555"/>
                  </a:cubicBezTo>
                  <a:cubicBezTo>
                    <a:pt x="2629" y="14151"/>
                    <a:pt x="3191" y="14647"/>
                    <a:pt x="3837" y="15014"/>
                  </a:cubicBezTo>
                  <a:cubicBezTo>
                    <a:pt x="4119" y="15160"/>
                    <a:pt x="4348" y="15227"/>
                    <a:pt x="4515" y="15227"/>
                  </a:cubicBezTo>
                  <a:cubicBezTo>
                    <a:pt x="4627" y="15227"/>
                    <a:pt x="4711" y="15196"/>
                    <a:pt x="4763" y="15138"/>
                  </a:cubicBezTo>
                  <a:cubicBezTo>
                    <a:pt x="5036" y="14824"/>
                    <a:pt x="4469" y="13939"/>
                    <a:pt x="3957" y="12531"/>
                  </a:cubicBezTo>
                  <a:cubicBezTo>
                    <a:pt x="3660" y="11731"/>
                    <a:pt x="3456" y="10898"/>
                    <a:pt x="3346" y="10051"/>
                  </a:cubicBezTo>
                  <a:cubicBezTo>
                    <a:pt x="3222" y="9058"/>
                    <a:pt x="3262" y="8050"/>
                    <a:pt x="3466" y="7068"/>
                  </a:cubicBezTo>
                  <a:cubicBezTo>
                    <a:pt x="3688" y="6091"/>
                    <a:pt x="4074" y="5158"/>
                    <a:pt x="4605" y="4308"/>
                  </a:cubicBezTo>
                  <a:cubicBezTo>
                    <a:pt x="5058" y="3584"/>
                    <a:pt x="5591" y="2912"/>
                    <a:pt x="6196" y="2308"/>
                  </a:cubicBezTo>
                  <a:cubicBezTo>
                    <a:pt x="7246" y="1244"/>
                    <a:pt x="8125" y="689"/>
                    <a:pt x="8006" y="277"/>
                  </a:cubicBezTo>
                  <a:cubicBezTo>
                    <a:pt x="7946" y="107"/>
                    <a:pt x="7693" y="0"/>
                    <a:pt x="7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2" name="Google Shape;5199;p109"/>
            <p:cNvSpPr/>
            <p:nvPr/>
          </p:nvSpPr>
          <p:spPr>
            <a:xfrm>
              <a:off x="3622450" y="1941275"/>
              <a:ext cx="69400" cy="66125"/>
            </a:xfrm>
            <a:custGeom>
              <a:avLst/>
              <a:gdLst/>
              <a:ahLst/>
              <a:cxnLst/>
              <a:rect l="l" t="t" r="r" b="b"/>
              <a:pathLst>
                <a:path w="2776" h="2645" extrusionOk="0">
                  <a:moveTo>
                    <a:pt x="1421" y="0"/>
                  </a:moveTo>
                  <a:cubicBezTo>
                    <a:pt x="904" y="0"/>
                    <a:pt x="435" y="301"/>
                    <a:pt x="220" y="772"/>
                  </a:cubicBezTo>
                  <a:cubicBezTo>
                    <a:pt x="0" y="1248"/>
                    <a:pt x="85" y="1809"/>
                    <a:pt x="433" y="2200"/>
                  </a:cubicBezTo>
                  <a:cubicBezTo>
                    <a:pt x="687" y="2487"/>
                    <a:pt x="1049" y="2644"/>
                    <a:pt x="1421" y="2644"/>
                  </a:cubicBezTo>
                  <a:cubicBezTo>
                    <a:pt x="1555" y="2644"/>
                    <a:pt x="1691" y="2624"/>
                    <a:pt x="1823" y="2581"/>
                  </a:cubicBezTo>
                  <a:cubicBezTo>
                    <a:pt x="2323" y="2422"/>
                    <a:pt x="2681" y="1984"/>
                    <a:pt x="2736" y="1462"/>
                  </a:cubicBezTo>
                  <a:cubicBezTo>
                    <a:pt x="2776" y="703"/>
                    <a:pt x="2199" y="52"/>
                    <a:pt x="1439" y="0"/>
                  </a:cubicBezTo>
                  <a:cubicBezTo>
                    <a:pt x="1433" y="0"/>
                    <a:pt x="1427" y="0"/>
                    <a:pt x="14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3" name="Google Shape;5200;p109"/>
            <p:cNvSpPr/>
            <p:nvPr/>
          </p:nvSpPr>
          <p:spPr>
            <a:xfrm>
              <a:off x="3328800" y="1428500"/>
              <a:ext cx="132875" cy="100050"/>
            </a:xfrm>
            <a:custGeom>
              <a:avLst/>
              <a:gdLst/>
              <a:ahLst/>
              <a:cxnLst/>
              <a:rect l="l" t="t" r="r" b="b"/>
              <a:pathLst>
                <a:path w="5315" h="4002" extrusionOk="0">
                  <a:moveTo>
                    <a:pt x="25" y="0"/>
                  </a:moveTo>
                  <a:cubicBezTo>
                    <a:pt x="23" y="0"/>
                    <a:pt x="21" y="1"/>
                    <a:pt x="21" y="2"/>
                  </a:cubicBezTo>
                  <a:cubicBezTo>
                    <a:pt x="1" y="47"/>
                    <a:pt x="1173" y="960"/>
                    <a:pt x="2612" y="2067"/>
                  </a:cubicBezTo>
                  <a:cubicBezTo>
                    <a:pt x="4025" y="3156"/>
                    <a:pt x="5224" y="4002"/>
                    <a:pt x="5287" y="4002"/>
                  </a:cubicBezTo>
                  <a:cubicBezTo>
                    <a:pt x="5288" y="4002"/>
                    <a:pt x="5289" y="4002"/>
                    <a:pt x="5289" y="4001"/>
                  </a:cubicBezTo>
                  <a:cubicBezTo>
                    <a:pt x="5314" y="3968"/>
                    <a:pt x="4137" y="3043"/>
                    <a:pt x="2698" y="1936"/>
                  </a:cubicBezTo>
                  <a:cubicBezTo>
                    <a:pt x="1297" y="856"/>
                    <a:pt x="102" y="0"/>
                    <a:pt x="2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4" name="Google Shape;5201;p109"/>
            <p:cNvSpPr/>
            <p:nvPr/>
          </p:nvSpPr>
          <p:spPr>
            <a:xfrm>
              <a:off x="3457175" y="1397025"/>
              <a:ext cx="53350" cy="65950"/>
            </a:xfrm>
            <a:custGeom>
              <a:avLst/>
              <a:gdLst/>
              <a:ahLst/>
              <a:cxnLst/>
              <a:rect l="l" t="t" r="r" b="b"/>
              <a:pathLst>
                <a:path w="2134" h="2638" extrusionOk="0">
                  <a:moveTo>
                    <a:pt x="1" y="1"/>
                  </a:moveTo>
                  <a:lnTo>
                    <a:pt x="1" y="1"/>
                  </a:lnTo>
                  <a:cubicBezTo>
                    <a:pt x="300" y="481"/>
                    <a:pt x="639" y="935"/>
                    <a:pt x="1013" y="1360"/>
                  </a:cubicBezTo>
                  <a:cubicBezTo>
                    <a:pt x="1350" y="1816"/>
                    <a:pt x="1724" y="2244"/>
                    <a:pt x="2133" y="2637"/>
                  </a:cubicBezTo>
                  <a:cubicBezTo>
                    <a:pt x="1837" y="2155"/>
                    <a:pt x="1499" y="1701"/>
                    <a:pt x="1126" y="1277"/>
                  </a:cubicBezTo>
                  <a:cubicBezTo>
                    <a:pt x="788" y="820"/>
                    <a:pt x="411" y="394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5" name="Google Shape;5202;p109"/>
            <p:cNvSpPr/>
            <p:nvPr/>
          </p:nvSpPr>
          <p:spPr>
            <a:xfrm>
              <a:off x="3567200" y="1298100"/>
              <a:ext cx="52000" cy="149775"/>
            </a:xfrm>
            <a:custGeom>
              <a:avLst/>
              <a:gdLst/>
              <a:ahLst/>
              <a:cxnLst/>
              <a:rect l="l" t="t" r="r" b="b"/>
              <a:pathLst>
                <a:path w="2080" h="5991" extrusionOk="0">
                  <a:moveTo>
                    <a:pt x="38" y="1"/>
                  </a:moveTo>
                  <a:cubicBezTo>
                    <a:pt x="38" y="1"/>
                    <a:pt x="37" y="1"/>
                    <a:pt x="37" y="1"/>
                  </a:cubicBezTo>
                  <a:cubicBezTo>
                    <a:pt x="1" y="13"/>
                    <a:pt x="418" y="1367"/>
                    <a:pt x="972" y="3020"/>
                  </a:cubicBezTo>
                  <a:cubicBezTo>
                    <a:pt x="1525" y="4673"/>
                    <a:pt x="2005" y="5991"/>
                    <a:pt x="2041" y="5991"/>
                  </a:cubicBezTo>
                  <a:cubicBezTo>
                    <a:pt x="2079" y="5978"/>
                    <a:pt x="1661" y="4624"/>
                    <a:pt x="1108" y="2970"/>
                  </a:cubicBezTo>
                  <a:cubicBezTo>
                    <a:pt x="557" y="1327"/>
                    <a:pt x="80" y="1"/>
                    <a:pt x="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6" name="Google Shape;5203;p109"/>
            <p:cNvSpPr/>
            <p:nvPr/>
          </p:nvSpPr>
          <p:spPr>
            <a:xfrm>
              <a:off x="3740000" y="1343525"/>
              <a:ext cx="10675" cy="75725"/>
            </a:xfrm>
            <a:custGeom>
              <a:avLst/>
              <a:gdLst/>
              <a:ahLst/>
              <a:cxnLst/>
              <a:rect l="l" t="t" r="r" b="b"/>
              <a:pathLst>
                <a:path w="427" h="3029" extrusionOk="0">
                  <a:moveTo>
                    <a:pt x="4" y="1"/>
                  </a:moveTo>
                  <a:lnTo>
                    <a:pt x="4" y="1"/>
                  </a:lnTo>
                  <a:cubicBezTo>
                    <a:pt x="0" y="512"/>
                    <a:pt x="45" y="1022"/>
                    <a:pt x="140" y="1526"/>
                  </a:cubicBezTo>
                  <a:cubicBezTo>
                    <a:pt x="188" y="2034"/>
                    <a:pt x="283" y="2538"/>
                    <a:pt x="422" y="3029"/>
                  </a:cubicBezTo>
                  <a:cubicBezTo>
                    <a:pt x="427" y="2518"/>
                    <a:pt x="381" y="2008"/>
                    <a:pt x="286" y="1505"/>
                  </a:cubicBezTo>
                  <a:cubicBezTo>
                    <a:pt x="238" y="996"/>
                    <a:pt x="143" y="492"/>
                    <a:pt x="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7" name="Google Shape;5204;p109"/>
            <p:cNvSpPr/>
            <p:nvPr/>
          </p:nvSpPr>
          <p:spPr>
            <a:xfrm>
              <a:off x="3879325" y="1289425"/>
              <a:ext cx="50225" cy="174675"/>
            </a:xfrm>
            <a:custGeom>
              <a:avLst/>
              <a:gdLst/>
              <a:ahLst/>
              <a:cxnLst/>
              <a:rect l="l" t="t" r="r" b="b"/>
              <a:pathLst>
                <a:path w="2009" h="6987" extrusionOk="0">
                  <a:moveTo>
                    <a:pt x="1972" y="0"/>
                  </a:moveTo>
                  <a:cubicBezTo>
                    <a:pt x="1931" y="0"/>
                    <a:pt x="1466" y="1552"/>
                    <a:pt x="935" y="3475"/>
                  </a:cubicBezTo>
                  <a:cubicBezTo>
                    <a:pt x="402" y="5405"/>
                    <a:pt x="1" y="6986"/>
                    <a:pt x="43" y="6986"/>
                  </a:cubicBezTo>
                  <a:cubicBezTo>
                    <a:pt x="43" y="6986"/>
                    <a:pt x="43" y="6986"/>
                    <a:pt x="43" y="6986"/>
                  </a:cubicBezTo>
                  <a:cubicBezTo>
                    <a:pt x="83" y="6986"/>
                    <a:pt x="545" y="5433"/>
                    <a:pt x="1076" y="3512"/>
                  </a:cubicBezTo>
                  <a:cubicBezTo>
                    <a:pt x="1609" y="1582"/>
                    <a:pt x="2009" y="12"/>
                    <a:pt x="1972" y="0"/>
                  </a:cubicBezTo>
                  <a:cubicBezTo>
                    <a:pt x="1972" y="0"/>
                    <a:pt x="1972" y="0"/>
                    <a:pt x="19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8" name="Google Shape;5205;p109"/>
            <p:cNvSpPr/>
            <p:nvPr/>
          </p:nvSpPr>
          <p:spPr>
            <a:xfrm>
              <a:off x="3989750" y="1446650"/>
              <a:ext cx="47050" cy="71475"/>
            </a:xfrm>
            <a:custGeom>
              <a:avLst/>
              <a:gdLst/>
              <a:ahLst/>
              <a:cxnLst/>
              <a:rect l="l" t="t" r="r" b="b"/>
              <a:pathLst>
                <a:path w="1882" h="2859" extrusionOk="0">
                  <a:moveTo>
                    <a:pt x="1882" y="1"/>
                  </a:moveTo>
                  <a:lnTo>
                    <a:pt x="1882" y="1"/>
                  </a:lnTo>
                  <a:cubicBezTo>
                    <a:pt x="1508" y="431"/>
                    <a:pt x="1173" y="896"/>
                    <a:pt x="881" y="1388"/>
                  </a:cubicBezTo>
                  <a:cubicBezTo>
                    <a:pt x="548" y="1853"/>
                    <a:pt x="253" y="2345"/>
                    <a:pt x="0" y="2859"/>
                  </a:cubicBezTo>
                  <a:cubicBezTo>
                    <a:pt x="374" y="2427"/>
                    <a:pt x="709" y="1962"/>
                    <a:pt x="1001" y="1471"/>
                  </a:cubicBezTo>
                  <a:cubicBezTo>
                    <a:pt x="1334" y="1005"/>
                    <a:pt x="1629" y="513"/>
                    <a:pt x="18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9" name="Google Shape;5206;p109"/>
            <p:cNvSpPr/>
            <p:nvPr/>
          </p:nvSpPr>
          <p:spPr>
            <a:xfrm>
              <a:off x="4024250" y="1495450"/>
              <a:ext cx="139150" cy="100050"/>
            </a:xfrm>
            <a:custGeom>
              <a:avLst/>
              <a:gdLst/>
              <a:ahLst/>
              <a:cxnLst/>
              <a:rect l="l" t="t" r="r" b="b"/>
              <a:pathLst>
                <a:path w="5566" h="4002" extrusionOk="0">
                  <a:moveTo>
                    <a:pt x="5544" y="0"/>
                  </a:moveTo>
                  <a:cubicBezTo>
                    <a:pt x="5496" y="0"/>
                    <a:pt x="4239" y="839"/>
                    <a:pt x="2745" y="1935"/>
                  </a:cubicBezTo>
                  <a:cubicBezTo>
                    <a:pt x="1220" y="3051"/>
                    <a:pt x="1" y="3967"/>
                    <a:pt x="25" y="4000"/>
                  </a:cubicBezTo>
                  <a:cubicBezTo>
                    <a:pt x="26" y="4001"/>
                    <a:pt x="27" y="4001"/>
                    <a:pt x="28" y="4001"/>
                  </a:cubicBezTo>
                  <a:cubicBezTo>
                    <a:pt x="98" y="4001"/>
                    <a:pt x="1331" y="3161"/>
                    <a:pt x="2827" y="2067"/>
                  </a:cubicBezTo>
                  <a:cubicBezTo>
                    <a:pt x="4352" y="951"/>
                    <a:pt x="5565" y="34"/>
                    <a:pt x="5545" y="1"/>
                  </a:cubicBezTo>
                  <a:cubicBezTo>
                    <a:pt x="5545" y="1"/>
                    <a:pt x="5545" y="0"/>
                    <a:pt x="554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  <p:extLst>
      <p:ext uri="{BB962C8B-B14F-4D97-AF65-F5344CB8AC3E}">
        <p14:creationId xmlns:p14="http://schemas.microsoft.com/office/powerpoint/2010/main" val="366436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TITHESIS_ 30-Second Shakespeare SPECIAL DOUBLE EPISODE!! 00_00_08-00_01_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78619" y="1150941"/>
            <a:ext cx="10760074" cy="605882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90600" y="5629653"/>
            <a:ext cx="2509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/>
                </a:solidFill>
              </a:rPr>
              <a:t>Source:</a:t>
            </a:r>
          </a:p>
          <a:p>
            <a:r>
              <a:rPr lang="en-GB" altLang="zh-CN" sz="1600" dirty="0">
                <a:solidFill>
                  <a:schemeClr val="tx1"/>
                </a:solidFill>
              </a:rPr>
              <a:t>https://kzclip.com/video/egYfx7FesSo/antithesis-30-second-shakespeare-special-double-episode.html  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What is antithesis?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Antithesis: a figure of speech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3950" y="2222949"/>
            <a:ext cx="97345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Antithesis (Greek for “setting opposite”) means a contrast or opposite;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Antithesis pairs exact </a:t>
            </a:r>
            <a:r>
              <a:rPr lang="en-US" altLang="zh-CN" sz="3600" b="1" dirty="0">
                <a:solidFill>
                  <a:schemeClr val="accent1"/>
                </a:solidFill>
                <a:latin typeface="Gill Sans Nova" panose="020B0602020104020203" pitchFamily="34" charset="0"/>
              </a:rPr>
              <a:t>opposite or contrasting ideas</a:t>
            </a:r>
            <a:r>
              <a:rPr lang="en-US" altLang="zh-CN" sz="3600" dirty="0">
                <a:solidFill>
                  <a:schemeClr val="accent1"/>
                </a:solidFill>
                <a:latin typeface="Gill Sans Nova" panose="020B0602020104020203" pitchFamily="34" charset="0"/>
              </a:rPr>
              <a:t> </a:t>
            </a:r>
            <a:r>
              <a:rPr lang="en-US" altLang="zh-CN" sz="3600" dirty="0">
                <a:latin typeface="Gill Sans Nova" panose="020B0602020104020203" pitchFamily="34" charset="0"/>
              </a:rPr>
              <a:t>in a </a:t>
            </a:r>
            <a:r>
              <a:rPr lang="en-US" altLang="zh-CN" sz="3600" b="1" dirty="0">
                <a:solidFill>
                  <a:schemeClr val="accent1"/>
                </a:solidFill>
                <a:latin typeface="Gill Sans Nova" panose="020B0602020104020203" pitchFamily="34" charset="0"/>
              </a:rPr>
              <a:t>parallel grammatical structure</a:t>
            </a:r>
            <a:r>
              <a:rPr lang="en-US" altLang="zh-CN" sz="3600" dirty="0">
                <a:latin typeface="Gill Sans Nova" panose="020B0602020104020203" pitchFamily="34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It can be an obvious contrast in the </a:t>
            </a:r>
            <a:r>
              <a:rPr lang="en-US" altLang="zh-CN" sz="3600" b="1" dirty="0">
                <a:solidFill>
                  <a:schemeClr val="accent2">
                    <a:lumMod val="50000"/>
                  </a:schemeClr>
                </a:solidFill>
                <a:latin typeface="Gill Sans Nova" panose="020B0602020104020203" pitchFamily="34" charset="0"/>
              </a:rPr>
              <a:t>words, clauses, or sentences</a:t>
            </a:r>
            <a:r>
              <a:rPr lang="en-US" altLang="zh-CN" sz="3600" dirty="0">
                <a:latin typeface="Gill Sans Nova" panose="020B0602020104020203" pitchFamily="34" charset="0"/>
              </a:rPr>
              <a:t>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0" y="2788486"/>
            <a:ext cx="4624526" cy="2839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 4"/>
          <p:cNvSpPr/>
          <p:nvPr/>
        </p:nvSpPr>
        <p:spPr>
          <a:xfrm>
            <a:off x="5991225" y="6446698"/>
            <a:ext cx="11025326" cy="40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Source: </a:t>
            </a:r>
            <a:r>
              <a:rPr lang="zh-CN" altLang="en-US" dirty="0">
                <a:solidFill>
                  <a:schemeClr val="bg1"/>
                </a:solidFill>
                <a:hlinkClick r:id="rId4"/>
              </a:rPr>
              <a:t>https://www.masterclass.com/articles/how-to-use-antithesis-in-your-writing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4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32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522" y="1154783"/>
            <a:ext cx="5291915" cy="52919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Antithesis: a figure of speech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3951" y="2429736"/>
            <a:ext cx="9264234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3600" dirty="0">
                <a:solidFill>
                  <a:schemeClr val="accent1"/>
                </a:solidFill>
                <a:latin typeface="Gill Sans Nova" panose="020B0602020104020203" pitchFamily="34" charset="0"/>
              </a:rPr>
              <a:t>“</a:t>
            </a:r>
            <a:r>
              <a:rPr lang="en-US" altLang="zh-CN" sz="3600" b="1" dirty="0">
                <a:solidFill>
                  <a:schemeClr val="accent1"/>
                </a:solidFill>
                <a:latin typeface="Gill Sans Nova" panose="020B0602020104020203" pitchFamily="34" charset="0"/>
              </a:rPr>
              <a:t>If we have the courage to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discover this calling and to match it to our livelihood, … </a:t>
            </a:r>
            <a:r>
              <a:rPr lang="en-US" altLang="zh-CN" sz="3600" b="1" dirty="0">
                <a:solidFill>
                  <a:schemeClr val="tx1"/>
                </a:solidFill>
                <a:latin typeface="Gill Sans Nova" panose="020B0602020104020203" pitchFamily="34" charset="0"/>
              </a:rPr>
              <a:t>we’ll end up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happy. </a:t>
            </a:r>
            <a:r>
              <a:rPr lang="en-US" altLang="zh-CN" sz="3600" b="1" dirty="0">
                <a:solidFill>
                  <a:schemeClr val="accent1"/>
                </a:solidFill>
                <a:latin typeface="Gill Sans Nova" panose="020B0602020104020203" pitchFamily="34" charset="0"/>
              </a:rPr>
              <a:t>If we lack this courage</a:t>
            </a:r>
            <a:r>
              <a:rPr lang="en-US" altLang="zh-CN" sz="3600" dirty="0">
                <a:solidFill>
                  <a:schemeClr val="accent1"/>
                </a:solidFill>
                <a:latin typeface="Gill Sans Nova" panose="020B0602020104020203" pitchFamily="34" charset="0"/>
              </a:rPr>
              <a:t>, </a:t>
            </a:r>
            <a:r>
              <a:rPr lang="en-US" altLang="zh-CN" sz="3600" b="1" dirty="0">
                <a:solidFill>
                  <a:schemeClr val="tx1"/>
                </a:solidFill>
                <a:latin typeface="Gill Sans Nova" panose="020B0602020104020203" pitchFamily="34" charset="0"/>
              </a:rPr>
              <a:t>we’ll end up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 bored and unfulfilled ...”</a:t>
            </a:r>
          </a:p>
          <a:p>
            <a:pPr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(para.2, p.133)</a:t>
            </a:r>
          </a:p>
        </p:txBody>
      </p:sp>
    </p:spTree>
    <p:extLst>
      <p:ext uri="{BB962C8B-B14F-4D97-AF65-F5344CB8AC3E}">
        <p14:creationId xmlns:p14="http://schemas.microsoft.com/office/powerpoint/2010/main" val="154267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48"/>
          <p:cNvGrpSpPr/>
          <p:nvPr/>
        </p:nvGrpSpPr>
        <p:grpSpPr>
          <a:xfrm>
            <a:off x="1987062" y="1330038"/>
            <a:ext cx="12502661" cy="5545548"/>
            <a:chOff x="346700" y="238125"/>
            <a:chExt cx="6925775" cy="4699125"/>
          </a:xfrm>
        </p:grpSpPr>
        <p:sp>
          <p:nvSpPr>
            <p:cNvPr id="648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1: Can you spot antithesis?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26963" y="1838321"/>
            <a:ext cx="12022858" cy="46576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A. “All the world’s a stage, and all the men and women merely players. They have their exits and their entrances.” – Shakespeare  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B. “Bitter sweet memories; that is all I’m taking with me.” – </a:t>
            </a:r>
            <a:r>
              <a:rPr lang="en-US" altLang="zh-CN" sz="3600" i="1" dirty="0">
                <a:solidFill>
                  <a:schemeClr val="tx1"/>
                </a:solidFill>
                <a:latin typeface="Gill Sans Nova" panose="020B0602020104020203" pitchFamily="34" charset="0"/>
              </a:rPr>
              <a:t>I will always love you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by Whitney Houston 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C. “I came, I saw, I conquered.” -- Julius Caesar 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D. "One small step for man, one giant leap for mankind." -Neil Armstrong </a:t>
            </a:r>
            <a:endParaRPr lang="zh-CN" altLang="en-US" sz="3600" dirty="0">
              <a:solidFill>
                <a:schemeClr val="tx1"/>
              </a:solidFill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7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48"/>
          <p:cNvGrpSpPr/>
          <p:nvPr/>
        </p:nvGrpSpPr>
        <p:grpSpPr>
          <a:xfrm>
            <a:off x="1987062" y="1330038"/>
            <a:ext cx="12502661" cy="5545548"/>
            <a:chOff x="346700" y="238125"/>
            <a:chExt cx="6925775" cy="4699125"/>
          </a:xfrm>
        </p:grpSpPr>
        <p:sp>
          <p:nvSpPr>
            <p:cNvPr id="648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1: Can you spot antithesis?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26963" y="1838321"/>
            <a:ext cx="12022858" cy="46576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A. “All the world’s a stage, and all the men and women merely players. They have their exits and their entrances.” – Shakespeare  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B. “Bitter sweet memories; that is all I’m taking with me.” – </a:t>
            </a:r>
            <a:r>
              <a:rPr lang="en-US" altLang="zh-CN" sz="3600" i="1" dirty="0">
                <a:solidFill>
                  <a:schemeClr val="tx1"/>
                </a:solidFill>
                <a:latin typeface="Gill Sans Nova" panose="020B0602020104020203" pitchFamily="34" charset="0"/>
              </a:rPr>
              <a:t>I will always love you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by Whitney Houston 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C. “I came, I saw, I conquered.” -- Julius Caesar 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D. "One small step for man, one giant leap for mankind." -Neil Armstrong </a:t>
            </a:r>
            <a:endParaRPr lang="zh-CN" altLang="en-US" sz="3600" dirty="0">
              <a:solidFill>
                <a:schemeClr val="tx1"/>
              </a:solidFill>
              <a:latin typeface="Gill Sans Nova" panose="020B0602020104020203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752108" y="2998917"/>
            <a:ext cx="2361577" cy="4969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metaphor</a:t>
            </a:r>
            <a:endParaRPr lang="zh-CN" altLang="en-US" sz="3200" dirty="0"/>
          </a:p>
        </p:txBody>
      </p:sp>
      <p:sp>
        <p:nvSpPr>
          <p:cNvPr id="12" name="圆角矩形 11"/>
          <p:cNvSpPr/>
          <p:nvPr/>
        </p:nvSpPr>
        <p:spPr>
          <a:xfrm>
            <a:off x="9956033" y="4065982"/>
            <a:ext cx="2361577" cy="4969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oxymoron</a:t>
            </a:r>
            <a:endParaRPr lang="zh-CN" altLang="en-US" sz="3200" dirty="0"/>
          </a:p>
        </p:txBody>
      </p:sp>
      <p:sp>
        <p:nvSpPr>
          <p:cNvPr id="13" name="圆角矩形 12"/>
          <p:cNvSpPr/>
          <p:nvPr/>
        </p:nvSpPr>
        <p:spPr>
          <a:xfrm>
            <a:off x="11265912" y="4757273"/>
            <a:ext cx="2361577" cy="4969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parallelism</a:t>
            </a:r>
            <a:endParaRPr lang="zh-CN" altLang="en-US" sz="3200" dirty="0"/>
          </a:p>
        </p:txBody>
      </p:sp>
      <p:sp>
        <p:nvSpPr>
          <p:cNvPr id="14" name="圆角矩形 13"/>
          <p:cNvSpPr/>
          <p:nvPr/>
        </p:nvSpPr>
        <p:spPr>
          <a:xfrm>
            <a:off x="4752107" y="5887927"/>
            <a:ext cx="2361577" cy="4969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antithesis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553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74"/>
          <p:cNvSpPr/>
          <p:nvPr/>
        </p:nvSpPr>
        <p:spPr>
          <a:xfrm>
            <a:off x="7074303" y="1351506"/>
            <a:ext cx="8532333" cy="5612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498" name="Google Shape;2498;p74"/>
          <p:cNvSpPr/>
          <p:nvPr/>
        </p:nvSpPr>
        <p:spPr>
          <a:xfrm>
            <a:off x="510677" y="1351506"/>
            <a:ext cx="6100914" cy="56120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510677" y="228596"/>
            <a:ext cx="15095959" cy="925591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Compare: What are the effects of antithesis?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17" name="Google Shape;276;p43"/>
          <p:cNvSpPr/>
          <p:nvPr/>
        </p:nvSpPr>
        <p:spPr>
          <a:xfrm>
            <a:off x="7139352" y="1510741"/>
            <a:ext cx="8396943" cy="1587246"/>
          </a:xfrm>
          <a:prstGeom prst="roundRect">
            <a:avLst>
              <a:gd name="adj" fmla="val 16667"/>
            </a:avLst>
          </a:prstGeom>
          <a:solidFill>
            <a:srgbClr val="99B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8" name="Google Shape;276;p43"/>
          <p:cNvSpPr/>
          <p:nvPr/>
        </p:nvSpPr>
        <p:spPr>
          <a:xfrm>
            <a:off x="568189" y="1510742"/>
            <a:ext cx="6008232" cy="1569660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9" name="矩形 18"/>
          <p:cNvSpPr/>
          <p:nvPr/>
        </p:nvSpPr>
        <p:spPr>
          <a:xfrm>
            <a:off x="703386" y="1510742"/>
            <a:ext cx="56974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a. Passion will follow you as you put in the hard work to become valuable to the world.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74171" y="1550953"/>
            <a:ext cx="8077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A. Passion is not something you follow. It will follow you as you put in the hard work to become valuable to the world. (para. 11, p. 134)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1" name="Google Shape;276;p43"/>
          <p:cNvSpPr/>
          <p:nvPr/>
        </p:nvSpPr>
        <p:spPr>
          <a:xfrm>
            <a:off x="568189" y="3224966"/>
            <a:ext cx="6008232" cy="145200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2" name="矩形 21"/>
          <p:cNvSpPr/>
          <p:nvPr/>
        </p:nvSpPr>
        <p:spPr>
          <a:xfrm>
            <a:off x="703386" y="3412361"/>
            <a:ext cx="56974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b. You change the world through the way you choose to live in it.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3" name="Google Shape;276;p43"/>
          <p:cNvSpPr/>
          <p:nvPr/>
        </p:nvSpPr>
        <p:spPr>
          <a:xfrm>
            <a:off x="7139352" y="3208382"/>
            <a:ext cx="8396943" cy="1587246"/>
          </a:xfrm>
          <a:prstGeom prst="roundRect">
            <a:avLst>
              <a:gd name="adj" fmla="val 16667"/>
            </a:avLst>
          </a:prstGeom>
          <a:solidFill>
            <a:srgbClr val="99B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4" name="矩形 23"/>
          <p:cNvSpPr/>
          <p:nvPr/>
        </p:nvSpPr>
        <p:spPr>
          <a:xfrm>
            <a:off x="7274171" y="3248594"/>
            <a:ext cx="8077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B. You don’t change the world simply by looking at it, you change it through the way you choose to live in it. (Amelia Wren in </a:t>
            </a:r>
            <a:r>
              <a:rPr lang="en-US" altLang="zh-CN" sz="3200" i="1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Aeronauts</a:t>
            </a: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5" name="Google Shape;276;p43"/>
          <p:cNvSpPr/>
          <p:nvPr/>
        </p:nvSpPr>
        <p:spPr>
          <a:xfrm>
            <a:off x="568189" y="4818254"/>
            <a:ext cx="6008232" cy="2003974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6" name="矩形 25"/>
          <p:cNvSpPr/>
          <p:nvPr/>
        </p:nvSpPr>
        <p:spPr>
          <a:xfrm>
            <a:off x="723598" y="4883236"/>
            <a:ext cx="58528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c. I have a dream that my four children will one day live in a nation where they can be judged by the content of their character.</a:t>
            </a:r>
            <a:endParaRPr lang="zh-CN" altLang="en-US" sz="3000" dirty="0">
              <a:latin typeface="Gill Sans Nova" panose="020B0602020104020203" pitchFamily="34" charset="0"/>
            </a:endParaRPr>
          </a:p>
        </p:txBody>
      </p:sp>
      <p:sp>
        <p:nvSpPr>
          <p:cNvPr id="27" name="Google Shape;276;p43"/>
          <p:cNvSpPr/>
          <p:nvPr/>
        </p:nvSpPr>
        <p:spPr>
          <a:xfrm>
            <a:off x="7139352" y="4917564"/>
            <a:ext cx="8396943" cy="2010773"/>
          </a:xfrm>
          <a:prstGeom prst="roundRect">
            <a:avLst>
              <a:gd name="adj" fmla="val 16667"/>
            </a:avLst>
          </a:prstGeom>
          <a:solidFill>
            <a:srgbClr val="99B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28" name="矩形 27"/>
          <p:cNvSpPr/>
          <p:nvPr/>
        </p:nvSpPr>
        <p:spPr>
          <a:xfrm>
            <a:off x="7274171" y="4922607"/>
            <a:ext cx="80771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C. I have a dream that my four children will one day live in a nation where they will not be judged by the color of their skin but by the content of their character. (MLK</a:t>
            </a:r>
            <a:r>
              <a:rPr lang="en-US" altLang="zh-CN" sz="3200" i="1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, I have a dream</a:t>
            </a:r>
            <a:r>
              <a:rPr lang="en-US" altLang="zh-CN" sz="3200" kern="100" dirty="0">
                <a:latin typeface="Gill Sans Nova" panose="020B06020201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sz="3200" dirty="0">
              <a:latin typeface="Gill Sans Nova" panose="020B0602020104020203" pitchFamily="34" charset="0"/>
            </a:endParaRPr>
          </a:p>
          <a:p>
            <a:endParaRPr lang="zh-CN" altLang="en-US" sz="3200" dirty="0">
              <a:latin typeface="Gill Sans Nova" panose="020B0602020104020203" pitchFamily="34" charset="0"/>
            </a:endParaRPr>
          </a:p>
        </p:txBody>
      </p:sp>
      <p:sp>
        <p:nvSpPr>
          <p:cNvPr id="29" name="Google Shape;5771;p116"/>
          <p:cNvSpPr/>
          <p:nvPr/>
        </p:nvSpPr>
        <p:spPr>
          <a:xfrm>
            <a:off x="6437035" y="1980175"/>
            <a:ext cx="800416" cy="711216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ln w="76200"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30" name="Google Shape;5771;p116"/>
          <p:cNvSpPr/>
          <p:nvPr/>
        </p:nvSpPr>
        <p:spPr>
          <a:xfrm>
            <a:off x="6437035" y="3646397"/>
            <a:ext cx="800416" cy="711216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ln w="76200"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31" name="Google Shape;5771;p116"/>
          <p:cNvSpPr/>
          <p:nvPr/>
        </p:nvSpPr>
        <p:spPr>
          <a:xfrm>
            <a:off x="6473755" y="5624313"/>
            <a:ext cx="800416" cy="711216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ln w="76200"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</p:spTree>
    <p:extLst>
      <p:ext uri="{BB962C8B-B14F-4D97-AF65-F5344CB8AC3E}">
        <p14:creationId xmlns:p14="http://schemas.microsoft.com/office/powerpoint/2010/main" val="23490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7" grpId="0" animBg="1"/>
      <p:bldP spid="2498" grpId="0" animBg="1"/>
      <p:bldP spid="17" grpId="0" animBg="1"/>
      <p:bldP spid="18" grpId="0" animBg="1"/>
      <p:bldP spid="19" grpId="0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Effect of antithesis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3950" y="2222949"/>
            <a:ext cx="97345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Antithesis </a:t>
            </a:r>
            <a:r>
              <a:rPr lang="en-US" altLang="zh-CN" sz="3600" b="1" dirty="0">
                <a:solidFill>
                  <a:schemeClr val="accent1"/>
                </a:solidFill>
                <a:latin typeface="Gill Sans Nova" panose="020B0602020104020203" pitchFamily="34" charset="0"/>
              </a:rPr>
              <a:t>highlights</a:t>
            </a:r>
            <a:r>
              <a:rPr lang="en-US" altLang="zh-CN" sz="3600" dirty="0">
                <a:latin typeface="Gill Sans Nova" panose="020B0602020104020203" pitchFamily="34" charset="0"/>
              </a:rPr>
              <a:t> the stark difference between opposing ideas by placing them side-by-side in exactly the same structure, which can </a:t>
            </a:r>
            <a:r>
              <a:rPr lang="en-US" altLang="zh-CN" sz="3600" b="1" dirty="0">
                <a:solidFill>
                  <a:schemeClr val="accent1"/>
                </a:solidFill>
                <a:latin typeface="Gill Sans Nova" panose="020B0602020104020203" pitchFamily="34" charset="0"/>
              </a:rPr>
              <a:t>make the better idea obvious</a:t>
            </a:r>
            <a:r>
              <a:rPr lang="en-US" altLang="zh-CN" sz="3600" dirty="0">
                <a:latin typeface="Gill Sans Nova" panose="020B0602020104020203" pitchFamily="34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Gill Sans Nova" panose="020B0602020104020203" pitchFamily="34" charset="0"/>
              </a:rPr>
              <a:t>Antithesis is also a great literary device to </a:t>
            </a:r>
            <a:r>
              <a:rPr lang="en-US" altLang="zh-CN" sz="3600" b="1" dirty="0">
                <a:solidFill>
                  <a:schemeClr val="accent2">
                    <a:lumMod val="50000"/>
                  </a:schemeClr>
                </a:solidFill>
                <a:latin typeface="Gill Sans Nova" panose="020B0602020104020203" pitchFamily="34" charset="0"/>
              </a:rPr>
              <a:t>create rhythm</a:t>
            </a:r>
            <a:r>
              <a:rPr lang="en-US" altLang="zh-CN" sz="3600" dirty="0">
                <a:latin typeface="Gill Sans Nova" panose="020B0602020104020203" pitchFamily="34" charset="0"/>
              </a:rPr>
              <a:t>, as it sets up a repetitive structure that sounds musical.</a:t>
            </a:r>
          </a:p>
        </p:txBody>
      </p:sp>
      <p:sp>
        <p:nvSpPr>
          <p:cNvPr id="5" name="矩形 4"/>
          <p:cNvSpPr/>
          <p:nvPr/>
        </p:nvSpPr>
        <p:spPr>
          <a:xfrm>
            <a:off x="5991225" y="6446698"/>
            <a:ext cx="11025326" cy="40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Source: </a:t>
            </a:r>
            <a:r>
              <a:rPr lang="zh-CN" altLang="en-US" dirty="0">
                <a:solidFill>
                  <a:schemeClr val="bg1"/>
                </a:solidFill>
                <a:hlinkClick r:id="rId3"/>
              </a:rPr>
              <a:t>https://www.masterclass.com/articles/how-to-use-antithesis-in-your-writing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6" name="Google Shape;4269;p109"/>
          <p:cNvGrpSpPr/>
          <p:nvPr/>
        </p:nvGrpSpPr>
        <p:grpSpPr>
          <a:xfrm>
            <a:off x="11357350" y="3143250"/>
            <a:ext cx="3783291" cy="3026455"/>
            <a:chOff x="535075" y="238150"/>
            <a:chExt cx="6548600" cy="5238575"/>
          </a:xfrm>
        </p:grpSpPr>
        <p:sp>
          <p:nvSpPr>
            <p:cNvPr id="7" name="Google Shape;4270;p109"/>
            <p:cNvSpPr/>
            <p:nvPr/>
          </p:nvSpPr>
          <p:spPr>
            <a:xfrm>
              <a:off x="4915550" y="1377500"/>
              <a:ext cx="316375" cy="418450"/>
            </a:xfrm>
            <a:custGeom>
              <a:avLst/>
              <a:gdLst/>
              <a:ahLst/>
              <a:cxnLst/>
              <a:rect l="l" t="t" r="r" b="b"/>
              <a:pathLst>
                <a:path w="12655" h="16738" extrusionOk="0">
                  <a:moveTo>
                    <a:pt x="7067" y="1"/>
                  </a:moveTo>
                  <a:cubicBezTo>
                    <a:pt x="6851" y="1"/>
                    <a:pt x="6638" y="86"/>
                    <a:pt x="6482" y="249"/>
                  </a:cubicBezTo>
                  <a:cubicBezTo>
                    <a:pt x="6032" y="827"/>
                    <a:pt x="5903" y="3039"/>
                    <a:pt x="6906" y="5433"/>
                  </a:cubicBezTo>
                  <a:cubicBezTo>
                    <a:pt x="7267" y="6297"/>
                    <a:pt x="7032" y="6598"/>
                    <a:pt x="6521" y="6598"/>
                  </a:cubicBezTo>
                  <a:cubicBezTo>
                    <a:pt x="5616" y="6598"/>
                    <a:pt x="3845" y="5655"/>
                    <a:pt x="2986" y="5225"/>
                  </a:cubicBezTo>
                  <a:cubicBezTo>
                    <a:pt x="2986" y="5225"/>
                    <a:pt x="1523" y="4170"/>
                    <a:pt x="988" y="4170"/>
                  </a:cubicBezTo>
                  <a:cubicBezTo>
                    <a:pt x="981" y="4170"/>
                    <a:pt x="974" y="4170"/>
                    <a:pt x="968" y="4170"/>
                  </a:cubicBezTo>
                  <a:cubicBezTo>
                    <a:pt x="451" y="4196"/>
                    <a:pt x="1" y="5461"/>
                    <a:pt x="1870" y="7195"/>
                  </a:cubicBezTo>
                  <a:cubicBezTo>
                    <a:pt x="1870" y="7195"/>
                    <a:pt x="672" y="7451"/>
                    <a:pt x="921" y="8418"/>
                  </a:cubicBezTo>
                  <a:cubicBezTo>
                    <a:pt x="1101" y="9132"/>
                    <a:pt x="2541" y="10053"/>
                    <a:pt x="2541" y="10053"/>
                  </a:cubicBezTo>
                  <a:cubicBezTo>
                    <a:pt x="2499" y="10048"/>
                    <a:pt x="2458" y="10046"/>
                    <a:pt x="2417" y="10046"/>
                  </a:cubicBezTo>
                  <a:cubicBezTo>
                    <a:pt x="1995" y="10046"/>
                    <a:pt x="1608" y="10293"/>
                    <a:pt x="1431" y="10685"/>
                  </a:cubicBezTo>
                  <a:cubicBezTo>
                    <a:pt x="1048" y="11740"/>
                    <a:pt x="2702" y="12702"/>
                    <a:pt x="2702" y="12702"/>
                  </a:cubicBezTo>
                  <a:cubicBezTo>
                    <a:pt x="2702" y="12702"/>
                    <a:pt x="1290" y="13307"/>
                    <a:pt x="2029" y="14363"/>
                  </a:cubicBezTo>
                  <a:cubicBezTo>
                    <a:pt x="2588" y="15150"/>
                    <a:pt x="3947" y="15458"/>
                    <a:pt x="6347" y="16178"/>
                  </a:cubicBezTo>
                  <a:lnTo>
                    <a:pt x="9037" y="16737"/>
                  </a:lnTo>
                  <a:lnTo>
                    <a:pt x="12654" y="9764"/>
                  </a:lnTo>
                  <a:lnTo>
                    <a:pt x="10710" y="6980"/>
                  </a:lnTo>
                  <a:cubicBezTo>
                    <a:pt x="10235" y="6459"/>
                    <a:pt x="9786" y="5913"/>
                    <a:pt x="9366" y="5347"/>
                  </a:cubicBezTo>
                  <a:cubicBezTo>
                    <a:pt x="8942" y="4784"/>
                    <a:pt x="8618" y="4154"/>
                    <a:pt x="8404" y="3484"/>
                  </a:cubicBezTo>
                  <a:cubicBezTo>
                    <a:pt x="8113" y="2658"/>
                    <a:pt x="7933" y="1796"/>
                    <a:pt x="7873" y="922"/>
                  </a:cubicBezTo>
                  <a:cubicBezTo>
                    <a:pt x="7920" y="573"/>
                    <a:pt x="7737" y="234"/>
                    <a:pt x="7421" y="81"/>
                  </a:cubicBezTo>
                  <a:cubicBezTo>
                    <a:pt x="7308" y="27"/>
                    <a:pt x="7187" y="1"/>
                    <a:pt x="7067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" name="Google Shape;4271;p109"/>
            <p:cNvSpPr/>
            <p:nvPr/>
          </p:nvSpPr>
          <p:spPr>
            <a:xfrm>
              <a:off x="4696650" y="5158725"/>
              <a:ext cx="473050" cy="286300"/>
            </a:xfrm>
            <a:custGeom>
              <a:avLst/>
              <a:gdLst/>
              <a:ahLst/>
              <a:cxnLst/>
              <a:rect l="l" t="t" r="r" b="b"/>
              <a:pathLst>
                <a:path w="18922" h="11452" extrusionOk="0">
                  <a:moveTo>
                    <a:pt x="9750" y="1"/>
                  </a:moveTo>
                  <a:lnTo>
                    <a:pt x="7437" y="4881"/>
                  </a:lnTo>
                  <a:cubicBezTo>
                    <a:pt x="7437" y="4881"/>
                    <a:pt x="2954" y="3901"/>
                    <a:pt x="1069" y="3901"/>
                  </a:cubicBezTo>
                  <a:cubicBezTo>
                    <a:pt x="342" y="3901"/>
                    <a:pt x="1" y="4047"/>
                    <a:pt x="452" y="4450"/>
                  </a:cubicBezTo>
                  <a:cubicBezTo>
                    <a:pt x="1904" y="5755"/>
                    <a:pt x="12433" y="10179"/>
                    <a:pt x="15028" y="11222"/>
                  </a:cubicBezTo>
                  <a:lnTo>
                    <a:pt x="15613" y="11451"/>
                  </a:lnTo>
                  <a:lnTo>
                    <a:pt x="18922" y="4276"/>
                  </a:lnTo>
                  <a:lnTo>
                    <a:pt x="9750" y="1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4272;p109"/>
            <p:cNvSpPr/>
            <p:nvPr/>
          </p:nvSpPr>
          <p:spPr>
            <a:xfrm>
              <a:off x="5004625" y="5366700"/>
              <a:ext cx="113500" cy="74775"/>
            </a:xfrm>
            <a:custGeom>
              <a:avLst/>
              <a:gdLst/>
              <a:ahLst/>
              <a:cxnLst/>
              <a:rect l="l" t="t" r="r" b="b"/>
              <a:pathLst>
                <a:path w="4540" h="2991" extrusionOk="0">
                  <a:moveTo>
                    <a:pt x="2897" y="0"/>
                  </a:moveTo>
                  <a:cubicBezTo>
                    <a:pt x="2625" y="0"/>
                    <a:pt x="2353" y="33"/>
                    <a:pt x="2085" y="100"/>
                  </a:cubicBezTo>
                  <a:cubicBezTo>
                    <a:pt x="1241" y="295"/>
                    <a:pt x="497" y="795"/>
                    <a:pt x="0" y="1504"/>
                  </a:cubicBezTo>
                  <a:lnTo>
                    <a:pt x="3341" y="2991"/>
                  </a:lnTo>
                  <a:lnTo>
                    <a:pt x="4539" y="428"/>
                  </a:lnTo>
                  <a:cubicBezTo>
                    <a:pt x="4033" y="145"/>
                    <a:pt x="3467" y="0"/>
                    <a:pt x="28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" name="Google Shape;4273;p109"/>
            <p:cNvSpPr/>
            <p:nvPr/>
          </p:nvSpPr>
          <p:spPr>
            <a:xfrm>
              <a:off x="4700450" y="5256525"/>
              <a:ext cx="388575" cy="188450"/>
            </a:xfrm>
            <a:custGeom>
              <a:avLst/>
              <a:gdLst/>
              <a:ahLst/>
              <a:cxnLst/>
              <a:rect l="l" t="t" r="r" b="b"/>
              <a:pathLst>
                <a:path w="15543" h="7538" extrusionOk="0">
                  <a:moveTo>
                    <a:pt x="985" y="1"/>
                  </a:moveTo>
                  <a:cubicBezTo>
                    <a:pt x="434" y="1"/>
                    <a:pt x="1" y="73"/>
                    <a:pt x="50" y="311"/>
                  </a:cubicBezTo>
                  <a:cubicBezTo>
                    <a:pt x="179" y="922"/>
                    <a:pt x="10654" y="5791"/>
                    <a:pt x="15461" y="7538"/>
                  </a:cubicBezTo>
                  <a:lnTo>
                    <a:pt x="15543" y="7323"/>
                  </a:lnTo>
                  <a:lnTo>
                    <a:pt x="3278" y="1743"/>
                  </a:lnTo>
                  <a:cubicBezTo>
                    <a:pt x="3278" y="1743"/>
                    <a:pt x="3540" y="478"/>
                    <a:pt x="3016" y="182"/>
                  </a:cubicBezTo>
                  <a:cubicBezTo>
                    <a:pt x="3016" y="182"/>
                    <a:pt x="1855" y="1"/>
                    <a:pt x="9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" name="Google Shape;4274;p109"/>
            <p:cNvSpPr/>
            <p:nvPr/>
          </p:nvSpPr>
          <p:spPr>
            <a:xfrm>
              <a:off x="4703350" y="5260425"/>
              <a:ext cx="389200" cy="180700"/>
            </a:xfrm>
            <a:custGeom>
              <a:avLst/>
              <a:gdLst/>
              <a:ahLst/>
              <a:cxnLst/>
              <a:rect l="l" t="t" r="r" b="b"/>
              <a:pathLst>
                <a:path w="15568" h="7228" extrusionOk="0">
                  <a:moveTo>
                    <a:pt x="1" y="0"/>
                  </a:moveTo>
                  <a:lnTo>
                    <a:pt x="155" y="87"/>
                  </a:lnTo>
                  <a:lnTo>
                    <a:pt x="593" y="322"/>
                  </a:lnTo>
                  <a:lnTo>
                    <a:pt x="2227" y="1169"/>
                  </a:lnTo>
                  <a:cubicBezTo>
                    <a:pt x="3612" y="1876"/>
                    <a:pt x="5549" y="2817"/>
                    <a:pt x="7693" y="3819"/>
                  </a:cubicBezTo>
                  <a:cubicBezTo>
                    <a:pt x="9838" y="4821"/>
                    <a:pt x="11808" y="5682"/>
                    <a:pt x="13241" y="6286"/>
                  </a:cubicBezTo>
                  <a:lnTo>
                    <a:pt x="14942" y="6993"/>
                  </a:lnTo>
                  <a:lnTo>
                    <a:pt x="15406" y="7174"/>
                  </a:lnTo>
                  <a:lnTo>
                    <a:pt x="15568" y="7227"/>
                  </a:lnTo>
                  <a:lnTo>
                    <a:pt x="15568" y="7227"/>
                  </a:lnTo>
                  <a:lnTo>
                    <a:pt x="15412" y="7148"/>
                  </a:lnTo>
                  <a:lnTo>
                    <a:pt x="14955" y="6946"/>
                  </a:lnTo>
                  <a:lnTo>
                    <a:pt x="13275" y="6205"/>
                  </a:lnTo>
                  <a:cubicBezTo>
                    <a:pt x="11848" y="5581"/>
                    <a:pt x="9885" y="4713"/>
                    <a:pt x="7740" y="3711"/>
                  </a:cubicBezTo>
                  <a:cubicBezTo>
                    <a:pt x="5596" y="2709"/>
                    <a:pt x="3659" y="1768"/>
                    <a:pt x="2268" y="1096"/>
                  </a:cubicBezTo>
                  <a:lnTo>
                    <a:pt x="614" y="282"/>
                  </a:lnTo>
                  <a:lnTo>
                    <a:pt x="162" y="67"/>
                  </a:lnTo>
                  <a:cubicBezTo>
                    <a:pt x="112" y="37"/>
                    <a:pt x="57" y="15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" name="Google Shape;4275;p109"/>
            <p:cNvSpPr/>
            <p:nvPr/>
          </p:nvSpPr>
          <p:spPr>
            <a:xfrm>
              <a:off x="4775475" y="5257550"/>
              <a:ext cx="13150" cy="46075"/>
            </a:xfrm>
            <a:custGeom>
              <a:avLst/>
              <a:gdLst/>
              <a:ahLst/>
              <a:cxnLst/>
              <a:rect l="l" t="t" r="r" b="b"/>
              <a:pathLst>
                <a:path w="526" h="1843" extrusionOk="0">
                  <a:moveTo>
                    <a:pt x="1" y="0"/>
                  </a:moveTo>
                  <a:cubicBezTo>
                    <a:pt x="125" y="292"/>
                    <a:pt x="215" y="596"/>
                    <a:pt x="270" y="907"/>
                  </a:cubicBezTo>
                  <a:cubicBezTo>
                    <a:pt x="286" y="1220"/>
                    <a:pt x="268" y="1534"/>
                    <a:pt x="217" y="1843"/>
                  </a:cubicBezTo>
                  <a:cubicBezTo>
                    <a:pt x="525" y="1242"/>
                    <a:pt x="440" y="513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" name="Google Shape;4276;p109"/>
            <p:cNvSpPr/>
            <p:nvPr/>
          </p:nvSpPr>
          <p:spPr>
            <a:xfrm>
              <a:off x="4859525" y="5276225"/>
              <a:ext cx="5225" cy="24725"/>
            </a:xfrm>
            <a:custGeom>
              <a:avLst/>
              <a:gdLst/>
              <a:ahLst/>
              <a:cxnLst/>
              <a:rect l="l" t="t" r="r" b="b"/>
              <a:pathLst>
                <a:path w="209" h="989" extrusionOk="0">
                  <a:moveTo>
                    <a:pt x="41" y="0"/>
                  </a:moveTo>
                  <a:cubicBezTo>
                    <a:pt x="1" y="163"/>
                    <a:pt x="1" y="334"/>
                    <a:pt x="41" y="498"/>
                  </a:cubicBezTo>
                  <a:cubicBezTo>
                    <a:pt x="47" y="668"/>
                    <a:pt x="91" y="835"/>
                    <a:pt x="170" y="989"/>
                  </a:cubicBezTo>
                  <a:cubicBezTo>
                    <a:pt x="209" y="822"/>
                    <a:pt x="206" y="650"/>
                    <a:pt x="162" y="485"/>
                  </a:cubicBezTo>
                  <a:cubicBezTo>
                    <a:pt x="142" y="318"/>
                    <a:pt x="102" y="156"/>
                    <a:pt x="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4277;p109"/>
            <p:cNvSpPr/>
            <p:nvPr/>
          </p:nvSpPr>
          <p:spPr>
            <a:xfrm>
              <a:off x="4878350" y="5280225"/>
              <a:ext cx="9275" cy="19550"/>
            </a:xfrm>
            <a:custGeom>
              <a:avLst/>
              <a:gdLst/>
              <a:ahLst/>
              <a:cxnLst/>
              <a:rect l="l" t="t" r="r" b="b"/>
              <a:pathLst>
                <a:path w="371" h="782" extrusionOk="0">
                  <a:moveTo>
                    <a:pt x="39" y="1"/>
                  </a:moveTo>
                  <a:cubicBezTo>
                    <a:pt x="37" y="1"/>
                    <a:pt x="36" y="1"/>
                    <a:pt x="34" y="1"/>
                  </a:cubicBezTo>
                  <a:cubicBezTo>
                    <a:pt x="0" y="14"/>
                    <a:pt x="48" y="196"/>
                    <a:pt x="142" y="411"/>
                  </a:cubicBezTo>
                  <a:cubicBezTo>
                    <a:pt x="236" y="627"/>
                    <a:pt x="338" y="781"/>
                    <a:pt x="371" y="781"/>
                  </a:cubicBezTo>
                  <a:cubicBezTo>
                    <a:pt x="370" y="635"/>
                    <a:pt x="330" y="491"/>
                    <a:pt x="256" y="364"/>
                  </a:cubicBezTo>
                  <a:cubicBezTo>
                    <a:pt x="173" y="156"/>
                    <a:pt x="75" y="1"/>
                    <a:pt x="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4278;p109"/>
            <p:cNvSpPr/>
            <p:nvPr/>
          </p:nvSpPr>
          <p:spPr>
            <a:xfrm>
              <a:off x="4885250" y="5272500"/>
              <a:ext cx="24075" cy="11175"/>
            </a:xfrm>
            <a:custGeom>
              <a:avLst/>
              <a:gdLst/>
              <a:ahLst/>
              <a:cxnLst/>
              <a:rect l="l" t="t" r="r" b="b"/>
              <a:pathLst>
                <a:path w="963" h="447" extrusionOk="0">
                  <a:moveTo>
                    <a:pt x="19" y="0"/>
                  </a:moveTo>
                  <a:cubicBezTo>
                    <a:pt x="7" y="0"/>
                    <a:pt x="1" y="3"/>
                    <a:pt x="1" y="8"/>
                  </a:cubicBezTo>
                  <a:cubicBezTo>
                    <a:pt x="131" y="128"/>
                    <a:pt x="289" y="220"/>
                    <a:pt x="459" y="276"/>
                  </a:cubicBezTo>
                  <a:cubicBezTo>
                    <a:pt x="684" y="378"/>
                    <a:pt x="886" y="446"/>
                    <a:pt x="945" y="446"/>
                  </a:cubicBezTo>
                  <a:cubicBezTo>
                    <a:pt x="956" y="446"/>
                    <a:pt x="963" y="444"/>
                    <a:pt x="963" y="439"/>
                  </a:cubicBezTo>
                  <a:cubicBezTo>
                    <a:pt x="830" y="317"/>
                    <a:pt x="675" y="225"/>
                    <a:pt x="504" y="169"/>
                  </a:cubicBezTo>
                  <a:cubicBezTo>
                    <a:pt x="284" y="67"/>
                    <a:pt x="80" y="0"/>
                    <a:pt x="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4279;p109"/>
            <p:cNvSpPr/>
            <p:nvPr/>
          </p:nvSpPr>
          <p:spPr>
            <a:xfrm>
              <a:off x="4892475" y="5259575"/>
              <a:ext cx="28100" cy="10900"/>
            </a:xfrm>
            <a:custGeom>
              <a:avLst/>
              <a:gdLst/>
              <a:ahLst/>
              <a:cxnLst/>
              <a:rect l="l" t="t" r="r" b="b"/>
              <a:pathLst>
                <a:path w="1124" h="436" extrusionOk="0">
                  <a:moveTo>
                    <a:pt x="1" y="0"/>
                  </a:moveTo>
                  <a:cubicBezTo>
                    <a:pt x="134" y="160"/>
                    <a:pt x="312" y="274"/>
                    <a:pt x="513" y="330"/>
                  </a:cubicBezTo>
                  <a:cubicBezTo>
                    <a:pt x="655" y="399"/>
                    <a:pt x="812" y="436"/>
                    <a:pt x="971" y="436"/>
                  </a:cubicBezTo>
                  <a:cubicBezTo>
                    <a:pt x="1022" y="436"/>
                    <a:pt x="1073" y="432"/>
                    <a:pt x="1124" y="424"/>
                  </a:cubicBezTo>
                  <a:cubicBezTo>
                    <a:pt x="942" y="338"/>
                    <a:pt x="753" y="269"/>
                    <a:pt x="558" y="215"/>
                  </a:cubicBezTo>
                  <a:cubicBezTo>
                    <a:pt x="380" y="126"/>
                    <a:pt x="193" y="54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4280;p109"/>
            <p:cNvSpPr/>
            <p:nvPr/>
          </p:nvSpPr>
          <p:spPr>
            <a:xfrm>
              <a:off x="4828325" y="5240550"/>
              <a:ext cx="37700" cy="39725"/>
            </a:xfrm>
            <a:custGeom>
              <a:avLst/>
              <a:gdLst/>
              <a:ahLst/>
              <a:cxnLst/>
              <a:rect l="l" t="t" r="r" b="b"/>
              <a:pathLst>
                <a:path w="1508" h="1589" extrusionOk="0">
                  <a:moveTo>
                    <a:pt x="269" y="116"/>
                  </a:moveTo>
                  <a:cubicBezTo>
                    <a:pt x="529" y="116"/>
                    <a:pt x="779" y="217"/>
                    <a:pt x="966" y="399"/>
                  </a:cubicBezTo>
                  <a:cubicBezTo>
                    <a:pt x="1132" y="548"/>
                    <a:pt x="1254" y="742"/>
                    <a:pt x="1316" y="956"/>
                  </a:cubicBezTo>
                  <a:cubicBezTo>
                    <a:pt x="1345" y="1093"/>
                    <a:pt x="1360" y="1232"/>
                    <a:pt x="1361" y="1371"/>
                  </a:cubicBezTo>
                  <a:lnTo>
                    <a:pt x="1361" y="1371"/>
                  </a:lnTo>
                  <a:cubicBezTo>
                    <a:pt x="1266" y="1314"/>
                    <a:pt x="1131" y="1232"/>
                    <a:pt x="973" y="1117"/>
                  </a:cubicBezTo>
                  <a:cubicBezTo>
                    <a:pt x="786" y="985"/>
                    <a:pt x="608" y="838"/>
                    <a:pt x="443" y="680"/>
                  </a:cubicBezTo>
                  <a:cubicBezTo>
                    <a:pt x="342" y="592"/>
                    <a:pt x="252" y="493"/>
                    <a:pt x="173" y="384"/>
                  </a:cubicBezTo>
                  <a:cubicBezTo>
                    <a:pt x="100" y="270"/>
                    <a:pt x="113" y="116"/>
                    <a:pt x="240" y="116"/>
                  </a:cubicBezTo>
                  <a:cubicBezTo>
                    <a:pt x="250" y="116"/>
                    <a:pt x="259" y="116"/>
                    <a:pt x="269" y="116"/>
                  </a:cubicBezTo>
                  <a:close/>
                  <a:moveTo>
                    <a:pt x="217" y="1"/>
                  </a:moveTo>
                  <a:cubicBezTo>
                    <a:pt x="214" y="1"/>
                    <a:pt x="210" y="1"/>
                    <a:pt x="207" y="1"/>
                  </a:cubicBezTo>
                  <a:cubicBezTo>
                    <a:pt x="108" y="19"/>
                    <a:pt x="29" y="96"/>
                    <a:pt x="12" y="196"/>
                  </a:cubicBezTo>
                  <a:cubicBezTo>
                    <a:pt x="0" y="284"/>
                    <a:pt x="21" y="373"/>
                    <a:pt x="72" y="446"/>
                  </a:cubicBezTo>
                  <a:cubicBezTo>
                    <a:pt x="155" y="561"/>
                    <a:pt x="249" y="667"/>
                    <a:pt x="355" y="761"/>
                  </a:cubicBezTo>
                  <a:cubicBezTo>
                    <a:pt x="528" y="922"/>
                    <a:pt x="718" y="1068"/>
                    <a:pt x="919" y="1192"/>
                  </a:cubicBezTo>
                  <a:cubicBezTo>
                    <a:pt x="1056" y="1287"/>
                    <a:pt x="1204" y="1364"/>
                    <a:pt x="1360" y="1421"/>
                  </a:cubicBezTo>
                  <a:lnTo>
                    <a:pt x="1360" y="1421"/>
                  </a:lnTo>
                  <a:cubicBezTo>
                    <a:pt x="1359" y="1477"/>
                    <a:pt x="1356" y="1533"/>
                    <a:pt x="1350" y="1588"/>
                  </a:cubicBezTo>
                  <a:cubicBezTo>
                    <a:pt x="1378" y="1542"/>
                    <a:pt x="1398" y="1491"/>
                    <a:pt x="1407" y="1437"/>
                  </a:cubicBezTo>
                  <a:lnTo>
                    <a:pt x="1407" y="1437"/>
                  </a:lnTo>
                  <a:cubicBezTo>
                    <a:pt x="1439" y="1448"/>
                    <a:pt x="1472" y="1458"/>
                    <a:pt x="1504" y="1467"/>
                  </a:cubicBezTo>
                  <a:cubicBezTo>
                    <a:pt x="1507" y="1459"/>
                    <a:pt x="1474" y="1438"/>
                    <a:pt x="1413" y="1402"/>
                  </a:cubicBezTo>
                  <a:lnTo>
                    <a:pt x="1413" y="1402"/>
                  </a:lnTo>
                  <a:cubicBezTo>
                    <a:pt x="1424" y="1336"/>
                    <a:pt x="1429" y="1268"/>
                    <a:pt x="1428" y="1200"/>
                  </a:cubicBezTo>
                  <a:cubicBezTo>
                    <a:pt x="1422" y="535"/>
                    <a:pt x="880" y="1"/>
                    <a:pt x="21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4281;p109"/>
            <p:cNvSpPr/>
            <p:nvPr/>
          </p:nvSpPr>
          <p:spPr>
            <a:xfrm>
              <a:off x="4861425" y="5253250"/>
              <a:ext cx="31575" cy="23375"/>
            </a:xfrm>
            <a:custGeom>
              <a:avLst/>
              <a:gdLst/>
              <a:ahLst/>
              <a:cxnLst/>
              <a:rect l="l" t="t" r="r" b="b"/>
              <a:pathLst>
                <a:path w="1263" h="935" extrusionOk="0">
                  <a:moveTo>
                    <a:pt x="876" y="1"/>
                  </a:moveTo>
                  <a:cubicBezTo>
                    <a:pt x="743" y="1"/>
                    <a:pt x="610" y="41"/>
                    <a:pt x="497" y="118"/>
                  </a:cubicBezTo>
                  <a:cubicBezTo>
                    <a:pt x="352" y="209"/>
                    <a:pt x="230" y="330"/>
                    <a:pt x="140" y="474"/>
                  </a:cubicBezTo>
                  <a:cubicBezTo>
                    <a:pt x="47" y="603"/>
                    <a:pt x="1" y="760"/>
                    <a:pt x="13" y="918"/>
                  </a:cubicBezTo>
                  <a:cubicBezTo>
                    <a:pt x="70" y="782"/>
                    <a:pt x="134" y="650"/>
                    <a:pt x="208" y="523"/>
                  </a:cubicBezTo>
                  <a:cubicBezTo>
                    <a:pt x="302" y="399"/>
                    <a:pt x="421" y="295"/>
                    <a:pt x="557" y="219"/>
                  </a:cubicBezTo>
                  <a:cubicBezTo>
                    <a:pt x="656" y="173"/>
                    <a:pt x="797" y="113"/>
                    <a:pt x="919" y="113"/>
                  </a:cubicBezTo>
                  <a:cubicBezTo>
                    <a:pt x="971" y="113"/>
                    <a:pt x="1021" y="124"/>
                    <a:pt x="1061" y="152"/>
                  </a:cubicBezTo>
                  <a:cubicBezTo>
                    <a:pt x="1196" y="247"/>
                    <a:pt x="1035" y="442"/>
                    <a:pt x="893" y="528"/>
                  </a:cubicBezTo>
                  <a:cubicBezTo>
                    <a:pt x="766" y="626"/>
                    <a:pt x="629" y="707"/>
                    <a:pt x="484" y="770"/>
                  </a:cubicBezTo>
                  <a:cubicBezTo>
                    <a:pt x="234" y="879"/>
                    <a:pt x="66" y="933"/>
                    <a:pt x="66" y="933"/>
                  </a:cubicBezTo>
                  <a:cubicBezTo>
                    <a:pt x="87" y="934"/>
                    <a:pt x="108" y="935"/>
                    <a:pt x="129" y="935"/>
                  </a:cubicBezTo>
                  <a:cubicBezTo>
                    <a:pt x="262" y="935"/>
                    <a:pt x="394" y="906"/>
                    <a:pt x="516" y="851"/>
                  </a:cubicBezTo>
                  <a:cubicBezTo>
                    <a:pt x="675" y="795"/>
                    <a:pt x="824" y="718"/>
                    <a:pt x="960" y="622"/>
                  </a:cubicBezTo>
                  <a:cubicBezTo>
                    <a:pt x="1050" y="569"/>
                    <a:pt x="1126" y="495"/>
                    <a:pt x="1183" y="408"/>
                  </a:cubicBezTo>
                  <a:cubicBezTo>
                    <a:pt x="1262" y="293"/>
                    <a:pt x="1239" y="137"/>
                    <a:pt x="1129" y="50"/>
                  </a:cubicBezTo>
                  <a:cubicBezTo>
                    <a:pt x="1047" y="17"/>
                    <a:pt x="962" y="1"/>
                    <a:pt x="87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9" name="Google Shape;4282;p109"/>
            <p:cNvSpPr/>
            <p:nvPr/>
          </p:nvSpPr>
          <p:spPr>
            <a:xfrm>
              <a:off x="5005950" y="5361900"/>
              <a:ext cx="111300" cy="41425"/>
            </a:xfrm>
            <a:custGeom>
              <a:avLst/>
              <a:gdLst/>
              <a:ahLst/>
              <a:cxnLst/>
              <a:rect l="l" t="t" r="r" b="b"/>
              <a:pathLst>
                <a:path w="4452" h="1657" extrusionOk="0">
                  <a:moveTo>
                    <a:pt x="2694" y="0"/>
                  </a:moveTo>
                  <a:cubicBezTo>
                    <a:pt x="2456" y="0"/>
                    <a:pt x="2218" y="28"/>
                    <a:pt x="1984" y="82"/>
                  </a:cubicBezTo>
                  <a:cubicBezTo>
                    <a:pt x="1380" y="233"/>
                    <a:pt x="836" y="557"/>
                    <a:pt x="417" y="1017"/>
                  </a:cubicBezTo>
                  <a:cubicBezTo>
                    <a:pt x="291" y="1154"/>
                    <a:pt x="180" y="1306"/>
                    <a:pt x="88" y="1468"/>
                  </a:cubicBezTo>
                  <a:cubicBezTo>
                    <a:pt x="47" y="1525"/>
                    <a:pt x="16" y="1589"/>
                    <a:pt x="1" y="1657"/>
                  </a:cubicBezTo>
                  <a:cubicBezTo>
                    <a:pt x="1" y="1657"/>
                    <a:pt x="1" y="1657"/>
                    <a:pt x="2" y="1657"/>
                  </a:cubicBezTo>
                  <a:cubicBezTo>
                    <a:pt x="24" y="1657"/>
                    <a:pt x="159" y="1403"/>
                    <a:pt x="478" y="1078"/>
                  </a:cubicBezTo>
                  <a:cubicBezTo>
                    <a:pt x="903" y="656"/>
                    <a:pt x="1431" y="353"/>
                    <a:pt x="2011" y="204"/>
                  </a:cubicBezTo>
                  <a:cubicBezTo>
                    <a:pt x="2254" y="148"/>
                    <a:pt x="2502" y="120"/>
                    <a:pt x="2749" y="120"/>
                  </a:cubicBezTo>
                  <a:cubicBezTo>
                    <a:pt x="3095" y="120"/>
                    <a:pt x="3441" y="175"/>
                    <a:pt x="3773" y="284"/>
                  </a:cubicBezTo>
                  <a:cubicBezTo>
                    <a:pt x="4197" y="427"/>
                    <a:pt x="4445" y="573"/>
                    <a:pt x="4445" y="573"/>
                  </a:cubicBezTo>
                  <a:cubicBezTo>
                    <a:pt x="4452" y="567"/>
                    <a:pt x="4398" y="519"/>
                    <a:pt x="4298" y="446"/>
                  </a:cubicBezTo>
                  <a:cubicBezTo>
                    <a:pt x="4141" y="348"/>
                    <a:pt x="3974" y="267"/>
                    <a:pt x="3800" y="204"/>
                  </a:cubicBezTo>
                  <a:cubicBezTo>
                    <a:pt x="3445" y="69"/>
                    <a:pt x="3070" y="0"/>
                    <a:pt x="26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0" name="Google Shape;4283;p109"/>
            <p:cNvSpPr/>
            <p:nvPr/>
          </p:nvSpPr>
          <p:spPr>
            <a:xfrm>
              <a:off x="5095050" y="5269800"/>
              <a:ext cx="42725" cy="94850"/>
            </a:xfrm>
            <a:custGeom>
              <a:avLst/>
              <a:gdLst/>
              <a:ahLst/>
              <a:cxnLst/>
              <a:rect l="l" t="t" r="r" b="b"/>
              <a:pathLst>
                <a:path w="1709" h="3794" extrusionOk="0">
                  <a:moveTo>
                    <a:pt x="1709" y="1"/>
                  </a:moveTo>
                  <a:lnTo>
                    <a:pt x="1709" y="1"/>
                  </a:lnTo>
                  <a:cubicBezTo>
                    <a:pt x="1371" y="607"/>
                    <a:pt x="1067" y="1231"/>
                    <a:pt x="800" y="1871"/>
                  </a:cubicBezTo>
                  <a:cubicBezTo>
                    <a:pt x="498" y="2497"/>
                    <a:pt x="231" y="3138"/>
                    <a:pt x="1" y="3794"/>
                  </a:cubicBezTo>
                  <a:cubicBezTo>
                    <a:pt x="341" y="3187"/>
                    <a:pt x="646" y="2560"/>
                    <a:pt x="914" y="1918"/>
                  </a:cubicBezTo>
                  <a:cubicBezTo>
                    <a:pt x="1219" y="1297"/>
                    <a:pt x="1484" y="657"/>
                    <a:pt x="17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1" name="Google Shape;4284;p109"/>
            <p:cNvSpPr/>
            <p:nvPr/>
          </p:nvSpPr>
          <p:spPr>
            <a:xfrm>
              <a:off x="4918900" y="5338700"/>
              <a:ext cx="67575" cy="30675"/>
            </a:xfrm>
            <a:custGeom>
              <a:avLst/>
              <a:gdLst/>
              <a:ahLst/>
              <a:cxnLst/>
              <a:rect l="l" t="t" r="r" b="b"/>
              <a:pathLst>
                <a:path w="2703" h="1227" extrusionOk="0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398" y="298"/>
                    <a:pt x="832" y="544"/>
                    <a:pt x="1291" y="735"/>
                  </a:cubicBezTo>
                  <a:cubicBezTo>
                    <a:pt x="1736" y="954"/>
                    <a:pt x="2205" y="1119"/>
                    <a:pt x="2690" y="1226"/>
                  </a:cubicBezTo>
                  <a:cubicBezTo>
                    <a:pt x="2703" y="1165"/>
                    <a:pt x="2090" y="957"/>
                    <a:pt x="1344" y="622"/>
                  </a:cubicBezTo>
                  <a:cubicBezTo>
                    <a:pt x="635" y="302"/>
                    <a:pt x="60" y="0"/>
                    <a:pt x="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2" name="Google Shape;4285;p109"/>
            <p:cNvSpPr/>
            <p:nvPr/>
          </p:nvSpPr>
          <p:spPr>
            <a:xfrm>
              <a:off x="5019250" y="5389150"/>
              <a:ext cx="12625" cy="10675"/>
            </a:xfrm>
            <a:custGeom>
              <a:avLst/>
              <a:gdLst/>
              <a:ahLst/>
              <a:cxnLst/>
              <a:rect l="l" t="t" r="r" b="b"/>
              <a:pathLst>
                <a:path w="505" h="427" extrusionOk="0">
                  <a:moveTo>
                    <a:pt x="473" y="1"/>
                  </a:moveTo>
                  <a:cubicBezTo>
                    <a:pt x="419" y="1"/>
                    <a:pt x="306" y="36"/>
                    <a:pt x="189" y="130"/>
                  </a:cubicBezTo>
                  <a:cubicBezTo>
                    <a:pt x="26" y="257"/>
                    <a:pt x="0" y="411"/>
                    <a:pt x="26" y="425"/>
                  </a:cubicBezTo>
                  <a:cubicBezTo>
                    <a:pt x="28" y="426"/>
                    <a:pt x="30" y="427"/>
                    <a:pt x="31" y="427"/>
                  </a:cubicBezTo>
                  <a:cubicBezTo>
                    <a:pt x="64" y="427"/>
                    <a:pt x="149" y="325"/>
                    <a:pt x="268" y="224"/>
                  </a:cubicBezTo>
                  <a:cubicBezTo>
                    <a:pt x="397" y="115"/>
                    <a:pt x="504" y="15"/>
                    <a:pt x="504" y="15"/>
                  </a:cubicBezTo>
                  <a:cubicBezTo>
                    <a:pt x="504" y="6"/>
                    <a:pt x="493" y="1"/>
                    <a:pt x="47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3" name="Google Shape;4286;p109"/>
            <p:cNvSpPr/>
            <p:nvPr/>
          </p:nvSpPr>
          <p:spPr>
            <a:xfrm>
              <a:off x="5044925" y="5375850"/>
              <a:ext cx="12975" cy="5575"/>
            </a:xfrm>
            <a:custGeom>
              <a:avLst/>
              <a:gdLst/>
              <a:ahLst/>
              <a:cxnLst/>
              <a:rect l="l" t="t" r="r" b="b"/>
              <a:pathLst>
                <a:path w="519" h="223" extrusionOk="0">
                  <a:moveTo>
                    <a:pt x="478" y="1"/>
                  </a:moveTo>
                  <a:cubicBezTo>
                    <a:pt x="428" y="1"/>
                    <a:pt x="338" y="24"/>
                    <a:pt x="244" y="56"/>
                  </a:cubicBezTo>
                  <a:cubicBezTo>
                    <a:pt x="109" y="103"/>
                    <a:pt x="1" y="168"/>
                    <a:pt x="15" y="204"/>
                  </a:cubicBezTo>
                  <a:cubicBezTo>
                    <a:pt x="20" y="216"/>
                    <a:pt x="40" y="222"/>
                    <a:pt x="71" y="222"/>
                  </a:cubicBezTo>
                  <a:cubicBezTo>
                    <a:pt x="124" y="222"/>
                    <a:pt x="206" y="205"/>
                    <a:pt x="290" y="171"/>
                  </a:cubicBezTo>
                  <a:cubicBezTo>
                    <a:pt x="376" y="134"/>
                    <a:pt x="453" y="82"/>
                    <a:pt x="519" y="15"/>
                  </a:cubicBezTo>
                  <a:cubicBezTo>
                    <a:pt x="515" y="5"/>
                    <a:pt x="500" y="1"/>
                    <a:pt x="4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4" name="Google Shape;4287;p109"/>
            <p:cNvSpPr/>
            <p:nvPr/>
          </p:nvSpPr>
          <p:spPr>
            <a:xfrm>
              <a:off x="5071350" y="5374150"/>
              <a:ext cx="15800" cy="3800"/>
            </a:xfrm>
            <a:custGeom>
              <a:avLst/>
              <a:gdLst/>
              <a:ahLst/>
              <a:cxnLst/>
              <a:rect l="l" t="t" r="r" b="b"/>
              <a:pathLst>
                <a:path w="632" h="152" extrusionOk="0">
                  <a:moveTo>
                    <a:pt x="279" y="1"/>
                  </a:moveTo>
                  <a:cubicBezTo>
                    <a:pt x="114" y="1"/>
                    <a:pt x="1" y="104"/>
                    <a:pt x="14" y="104"/>
                  </a:cubicBezTo>
                  <a:cubicBezTo>
                    <a:pt x="63" y="100"/>
                    <a:pt x="112" y="98"/>
                    <a:pt x="162" y="98"/>
                  </a:cubicBezTo>
                  <a:cubicBezTo>
                    <a:pt x="211" y="98"/>
                    <a:pt x="260" y="100"/>
                    <a:pt x="310" y="104"/>
                  </a:cubicBezTo>
                  <a:cubicBezTo>
                    <a:pt x="411" y="113"/>
                    <a:pt x="513" y="129"/>
                    <a:pt x="612" y="151"/>
                  </a:cubicBezTo>
                  <a:cubicBezTo>
                    <a:pt x="632" y="124"/>
                    <a:pt x="511" y="23"/>
                    <a:pt x="323" y="3"/>
                  </a:cubicBezTo>
                  <a:cubicBezTo>
                    <a:pt x="308" y="2"/>
                    <a:pt x="294" y="1"/>
                    <a:pt x="27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5" name="Google Shape;4288;p109"/>
            <p:cNvSpPr/>
            <p:nvPr/>
          </p:nvSpPr>
          <p:spPr>
            <a:xfrm>
              <a:off x="5097725" y="5379550"/>
              <a:ext cx="8275" cy="3100"/>
            </a:xfrm>
            <a:custGeom>
              <a:avLst/>
              <a:gdLst/>
              <a:ahLst/>
              <a:cxnLst/>
              <a:rect l="l" t="t" r="r" b="b"/>
              <a:pathLst>
                <a:path w="331" h="124" extrusionOk="0">
                  <a:moveTo>
                    <a:pt x="140" y="1"/>
                  </a:moveTo>
                  <a:cubicBezTo>
                    <a:pt x="65" y="1"/>
                    <a:pt x="13" y="19"/>
                    <a:pt x="8" y="49"/>
                  </a:cubicBezTo>
                  <a:cubicBezTo>
                    <a:pt x="1" y="83"/>
                    <a:pt x="68" y="117"/>
                    <a:pt x="162" y="124"/>
                  </a:cubicBezTo>
                  <a:cubicBezTo>
                    <a:pt x="166" y="124"/>
                    <a:pt x="170" y="124"/>
                    <a:pt x="174" y="124"/>
                  </a:cubicBezTo>
                  <a:cubicBezTo>
                    <a:pt x="230" y="124"/>
                    <a:pt x="284" y="107"/>
                    <a:pt x="331" y="77"/>
                  </a:cubicBezTo>
                  <a:cubicBezTo>
                    <a:pt x="331" y="43"/>
                    <a:pt x="269" y="8"/>
                    <a:pt x="175" y="2"/>
                  </a:cubicBezTo>
                  <a:cubicBezTo>
                    <a:pt x="163" y="1"/>
                    <a:pt x="151" y="1"/>
                    <a:pt x="14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6" name="Google Shape;4289;p109"/>
            <p:cNvSpPr/>
            <p:nvPr/>
          </p:nvSpPr>
          <p:spPr>
            <a:xfrm>
              <a:off x="6652500" y="5117200"/>
              <a:ext cx="420900" cy="358875"/>
            </a:xfrm>
            <a:custGeom>
              <a:avLst/>
              <a:gdLst/>
              <a:ahLst/>
              <a:cxnLst/>
              <a:rect l="l" t="t" r="r" b="b"/>
              <a:pathLst>
                <a:path w="16836" h="14355" extrusionOk="0">
                  <a:moveTo>
                    <a:pt x="13413" y="1"/>
                  </a:moveTo>
                  <a:lnTo>
                    <a:pt x="4276" y="4317"/>
                  </a:lnTo>
                  <a:lnTo>
                    <a:pt x="6561" y="9212"/>
                  </a:lnTo>
                  <a:cubicBezTo>
                    <a:pt x="6561" y="9212"/>
                    <a:pt x="0" y="14355"/>
                    <a:pt x="1626" y="14355"/>
                  </a:cubicBezTo>
                  <a:cubicBezTo>
                    <a:pt x="1672" y="14355"/>
                    <a:pt x="1723" y="14351"/>
                    <a:pt x="1781" y="14343"/>
                  </a:cubicBezTo>
                  <a:cubicBezTo>
                    <a:pt x="3711" y="14053"/>
                    <a:pt x="13830" y="8775"/>
                    <a:pt x="16284" y="7429"/>
                  </a:cubicBezTo>
                  <a:lnTo>
                    <a:pt x="16835" y="7121"/>
                  </a:lnTo>
                  <a:lnTo>
                    <a:pt x="13413" y="1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7" name="Google Shape;4290;p109"/>
            <p:cNvSpPr/>
            <p:nvPr/>
          </p:nvSpPr>
          <p:spPr>
            <a:xfrm>
              <a:off x="6983825" y="5227800"/>
              <a:ext cx="87725" cy="104400"/>
            </a:xfrm>
            <a:custGeom>
              <a:avLst/>
              <a:gdLst/>
              <a:ahLst/>
              <a:cxnLst/>
              <a:rect l="l" t="t" r="r" b="b"/>
              <a:pathLst>
                <a:path w="3509" h="4176" extrusionOk="0">
                  <a:moveTo>
                    <a:pt x="2292" y="0"/>
                  </a:moveTo>
                  <a:cubicBezTo>
                    <a:pt x="1499" y="312"/>
                    <a:pt x="851" y="909"/>
                    <a:pt x="477" y="1674"/>
                  </a:cubicBezTo>
                  <a:cubicBezTo>
                    <a:pt x="85" y="2449"/>
                    <a:pt x="0" y="3342"/>
                    <a:pt x="234" y="4175"/>
                  </a:cubicBezTo>
                  <a:lnTo>
                    <a:pt x="3509" y="2549"/>
                  </a:lnTo>
                  <a:lnTo>
                    <a:pt x="22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" name="Google Shape;4291;p109"/>
            <p:cNvSpPr/>
            <p:nvPr/>
          </p:nvSpPr>
          <p:spPr>
            <a:xfrm>
              <a:off x="6674800" y="5289825"/>
              <a:ext cx="398600" cy="186900"/>
            </a:xfrm>
            <a:custGeom>
              <a:avLst/>
              <a:gdLst/>
              <a:ahLst/>
              <a:cxnLst/>
              <a:rect l="l" t="t" r="r" b="b"/>
              <a:pathLst>
                <a:path w="15944" h="7476" extrusionOk="0">
                  <a:moveTo>
                    <a:pt x="15829" y="1"/>
                  </a:moveTo>
                  <a:lnTo>
                    <a:pt x="3726" y="5891"/>
                  </a:lnTo>
                  <a:cubicBezTo>
                    <a:pt x="3726" y="5891"/>
                    <a:pt x="3030" y="5064"/>
                    <a:pt x="2513" y="5064"/>
                  </a:cubicBezTo>
                  <a:cubicBezTo>
                    <a:pt x="2455" y="5064"/>
                    <a:pt x="2400" y="5074"/>
                    <a:pt x="2348" y="5097"/>
                  </a:cubicBezTo>
                  <a:cubicBezTo>
                    <a:pt x="2348" y="5097"/>
                    <a:pt x="1" y="7174"/>
                    <a:pt x="553" y="7464"/>
                  </a:cubicBezTo>
                  <a:cubicBezTo>
                    <a:pt x="569" y="7472"/>
                    <a:pt x="592" y="7476"/>
                    <a:pt x="622" y="7476"/>
                  </a:cubicBezTo>
                  <a:cubicBezTo>
                    <a:pt x="1682" y="7476"/>
                    <a:pt x="11656" y="2686"/>
                    <a:pt x="15943" y="196"/>
                  </a:cubicBezTo>
                  <a:lnTo>
                    <a:pt x="158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" name="Google Shape;4292;p109"/>
            <p:cNvSpPr/>
            <p:nvPr/>
          </p:nvSpPr>
          <p:spPr>
            <a:xfrm>
              <a:off x="6686750" y="5287975"/>
              <a:ext cx="387325" cy="184100"/>
            </a:xfrm>
            <a:custGeom>
              <a:avLst/>
              <a:gdLst/>
              <a:ahLst/>
              <a:cxnLst/>
              <a:rect l="l" t="t" r="r" b="b"/>
              <a:pathLst>
                <a:path w="15493" h="7364" extrusionOk="0">
                  <a:moveTo>
                    <a:pt x="15493" y="0"/>
                  </a:moveTo>
                  <a:cubicBezTo>
                    <a:pt x="15438" y="4"/>
                    <a:pt x="15384" y="13"/>
                    <a:pt x="15332" y="29"/>
                  </a:cubicBezTo>
                  <a:lnTo>
                    <a:pt x="14882" y="250"/>
                  </a:lnTo>
                  <a:lnTo>
                    <a:pt x="13240" y="1077"/>
                  </a:lnTo>
                  <a:cubicBezTo>
                    <a:pt x="11828" y="1797"/>
                    <a:pt x="9940" y="2745"/>
                    <a:pt x="7794" y="3767"/>
                  </a:cubicBezTo>
                  <a:cubicBezTo>
                    <a:pt x="5649" y="4789"/>
                    <a:pt x="3699" y="5684"/>
                    <a:pt x="2287" y="6322"/>
                  </a:cubicBezTo>
                  <a:lnTo>
                    <a:pt x="607" y="7074"/>
                  </a:lnTo>
                  <a:lnTo>
                    <a:pt x="156" y="7284"/>
                  </a:lnTo>
                  <a:lnTo>
                    <a:pt x="1" y="7364"/>
                  </a:lnTo>
                  <a:lnTo>
                    <a:pt x="163" y="7310"/>
                  </a:lnTo>
                  <a:lnTo>
                    <a:pt x="626" y="7121"/>
                  </a:lnTo>
                  <a:lnTo>
                    <a:pt x="2321" y="6396"/>
                  </a:lnTo>
                  <a:cubicBezTo>
                    <a:pt x="3746" y="5777"/>
                    <a:pt x="5696" y="4883"/>
                    <a:pt x="7842" y="3881"/>
                  </a:cubicBezTo>
                  <a:cubicBezTo>
                    <a:pt x="9985" y="2880"/>
                    <a:pt x="11903" y="1911"/>
                    <a:pt x="13281" y="1191"/>
                  </a:cubicBezTo>
                  <a:lnTo>
                    <a:pt x="14908" y="331"/>
                  </a:lnTo>
                  <a:lnTo>
                    <a:pt x="15345" y="88"/>
                  </a:lnTo>
                  <a:lnTo>
                    <a:pt x="15493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" name="Google Shape;4293;p109"/>
            <p:cNvSpPr/>
            <p:nvPr/>
          </p:nvSpPr>
          <p:spPr>
            <a:xfrm>
              <a:off x="6730950" y="5414550"/>
              <a:ext cx="39025" cy="26075"/>
            </a:xfrm>
            <a:custGeom>
              <a:avLst/>
              <a:gdLst/>
              <a:ahLst/>
              <a:cxnLst/>
              <a:rect l="l" t="t" r="r" b="b"/>
              <a:pathLst>
                <a:path w="1561" h="1043" extrusionOk="0">
                  <a:moveTo>
                    <a:pt x="27" y="1"/>
                  </a:moveTo>
                  <a:cubicBezTo>
                    <a:pt x="18" y="1"/>
                    <a:pt x="9" y="1"/>
                    <a:pt x="1" y="1"/>
                  </a:cubicBezTo>
                  <a:cubicBezTo>
                    <a:pt x="303" y="93"/>
                    <a:pt x="594" y="216"/>
                    <a:pt x="868" y="370"/>
                  </a:cubicBezTo>
                  <a:cubicBezTo>
                    <a:pt x="1116" y="569"/>
                    <a:pt x="1342" y="794"/>
                    <a:pt x="1541" y="1043"/>
                  </a:cubicBezTo>
                  <a:lnTo>
                    <a:pt x="1561" y="1015"/>
                  </a:lnTo>
                  <a:cubicBezTo>
                    <a:pt x="1299" y="400"/>
                    <a:pt x="694" y="1"/>
                    <a:pt x="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" name="Google Shape;4294;p109"/>
            <p:cNvSpPr/>
            <p:nvPr/>
          </p:nvSpPr>
          <p:spPr>
            <a:xfrm>
              <a:off x="6798875" y="5361000"/>
              <a:ext cx="22050" cy="13400"/>
            </a:xfrm>
            <a:custGeom>
              <a:avLst/>
              <a:gdLst/>
              <a:ahLst/>
              <a:cxnLst/>
              <a:rect l="l" t="t" r="r" b="b"/>
              <a:pathLst>
                <a:path w="882" h="536" extrusionOk="0">
                  <a:moveTo>
                    <a:pt x="35" y="0"/>
                  </a:moveTo>
                  <a:cubicBezTo>
                    <a:pt x="29" y="0"/>
                    <a:pt x="24" y="1"/>
                    <a:pt x="22" y="4"/>
                  </a:cubicBezTo>
                  <a:cubicBezTo>
                    <a:pt x="1" y="32"/>
                    <a:pt x="176" y="173"/>
                    <a:pt x="412" y="320"/>
                  </a:cubicBezTo>
                  <a:cubicBezTo>
                    <a:pt x="554" y="410"/>
                    <a:pt x="708" y="482"/>
                    <a:pt x="869" y="536"/>
                  </a:cubicBezTo>
                  <a:cubicBezTo>
                    <a:pt x="882" y="508"/>
                    <a:pt x="714" y="367"/>
                    <a:pt x="479" y="219"/>
                  </a:cubicBezTo>
                  <a:cubicBezTo>
                    <a:pt x="270" y="88"/>
                    <a:pt x="87" y="0"/>
                    <a:pt x="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" name="Google Shape;4295;p109"/>
            <p:cNvSpPr/>
            <p:nvPr/>
          </p:nvSpPr>
          <p:spPr>
            <a:xfrm>
              <a:off x="6813825" y="5349600"/>
              <a:ext cx="20725" cy="6475"/>
            </a:xfrm>
            <a:custGeom>
              <a:avLst/>
              <a:gdLst/>
              <a:ahLst/>
              <a:cxnLst/>
              <a:rect l="l" t="t" r="r" b="b"/>
              <a:pathLst>
                <a:path w="829" h="259" extrusionOk="0">
                  <a:moveTo>
                    <a:pt x="86" y="0"/>
                  </a:moveTo>
                  <a:cubicBezTo>
                    <a:pt x="60" y="0"/>
                    <a:pt x="34" y="1"/>
                    <a:pt x="7" y="4"/>
                  </a:cubicBezTo>
                  <a:cubicBezTo>
                    <a:pt x="1" y="38"/>
                    <a:pt x="176" y="124"/>
                    <a:pt x="397" y="184"/>
                  </a:cubicBezTo>
                  <a:cubicBezTo>
                    <a:pt x="560" y="229"/>
                    <a:pt x="711" y="259"/>
                    <a:pt x="781" y="259"/>
                  </a:cubicBezTo>
                  <a:cubicBezTo>
                    <a:pt x="807" y="259"/>
                    <a:pt x="822" y="255"/>
                    <a:pt x="822" y="246"/>
                  </a:cubicBezTo>
                  <a:cubicBezTo>
                    <a:pt x="828" y="212"/>
                    <a:pt x="667" y="118"/>
                    <a:pt x="432" y="70"/>
                  </a:cubicBezTo>
                  <a:cubicBezTo>
                    <a:pt x="322" y="24"/>
                    <a:pt x="205" y="0"/>
                    <a:pt x="8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3" name="Google Shape;4296;p109"/>
            <p:cNvSpPr/>
            <p:nvPr/>
          </p:nvSpPr>
          <p:spPr>
            <a:xfrm>
              <a:off x="6812000" y="5328450"/>
              <a:ext cx="23875" cy="12025"/>
            </a:xfrm>
            <a:custGeom>
              <a:avLst/>
              <a:gdLst/>
              <a:ahLst/>
              <a:cxnLst/>
              <a:rect l="l" t="t" r="r" b="b"/>
              <a:pathLst>
                <a:path w="955" h="481" extrusionOk="0">
                  <a:moveTo>
                    <a:pt x="934" y="1"/>
                  </a:moveTo>
                  <a:cubicBezTo>
                    <a:pt x="874" y="1"/>
                    <a:pt x="696" y="75"/>
                    <a:pt x="451" y="184"/>
                  </a:cubicBezTo>
                  <a:cubicBezTo>
                    <a:pt x="282" y="246"/>
                    <a:pt x="128" y="346"/>
                    <a:pt x="1" y="473"/>
                  </a:cubicBezTo>
                  <a:cubicBezTo>
                    <a:pt x="4" y="478"/>
                    <a:pt x="12" y="481"/>
                    <a:pt x="24" y="481"/>
                  </a:cubicBezTo>
                  <a:cubicBezTo>
                    <a:pt x="90" y="481"/>
                    <a:pt x="283" y="406"/>
                    <a:pt x="505" y="297"/>
                  </a:cubicBezTo>
                  <a:cubicBezTo>
                    <a:pt x="766" y="170"/>
                    <a:pt x="955" y="42"/>
                    <a:pt x="955" y="8"/>
                  </a:cubicBezTo>
                  <a:cubicBezTo>
                    <a:pt x="952" y="3"/>
                    <a:pt x="945" y="1"/>
                    <a:pt x="9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4" name="Google Shape;4297;p109"/>
            <p:cNvSpPr/>
            <p:nvPr/>
          </p:nvSpPr>
          <p:spPr>
            <a:xfrm>
              <a:off x="6806450" y="5311500"/>
              <a:ext cx="26050" cy="15000"/>
            </a:xfrm>
            <a:custGeom>
              <a:avLst/>
              <a:gdLst/>
              <a:ahLst/>
              <a:cxnLst/>
              <a:rect l="l" t="t" r="r" b="b"/>
              <a:pathLst>
                <a:path w="1042" h="600" extrusionOk="0">
                  <a:moveTo>
                    <a:pt x="1042" y="0"/>
                  </a:moveTo>
                  <a:cubicBezTo>
                    <a:pt x="698" y="206"/>
                    <a:pt x="351" y="405"/>
                    <a:pt x="0" y="600"/>
                  </a:cubicBezTo>
                  <a:cubicBezTo>
                    <a:pt x="210" y="593"/>
                    <a:pt x="412" y="528"/>
                    <a:pt x="585" y="411"/>
                  </a:cubicBezTo>
                  <a:cubicBezTo>
                    <a:pt x="767" y="310"/>
                    <a:pt x="923" y="170"/>
                    <a:pt x="10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5" name="Google Shape;4298;p109"/>
            <p:cNvSpPr/>
            <p:nvPr/>
          </p:nvSpPr>
          <p:spPr>
            <a:xfrm>
              <a:off x="6754000" y="5347975"/>
              <a:ext cx="50100" cy="21375"/>
            </a:xfrm>
            <a:custGeom>
              <a:avLst/>
              <a:gdLst/>
              <a:ahLst/>
              <a:cxnLst/>
              <a:rect l="l" t="t" r="r" b="b"/>
              <a:pathLst>
                <a:path w="2004" h="855" extrusionOk="0">
                  <a:moveTo>
                    <a:pt x="1024" y="110"/>
                  </a:moveTo>
                  <a:cubicBezTo>
                    <a:pt x="1187" y="110"/>
                    <a:pt x="1350" y="145"/>
                    <a:pt x="1499" y="215"/>
                  </a:cubicBezTo>
                  <a:cubicBezTo>
                    <a:pt x="1623" y="277"/>
                    <a:pt x="1739" y="352"/>
                    <a:pt x="1846" y="440"/>
                  </a:cubicBezTo>
                  <a:lnTo>
                    <a:pt x="1846" y="440"/>
                  </a:lnTo>
                  <a:cubicBezTo>
                    <a:pt x="1741" y="476"/>
                    <a:pt x="1577" y="536"/>
                    <a:pt x="1385" y="599"/>
                  </a:cubicBezTo>
                  <a:cubicBezTo>
                    <a:pt x="1165" y="659"/>
                    <a:pt x="940" y="702"/>
                    <a:pt x="712" y="726"/>
                  </a:cubicBezTo>
                  <a:cubicBezTo>
                    <a:pt x="646" y="732"/>
                    <a:pt x="580" y="736"/>
                    <a:pt x="514" y="736"/>
                  </a:cubicBezTo>
                  <a:cubicBezTo>
                    <a:pt x="448" y="736"/>
                    <a:pt x="382" y="732"/>
                    <a:pt x="316" y="726"/>
                  </a:cubicBezTo>
                  <a:cubicBezTo>
                    <a:pt x="155" y="713"/>
                    <a:pt x="93" y="618"/>
                    <a:pt x="155" y="505"/>
                  </a:cubicBezTo>
                  <a:cubicBezTo>
                    <a:pt x="318" y="294"/>
                    <a:pt x="560" y="158"/>
                    <a:pt x="826" y="128"/>
                  </a:cubicBezTo>
                  <a:cubicBezTo>
                    <a:pt x="892" y="116"/>
                    <a:pt x="958" y="110"/>
                    <a:pt x="1024" y="110"/>
                  </a:cubicBezTo>
                  <a:close/>
                  <a:moveTo>
                    <a:pt x="989" y="1"/>
                  </a:moveTo>
                  <a:cubicBezTo>
                    <a:pt x="635" y="1"/>
                    <a:pt x="287" y="159"/>
                    <a:pt x="54" y="451"/>
                  </a:cubicBezTo>
                  <a:cubicBezTo>
                    <a:pt x="0" y="535"/>
                    <a:pt x="0" y="643"/>
                    <a:pt x="54" y="727"/>
                  </a:cubicBezTo>
                  <a:cubicBezTo>
                    <a:pt x="111" y="795"/>
                    <a:pt x="194" y="837"/>
                    <a:pt x="283" y="841"/>
                  </a:cubicBezTo>
                  <a:cubicBezTo>
                    <a:pt x="354" y="850"/>
                    <a:pt x="426" y="855"/>
                    <a:pt x="498" y="855"/>
                  </a:cubicBezTo>
                  <a:cubicBezTo>
                    <a:pt x="570" y="855"/>
                    <a:pt x="642" y="850"/>
                    <a:pt x="713" y="841"/>
                  </a:cubicBezTo>
                  <a:cubicBezTo>
                    <a:pt x="942" y="809"/>
                    <a:pt x="1168" y="756"/>
                    <a:pt x="1386" y="680"/>
                  </a:cubicBezTo>
                  <a:cubicBezTo>
                    <a:pt x="1560" y="634"/>
                    <a:pt x="1727" y="562"/>
                    <a:pt x="1879" y="467"/>
                  </a:cubicBezTo>
                  <a:lnTo>
                    <a:pt x="1879" y="467"/>
                  </a:lnTo>
                  <a:cubicBezTo>
                    <a:pt x="1922" y="504"/>
                    <a:pt x="1964" y="543"/>
                    <a:pt x="2004" y="584"/>
                  </a:cubicBezTo>
                  <a:cubicBezTo>
                    <a:pt x="1986" y="531"/>
                    <a:pt x="1957" y="482"/>
                    <a:pt x="1919" y="441"/>
                  </a:cubicBezTo>
                  <a:lnTo>
                    <a:pt x="1919" y="441"/>
                  </a:lnTo>
                  <a:cubicBezTo>
                    <a:pt x="1936" y="429"/>
                    <a:pt x="1953" y="417"/>
                    <a:pt x="1970" y="405"/>
                  </a:cubicBezTo>
                  <a:cubicBezTo>
                    <a:pt x="1969" y="404"/>
                    <a:pt x="1968" y="404"/>
                    <a:pt x="1966" y="404"/>
                  </a:cubicBezTo>
                  <a:cubicBezTo>
                    <a:pt x="1957" y="404"/>
                    <a:pt x="1935" y="410"/>
                    <a:pt x="1902" y="421"/>
                  </a:cubicBezTo>
                  <a:lnTo>
                    <a:pt x="1902" y="421"/>
                  </a:lnTo>
                  <a:cubicBezTo>
                    <a:pt x="1800" y="304"/>
                    <a:pt x="1677" y="207"/>
                    <a:pt x="1539" y="135"/>
                  </a:cubicBezTo>
                  <a:cubicBezTo>
                    <a:pt x="1365" y="45"/>
                    <a:pt x="1176" y="1"/>
                    <a:pt x="9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6" name="Google Shape;4299;p109"/>
            <p:cNvSpPr/>
            <p:nvPr/>
          </p:nvSpPr>
          <p:spPr>
            <a:xfrm>
              <a:off x="6791550" y="5325150"/>
              <a:ext cx="17675" cy="35475"/>
            </a:xfrm>
            <a:custGeom>
              <a:avLst/>
              <a:gdLst/>
              <a:ahLst/>
              <a:cxnLst/>
              <a:rect l="l" t="t" r="r" b="b"/>
              <a:pathLst>
                <a:path w="707" h="1419" extrusionOk="0">
                  <a:moveTo>
                    <a:pt x="431" y="0"/>
                  </a:moveTo>
                  <a:cubicBezTo>
                    <a:pt x="413" y="0"/>
                    <a:pt x="394" y="2"/>
                    <a:pt x="375" y="7"/>
                  </a:cubicBezTo>
                  <a:cubicBezTo>
                    <a:pt x="176" y="114"/>
                    <a:pt x="45" y="313"/>
                    <a:pt x="25" y="538"/>
                  </a:cubicBezTo>
                  <a:cubicBezTo>
                    <a:pt x="1" y="707"/>
                    <a:pt x="18" y="880"/>
                    <a:pt x="73" y="1042"/>
                  </a:cubicBezTo>
                  <a:cubicBezTo>
                    <a:pt x="166" y="1325"/>
                    <a:pt x="334" y="1419"/>
                    <a:pt x="334" y="1419"/>
                  </a:cubicBezTo>
                  <a:cubicBezTo>
                    <a:pt x="244" y="1296"/>
                    <a:pt x="169" y="1162"/>
                    <a:pt x="112" y="1022"/>
                  </a:cubicBezTo>
                  <a:cubicBezTo>
                    <a:pt x="78" y="869"/>
                    <a:pt x="78" y="711"/>
                    <a:pt x="112" y="558"/>
                  </a:cubicBezTo>
                  <a:cubicBezTo>
                    <a:pt x="146" y="403"/>
                    <a:pt x="227" y="174"/>
                    <a:pt x="381" y="127"/>
                  </a:cubicBezTo>
                  <a:cubicBezTo>
                    <a:pt x="394" y="123"/>
                    <a:pt x="407" y="121"/>
                    <a:pt x="418" y="121"/>
                  </a:cubicBezTo>
                  <a:cubicBezTo>
                    <a:pt x="541" y="121"/>
                    <a:pt x="570" y="343"/>
                    <a:pt x="570" y="497"/>
                  </a:cubicBezTo>
                  <a:cubicBezTo>
                    <a:pt x="559" y="654"/>
                    <a:pt x="532" y="810"/>
                    <a:pt x="489" y="961"/>
                  </a:cubicBezTo>
                  <a:cubicBezTo>
                    <a:pt x="414" y="1224"/>
                    <a:pt x="334" y="1372"/>
                    <a:pt x="347" y="1385"/>
                  </a:cubicBezTo>
                  <a:cubicBezTo>
                    <a:pt x="348" y="1385"/>
                    <a:pt x="349" y="1386"/>
                    <a:pt x="350" y="1386"/>
                  </a:cubicBezTo>
                  <a:cubicBezTo>
                    <a:pt x="370" y="1386"/>
                    <a:pt x="480" y="1245"/>
                    <a:pt x="570" y="988"/>
                  </a:cubicBezTo>
                  <a:cubicBezTo>
                    <a:pt x="629" y="832"/>
                    <a:pt x="668" y="670"/>
                    <a:pt x="684" y="504"/>
                  </a:cubicBezTo>
                  <a:cubicBezTo>
                    <a:pt x="706" y="402"/>
                    <a:pt x="706" y="296"/>
                    <a:pt x="684" y="195"/>
                  </a:cubicBezTo>
                  <a:cubicBezTo>
                    <a:pt x="653" y="78"/>
                    <a:pt x="547" y="0"/>
                    <a:pt x="4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7" name="Google Shape;4300;p109"/>
            <p:cNvSpPr/>
            <p:nvPr/>
          </p:nvSpPr>
          <p:spPr>
            <a:xfrm>
              <a:off x="6981600" y="5227500"/>
              <a:ext cx="58025" cy="102825"/>
            </a:xfrm>
            <a:custGeom>
              <a:avLst/>
              <a:gdLst/>
              <a:ahLst/>
              <a:cxnLst/>
              <a:rect l="l" t="t" r="r" b="b"/>
              <a:pathLst>
                <a:path w="2321" h="4113" extrusionOk="0">
                  <a:moveTo>
                    <a:pt x="2241" y="0"/>
                  </a:moveTo>
                  <a:cubicBezTo>
                    <a:pt x="2202" y="0"/>
                    <a:pt x="2164" y="4"/>
                    <a:pt x="2126" y="11"/>
                  </a:cubicBezTo>
                  <a:cubicBezTo>
                    <a:pt x="1946" y="69"/>
                    <a:pt x="1776" y="146"/>
                    <a:pt x="1614" y="240"/>
                  </a:cubicBezTo>
                  <a:cubicBezTo>
                    <a:pt x="1071" y="552"/>
                    <a:pt x="634" y="1020"/>
                    <a:pt x="364" y="1586"/>
                  </a:cubicBezTo>
                  <a:cubicBezTo>
                    <a:pt x="96" y="2146"/>
                    <a:pt x="0" y="2773"/>
                    <a:pt x="88" y="3388"/>
                  </a:cubicBezTo>
                  <a:cubicBezTo>
                    <a:pt x="113" y="3571"/>
                    <a:pt x="157" y="3752"/>
                    <a:pt x="223" y="3926"/>
                  </a:cubicBezTo>
                  <a:cubicBezTo>
                    <a:pt x="241" y="3992"/>
                    <a:pt x="271" y="4055"/>
                    <a:pt x="310" y="4113"/>
                  </a:cubicBezTo>
                  <a:cubicBezTo>
                    <a:pt x="330" y="4106"/>
                    <a:pt x="223" y="3838"/>
                    <a:pt x="176" y="3373"/>
                  </a:cubicBezTo>
                  <a:cubicBezTo>
                    <a:pt x="115" y="2779"/>
                    <a:pt x="220" y="2178"/>
                    <a:pt x="478" y="1639"/>
                  </a:cubicBezTo>
                  <a:cubicBezTo>
                    <a:pt x="740" y="1110"/>
                    <a:pt x="1145" y="665"/>
                    <a:pt x="1648" y="355"/>
                  </a:cubicBezTo>
                  <a:cubicBezTo>
                    <a:pt x="2051" y="107"/>
                    <a:pt x="2321" y="6"/>
                    <a:pt x="2321" y="6"/>
                  </a:cubicBezTo>
                  <a:cubicBezTo>
                    <a:pt x="2294" y="2"/>
                    <a:pt x="2267" y="0"/>
                    <a:pt x="22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8" name="Google Shape;4301;p109"/>
            <p:cNvSpPr/>
            <p:nvPr/>
          </p:nvSpPr>
          <p:spPr>
            <a:xfrm>
              <a:off x="6970850" y="5143900"/>
              <a:ext cx="45750" cy="93350"/>
            </a:xfrm>
            <a:custGeom>
              <a:avLst/>
              <a:gdLst/>
              <a:ahLst/>
              <a:cxnLst/>
              <a:rect l="l" t="t" r="r" b="b"/>
              <a:pathLst>
                <a:path w="1830" h="3734" extrusionOk="0">
                  <a:moveTo>
                    <a:pt x="1" y="1"/>
                  </a:moveTo>
                  <a:lnTo>
                    <a:pt x="1" y="1"/>
                  </a:lnTo>
                  <a:cubicBezTo>
                    <a:pt x="246" y="648"/>
                    <a:pt x="534" y="1281"/>
                    <a:pt x="861" y="1891"/>
                  </a:cubicBezTo>
                  <a:cubicBezTo>
                    <a:pt x="1149" y="2523"/>
                    <a:pt x="1472" y="3138"/>
                    <a:pt x="1829" y="3733"/>
                  </a:cubicBezTo>
                  <a:cubicBezTo>
                    <a:pt x="1579" y="3084"/>
                    <a:pt x="1293" y="2452"/>
                    <a:pt x="968" y="1837"/>
                  </a:cubicBezTo>
                  <a:cubicBezTo>
                    <a:pt x="680" y="1207"/>
                    <a:pt x="357" y="595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9" name="Google Shape;4302;p109"/>
            <p:cNvSpPr/>
            <p:nvPr/>
          </p:nvSpPr>
          <p:spPr>
            <a:xfrm>
              <a:off x="6883925" y="5323600"/>
              <a:ext cx="66450" cy="32525"/>
            </a:xfrm>
            <a:custGeom>
              <a:avLst/>
              <a:gdLst/>
              <a:ahLst/>
              <a:cxnLst/>
              <a:rect l="l" t="t" r="r" b="b"/>
              <a:pathLst>
                <a:path w="2658" h="1301" extrusionOk="0">
                  <a:moveTo>
                    <a:pt x="2652" y="0"/>
                  </a:moveTo>
                  <a:cubicBezTo>
                    <a:pt x="2593" y="0"/>
                    <a:pt x="2063" y="318"/>
                    <a:pt x="1346" y="660"/>
                  </a:cubicBezTo>
                  <a:cubicBezTo>
                    <a:pt x="600" y="1018"/>
                    <a:pt x="0" y="1300"/>
                    <a:pt x="0" y="1300"/>
                  </a:cubicBezTo>
                  <a:cubicBezTo>
                    <a:pt x="485" y="1184"/>
                    <a:pt x="949" y="1006"/>
                    <a:pt x="1386" y="769"/>
                  </a:cubicBezTo>
                  <a:cubicBezTo>
                    <a:pt x="1841" y="569"/>
                    <a:pt x="2269" y="311"/>
                    <a:pt x="2657" y="2"/>
                  </a:cubicBezTo>
                  <a:cubicBezTo>
                    <a:pt x="2656" y="1"/>
                    <a:pt x="2655" y="0"/>
                    <a:pt x="265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0" name="Google Shape;4303;p109"/>
            <p:cNvSpPr/>
            <p:nvPr/>
          </p:nvSpPr>
          <p:spPr>
            <a:xfrm>
              <a:off x="6992025" y="5302100"/>
              <a:ext cx="3900" cy="15850"/>
            </a:xfrm>
            <a:custGeom>
              <a:avLst/>
              <a:gdLst/>
              <a:ahLst/>
              <a:cxnLst/>
              <a:rect l="l" t="t" r="r" b="b"/>
              <a:pathLst>
                <a:path w="156" h="634" extrusionOk="0">
                  <a:moveTo>
                    <a:pt x="121" y="1"/>
                  </a:moveTo>
                  <a:cubicBezTo>
                    <a:pt x="88" y="1"/>
                    <a:pt x="1" y="135"/>
                    <a:pt x="1" y="323"/>
                  </a:cubicBezTo>
                  <a:cubicBezTo>
                    <a:pt x="1" y="503"/>
                    <a:pt x="81" y="634"/>
                    <a:pt x="116" y="634"/>
                  </a:cubicBezTo>
                  <a:cubicBezTo>
                    <a:pt x="118" y="634"/>
                    <a:pt x="120" y="633"/>
                    <a:pt x="121" y="633"/>
                  </a:cubicBezTo>
                  <a:cubicBezTo>
                    <a:pt x="155" y="618"/>
                    <a:pt x="121" y="478"/>
                    <a:pt x="121" y="316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1" name="Google Shape;4304;p109"/>
            <p:cNvSpPr/>
            <p:nvPr/>
          </p:nvSpPr>
          <p:spPr>
            <a:xfrm>
              <a:off x="6996900" y="5273325"/>
              <a:ext cx="5925" cy="12850"/>
            </a:xfrm>
            <a:custGeom>
              <a:avLst/>
              <a:gdLst/>
              <a:ahLst/>
              <a:cxnLst/>
              <a:rect l="l" t="t" r="r" b="b"/>
              <a:pathLst>
                <a:path w="237" h="514" extrusionOk="0">
                  <a:moveTo>
                    <a:pt x="196" y="0"/>
                  </a:moveTo>
                  <a:cubicBezTo>
                    <a:pt x="153" y="0"/>
                    <a:pt x="27" y="103"/>
                    <a:pt x="27" y="237"/>
                  </a:cubicBezTo>
                  <a:cubicBezTo>
                    <a:pt x="27" y="378"/>
                    <a:pt x="1" y="505"/>
                    <a:pt x="27" y="513"/>
                  </a:cubicBezTo>
                  <a:cubicBezTo>
                    <a:pt x="28" y="513"/>
                    <a:pt x="29" y="513"/>
                    <a:pt x="30" y="513"/>
                  </a:cubicBezTo>
                  <a:cubicBezTo>
                    <a:pt x="59" y="513"/>
                    <a:pt x="136" y="414"/>
                    <a:pt x="168" y="277"/>
                  </a:cubicBezTo>
                  <a:cubicBezTo>
                    <a:pt x="202" y="136"/>
                    <a:pt x="236" y="1"/>
                    <a:pt x="202" y="1"/>
                  </a:cubicBezTo>
                  <a:cubicBezTo>
                    <a:pt x="200" y="1"/>
                    <a:pt x="198" y="0"/>
                    <a:pt x="1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2" name="Google Shape;4305;p109"/>
            <p:cNvSpPr/>
            <p:nvPr/>
          </p:nvSpPr>
          <p:spPr>
            <a:xfrm>
              <a:off x="7009825" y="5251625"/>
              <a:ext cx="11650" cy="10650"/>
            </a:xfrm>
            <a:custGeom>
              <a:avLst/>
              <a:gdLst/>
              <a:ahLst/>
              <a:cxnLst/>
              <a:rect l="l" t="t" r="r" b="b"/>
              <a:pathLst>
                <a:path w="466" h="426" extrusionOk="0">
                  <a:moveTo>
                    <a:pt x="439" y="0"/>
                  </a:moveTo>
                  <a:cubicBezTo>
                    <a:pt x="383" y="0"/>
                    <a:pt x="249" y="12"/>
                    <a:pt x="156" y="115"/>
                  </a:cubicBezTo>
                  <a:cubicBezTo>
                    <a:pt x="35" y="250"/>
                    <a:pt x="1" y="418"/>
                    <a:pt x="35" y="426"/>
                  </a:cubicBezTo>
                  <a:cubicBezTo>
                    <a:pt x="36" y="426"/>
                    <a:pt x="36" y="426"/>
                    <a:pt x="37" y="426"/>
                  </a:cubicBezTo>
                  <a:cubicBezTo>
                    <a:pt x="72" y="426"/>
                    <a:pt x="138" y="308"/>
                    <a:pt x="243" y="203"/>
                  </a:cubicBezTo>
                  <a:cubicBezTo>
                    <a:pt x="350" y="96"/>
                    <a:pt x="465" y="34"/>
                    <a:pt x="465" y="2"/>
                  </a:cubicBezTo>
                  <a:cubicBezTo>
                    <a:pt x="465" y="2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3" name="Google Shape;4306;p109"/>
            <p:cNvSpPr/>
            <p:nvPr/>
          </p:nvSpPr>
          <p:spPr>
            <a:xfrm>
              <a:off x="7030175" y="5239350"/>
              <a:ext cx="6400" cy="6275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31" y="0"/>
                  </a:moveTo>
                  <a:cubicBezTo>
                    <a:pt x="198" y="0"/>
                    <a:pt x="146" y="32"/>
                    <a:pt x="95" y="83"/>
                  </a:cubicBezTo>
                  <a:cubicBezTo>
                    <a:pt x="28" y="151"/>
                    <a:pt x="1" y="224"/>
                    <a:pt x="28" y="244"/>
                  </a:cubicBezTo>
                  <a:cubicBezTo>
                    <a:pt x="34" y="248"/>
                    <a:pt x="42" y="251"/>
                    <a:pt x="51" y="251"/>
                  </a:cubicBezTo>
                  <a:cubicBezTo>
                    <a:pt x="84" y="251"/>
                    <a:pt x="137" y="223"/>
                    <a:pt x="189" y="171"/>
                  </a:cubicBezTo>
                  <a:cubicBezTo>
                    <a:pt x="230" y="126"/>
                    <a:pt x="255" y="70"/>
                    <a:pt x="256" y="10"/>
                  </a:cubicBezTo>
                  <a:cubicBezTo>
                    <a:pt x="250" y="3"/>
                    <a:pt x="241" y="0"/>
                    <a:pt x="23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4" name="Google Shape;4307;p109"/>
            <p:cNvSpPr/>
            <p:nvPr/>
          </p:nvSpPr>
          <p:spPr>
            <a:xfrm>
              <a:off x="5878725" y="2753400"/>
              <a:ext cx="1204950" cy="2595950"/>
            </a:xfrm>
            <a:custGeom>
              <a:avLst/>
              <a:gdLst/>
              <a:ahLst/>
              <a:cxnLst/>
              <a:rect l="l" t="t" r="r" b="b"/>
              <a:pathLst>
                <a:path w="48198" h="103838" extrusionOk="0">
                  <a:moveTo>
                    <a:pt x="1" y="1"/>
                  </a:moveTo>
                  <a:cubicBezTo>
                    <a:pt x="1" y="1"/>
                    <a:pt x="3342" y="43988"/>
                    <a:pt x="6805" y="56481"/>
                  </a:cubicBezTo>
                  <a:lnTo>
                    <a:pt x="33404" y="103837"/>
                  </a:lnTo>
                  <a:lnTo>
                    <a:pt x="48197" y="96960"/>
                  </a:lnTo>
                  <a:lnTo>
                    <a:pt x="26855" y="49314"/>
                  </a:lnTo>
                  <a:cubicBezTo>
                    <a:pt x="22210" y="33069"/>
                    <a:pt x="19244" y="1467"/>
                    <a:pt x="19244" y="146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5" name="Google Shape;4308;p109"/>
            <p:cNvSpPr/>
            <p:nvPr/>
          </p:nvSpPr>
          <p:spPr>
            <a:xfrm>
              <a:off x="6654650" y="5059350"/>
              <a:ext cx="375725" cy="174200"/>
            </a:xfrm>
            <a:custGeom>
              <a:avLst/>
              <a:gdLst/>
              <a:ahLst/>
              <a:cxnLst/>
              <a:rect l="l" t="t" r="r" b="b"/>
              <a:pathLst>
                <a:path w="15029" h="6968" extrusionOk="0">
                  <a:moveTo>
                    <a:pt x="15028" y="1"/>
                  </a:moveTo>
                  <a:lnTo>
                    <a:pt x="15028" y="1"/>
                  </a:lnTo>
                  <a:cubicBezTo>
                    <a:pt x="14814" y="44"/>
                    <a:pt x="14606" y="116"/>
                    <a:pt x="14410" y="215"/>
                  </a:cubicBezTo>
                  <a:cubicBezTo>
                    <a:pt x="14027" y="344"/>
                    <a:pt x="13449" y="586"/>
                    <a:pt x="12776" y="888"/>
                  </a:cubicBezTo>
                  <a:cubicBezTo>
                    <a:pt x="11404" y="1487"/>
                    <a:pt x="9522" y="2341"/>
                    <a:pt x="7444" y="3309"/>
                  </a:cubicBezTo>
                  <a:cubicBezTo>
                    <a:pt x="5367" y="4278"/>
                    <a:pt x="3490" y="5159"/>
                    <a:pt x="2146" y="5830"/>
                  </a:cubicBezTo>
                  <a:cubicBezTo>
                    <a:pt x="1473" y="6160"/>
                    <a:pt x="929" y="6436"/>
                    <a:pt x="558" y="6631"/>
                  </a:cubicBezTo>
                  <a:cubicBezTo>
                    <a:pt x="189" y="6826"/>
                    <a:pt x="1" y="6967"/>
                    <a:pt x="1" y="6967"/>
                  </a:cubicBezTo>
                  <a:cubicBezTo>
                    <a:pt x="215" y="6924"/>
                    <a:pt x="425" y="6852"/>
                    <a:pt x="620" y="6751"/>
                  </a:cubicBezTo>
                  <a:cubicBezTo>
                    <a:pt x="1010" y="6625"/>
                    <a:pt x="1580" y="6382"/>
                    <a:pt x="2253" y="6080"/>
                  </a:cubicBezTo>
                  <a:cubicBezTo>
                    <a:pt x="3631" y="5474"/>
                    <a:pt x="5521" y="4626"/>
                    <a:pt x="7592" y="3659"/>
                  </a:cubicBezTo>
                  <a:cubicBezTo>
                    <a:pt x="9662" y="2690"/>
                    <a:pt x="11539" y="1809"/>
                    <a:pt x="12883" y="1137"/>
                  </a:cubicBezTo>
                  <a:cubicBezTo>
                    <a:pt x="13556" y="807"/>
                    <a:pt x="14094" y="532"/>
                    <a:pt x="14471" y="337"/>
                  </a:cubicBezTo>
                  <a:cubicBezTo>
                    <a:pt x="14672" y="252"/>
                    <a:pt x="14859" y="138"/>
                    <a:pt x="1502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6" name="Google Shape;4309;p109"/>
            <p:cNvSpPr/>
            <p:nvPr/>
          </p:nvSpPr>
          <p:spPr>
            <a:xfrm>
              <a:off x="4834150" y="2310800"/>
              <a:ext cx="1851600" cy="3060925"/>
            </a:xfrm>
            <a:custGeom>
              <a:avLst/>
              <a:gdLst/>
              <a:ahLst/>
              <a:cxnLst/>
              <a:rect l="l" t="t" r="r" b="b"/>
              <a:pathLst>
                <a:path w="74064" h="122437" extrusionOk="0">
                  <a:moveTo>
                    <a:pt x="69768" y="1"/>
                  </a:moveTo>
                  <a:lnTo>
                    <a:pt x="40136" y="11289"/>
                  </a:lnTo>
                  <a:lnTo>
                    <a:pt x="21039" y="60105"/>
                  </a:lnTo>
                  <a:lnTo>
                    <a:pt x="0" y="114199"/>
                  </a:lnTo>
                  <a:lnTo>
                    <a:pt x="14389" y="122437"/>
                  </a:lnTo>
                  <a:cubicBezTo>
                    <a:pt x="14389" y="122437"/>
                    <a:pt x="36821" y="79947"/>
                    <a:pt x="42873" y="67031"/>
                  </a:cubicBezTo>
                  <a:cubicBezTo>
                    <a:pt x="45831" y="60719"/>
                    <a:pt x="56441" y="36767"/>
                    <a:pt x="66917" y="24408"/>
                  </a:cubicBezTo>
                  <a:cubicBezTo>
                    <a:pt x="66917" y="24408"/>
                    <a:pt x="69895" y="20152"/>
                    <a:pt x="70279" y="19379"/>
                  </a:cubicBezTo>
                  <a:cubicBezTo>
                    <a:pt x="74064" y="11653"/>
                    <a:pt x="70131" y="1"/>
                    <a:pt x="697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7" name="Google Shape;4310;p109"/>
            <p:cNvSpPr/>
            <p:nvPr/>
          </p:nvSpPr>
          <p:spPr>
            <a:xfrm>
              <a:off x="5596150" y="3482600"/>
              <a:ext cx="333675" cy="193800"/>
            </a:xfrm>
            <a:custGeom>
              <a:avLst/>
              <a:gdLst/>
              <a:ahLst/>
              <a:cxnLst/>
              <a:rect l="l" t="t" r="r" b="b"/>
              <a:pathLst>
                <a:path w="13347" h="7752" extrusionOk="0">
                  <a:moveTo>
                    <a:pt x="2785" y="1"/>
                  </a:moveTo>
                  <a:lnTo>
                    <a:pt x="1" y="3087"/>
                  </a:lnTo>
                  <a:cubicBezTo>
                    <a:pt x="1" y="3087"/>
                    <a:pt x="10308" y="6927"/>
                    <a:pt x="11808" y="7740"/>
                  </a:cubicBezTo>
                  <a:cubicBezTo>
                    <a:pt x="11822" y="7748"/>
                    <a:pt x="11837" y="7751"/>
                    <a:pt x="11853" y="7751"/>
                  </a:cubicBezTo>
                  <a:cubicBezTo>
                    <a:pt x="12387" y="7751"/>
                    <a:pt x="13347" y="3108"/>
                    <a:pt x="13347" y="3108"/>
                  </a:cubicBezTo>
                  <a:lnTo>
                    <a:pt x="2785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8" name="Google Shape;4311;p109"/>
            <p:cNvSpPr/>
            <p:nvPr/>
          </p:nvSpPr>
          <p:spPr>
            <a:xfrm>
              <a:off x="5551925" y="3571675"/>
              <a:ext cx="301925" cy="271925"/>
            </a:xfrm>
            <a:custGeom>
              <a:avLst/>
              <a:gdLst/>
              <a:ahLst/>
              <a:cxnLst/>
              <a:rect l="l" t="t" r="r" b="b"/>
              <a:pathLst>
                <a:path w="12077" h="10877" extrusionOk="0">
                  <a:moveTo>
                    <a:pt x="3127" y="0"/>
                  </a:moveTo>
                  <a:lnTo>
                    <a:pt x="0" y="7820"/>
                  </a:lnTo>
                  <a:cubicBezTo>
                    <a:pt x="0" y="7820"/>
                    <a:pt x="5186" y="10429"/>
                    <a:pt x="7666" y="10859"/>
                  </a:cubicBezTo>
                  <a:cubicBezTo>
                    <a:pt x="7732" y="10871"/>
                    <a:pt x="7797" y="10876"/>
                    <a:pt x="7862" y="10876"/>
                  </a:cubicBezTo>
                  <a:cubicBezTo>
                    <a:pt x="10247" y="10876"/>
                    <a:pt x="12077" y="3363"/>
                    <a:pt x="12077" y="3363"/>
                  </a:cubicBezTo>
                  <a:lnTo>
                    <a:pt x="3127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9" name="Google Shape;4312;p109"/>
            <p:cNvSpPr/>
            <p:nvPr/>
          </p:nvSpPr>
          <p:spPr>
            <a:xfrm>
              <a:off x="5603725" y="3561100"/>
              <a:ext cx="287625" cy="125600"/>
            </a:xfrm>
            <a:custGeom>
              <a:avLst/>
              <a:gdLst/>
              <a:ahLst/>
              <a:cxnLst/>
              <a:rect l="l" t="t" r="r" b="b"/>
              <a:pathLst>
                <a:path w="11505" h="5024" extrusionOk="0">
                  <a:moveTo>
                    <a:pt x="0" y="1"/>
                  </a:moveTo>
                  <a:lnTo>
                    <a:pt x="551" y="1689"/>
                  </a:lnTo>
                  <a:lnTo>
                    <a:pt x="9662" y="5024"/>
                  </a:lnTo>
                  <a:lnTo>
                    <a:pt x="11505" y="460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0" name="Google Shape;4313;p109"/>
            <p:cNvSpPr/>
            <p:nvPr/>
          </p:nvSpPr>
          <p:spPr>
            <a:xfrm>
              <a:off x="5981075" y="3076475"/>
              <a:ext cx="409525" cy="749575"/>
            </a:xfrm>
            <a:custGeom>
              <a:avLst/>
              <a:gdLst/>
              <a:ahLst/>
              <a:cxnLst/>
              <a:rect l="l" t="t" r="r" b="b"/>
              <a:pathLst>
                <a:path w="16381" h="29983" extrusionOk="0">
                  <a:moveTo>
                    <a:pt x="16380" y="1"/>
                  </a:moveTo>
                  <a:lnTo>
                    <a:pt x="16380" y="1"/>
                  </a:lnTo>
                  <a:cubicBezTo>
                    <a:pt x="16287" y="75"/>
                    <a:pt x="16204" y="161"/>
                    <a:pt x="16132" y="257"/>
                  </a:cubicBezTo>
                  <a:cubicBezTo>
                    <a:pt x="15930" y="459"/>
                    <a:pt x="15714" y="708"/>
                    <a:pt x="15459" y="1016"/>
                  </a:cubicBezTo>
                  <a:cubicBezTo>
                    <a:pt x="14908" y="1689"/>
                    <a:pt x="14154" y="2697"/>
                    <a:pt x="13280" y="3982"/>
                  </a:cubicBezTo>
                  <a:cubicBezTo>
                    <a:pt x="11069" y="7358"/>
                    <a:pt x="9048" y="10855"/>
                    <a:pt x="7229" y="14458"/>
                  </a:cubicBezTo>
                  <a:cubicBezTo>
                    <a:pt x="5043" y="18646"/>
                    <a:pt x="3241" y="22546"/>
                    <a:pt x="1964" y="25371"/>
                  </a:cubicBezTo>
                  <a:cubicBezTo>
                    <a:pt x="1332" y="26783"/>
                    <a:pt x="828" y="27932"/>
                    <a:pt x="491" y="28733"/>
                  </a:cubicBezTo>
                  <a:lnTo>
                    <a:pt x="108" y="29653"/>
                  </a:lnTo>
                  <a:cubicBezTo>
                    <a:pt x="58" y="29758"/>
                    <a:pt x="23" y="29869"/>
                    <a:pt x="1" y="29983"/>
                  </a:cubicBezTo>
                  <a:cubicBezTo>
                    <a:pt x="71" y="29890"/>
                    <a:pt x="129" y="29788"/>
                    <a:pt x="176" y="29681"/>
                  </a:cubicBezTo>
                  <a:lnTo>
                    <a:pt x="613" y="28787"/>
                  </a:lnTo>
                  <a:lnTo>
                    <a:pt x="2193" y="25471"/>
                  </a:lnTo>
                  <a:cubicBezTo>
                    <a:pt x="3504" y="22688"/>
                    <a:pt x="5365" y="18815"/>
                    <a:pt x="7538" y="14619"/>
                  </a:cubicBezTo>
                  <a:cubicBezTo>
                    <a:pt x="9711" y="10423"/>
                    <a:pt x="11835" y="6711"/>
                    <a:pt x="13523" y="4116"/>
                  </a:cubicBezTo>
                  <a:cubicBezTo>
                    <a:pt x="14363" y="2819"/>
                    <a:pt x="15090" y="1769"/>
                    <a:pt x="15600" y="1096"/>
                  </a:cubicBezTo>
                  <a:lnTo>
                    <a:pt x="16192" y="297"/>
                  </a:lnTo>
                  <a:cubicBezTo>
                    <a:pt x="16268" y="208"/>
                    <a:pt x="16332" y="108"/>
                    <a:pt x="1638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1" name="Google Shape;4314;p109"/>
            <p:cNvSpPr/>
            <p:nvPr/>
          </p:nvSpPr>
          <p:spPr>
            <a:xfrm>
              <a:off x="4860550" y="5102675"/>
              <a:ext cx="377425" cy="188600"/>
            </a:xfrm>
            <a:custGeom>
              <a:avLst/>
              <a:gdLst/>
              <a:ahLst/>
              <a:cxnLst/>
              <a:rect l="l" t="t" r="r" b="b"/>
              <a:pathLst>
                <a:path w="15097" h="7544" extrusionOk="0">
                  <a:moveTo>
                    <a:pt x="50" y="0"/>
                  </a:moveTo>
                  <a:cubicBezTo>
                    <a:pt x="45" y="0"/>
                    <a:pt x="42" y="1"/>
                    <a:pt x="41" y="3"/>
                  </a:cubicBezTo>
                  <a:cubicBezTo>
                    <a:pt x="0" y="91"/>
                    <a:pt x="3288" y="1851"/>
                    <a:pt x="7437" y="3930"/>
                  </a:cubicBezTo>
                  <a:cubicBezTo>
                    <a:pt x="11480" y="5954"/>
                    <a:pt x="14776" y="7544"/>
                    <a:pt x="15010" y="7544"/>
                  </a:cubicBezTo>
                  <a:cubicBezTo>
                    <a:pt x="15016" y="7544"/>
                    <a:pt x="15020" y="7543"/>
                    <a:pt x="15022" y="7541"/>
                  </a:cubicBezTo>
                  <a:cubicBezTo>
                    <a:pt x="15096" y="7453"/>
                    <a:pt x="11774" y="5691"/>
                    <a:pt x="7626" y="3614"/>
                  </a:cubicBezTo>
                  <a:cubicBezTo>
                    <a:pt x="3577" y="1586"/>
                    <a:pt x="245" y="0"/>
                    <a:pt x="5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2" name="Google Shape;4315;p109"/>
            <p:cNvSpPr/>
            <p:nvPr/>
          </p:nvSpPr>
          <p:spPr>
            <a:xfrm>
              <a:off x="5148850" y="1614550"/>
              <a:ext cx="140200" cy="252325"/>
            </a:xfrm>
            <a:custGeom>
              <a:avLst/>
              <a:gdLst/>
              <a:ahLst/>
              <a:cxnLst/>
              <a:rect l="l" t="t" r="r" b="b"/>
              <a:pathLst>
                <a:path w="5608" h="10093" extrusionOk="0">
                  <a:moveTo>
                    <a:pt x="5607" y="0"/>
                  </a:moveTo>
                  <a:cubicBezTo>
                    <a:pt x="4524" y="1592"/>
                    <a:pt x="3535" y="3246"/>
                    <a:pt x="2649" y="4956"/>
                  </a:cubicBezTo>
                  <a:cubicBezTo>
                    <a:pt x="1666" y="6614"/>
                    <a:pt x="782" y="8330"/>
                    <a:pt x="0" y="10093"/>
                  </a:cubicBezTo>
                  <a:cubicBezTo>
                    <a:pt x="1088" y="8501"/>
                    <a:pt x="2076" y="6844"/>
                    <a:pt x="2958" y="5130"/>
                  </a:cubicBezTo>
                  <a:cubicBezTo>
                    <a:pt x="3942" y="3474"/>
                    <a:pt x="4827" y="1761"/>
                    <a:pt x="56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3" name="Google Shape;4316;p109"/>
            <p:cNvSpPr/>
            <p:nvPr/>
          </p:nvSpPr>
          <p:spPr>
            <a:xfrm>
              <a:off x="5103925" y="1103000"/>
              <a:ext cx="950100" cy="1267175"/>
            </a:xfrm>
            <a:custGeom>
              <a:avLst/>
              <a:gdLst/>
              <a:ahLst/>
              <a:cxnLst/>
              <a:rect l="l" t="t" r="r" b="b"/>
              <a:pathLst>
                <a:path w="38004" h="50687" extrusionOk="0">
                  <a:moveTo>
                    <a:pt x="34589" y="1"/>
                  </a:moveTo>
                  <a:cubicBezTo>
                    <a:pt x="27536" y="54"/>
                    <a:pt x="22916" y="8325"/>
                    <a:pt x="23165" y="12951"/>
                  </a:cubicBezTo>
                  <a:cubicBezTo>
                    <a:pt x="23475" y="19050"/>
                    <a:pt x="21861" y="32282"/>
                    <a:pt x="21861" y="32282"/>
                  </a:cubicBezTo>
                  <a:lnTo>
                    <a:pt x="5662" y="19206"/>
                  </a:lnTo>
                  <a:lnTo>
                    <a:pt x="0" y="29136"/>
                  </a:lnTo>
                  <a:cubicBezTo>
                    <a:pt x="0" y="29136"/>
                    <a:pt x="20100" y="50687"/>
                    <a:pt x="29532" y="50687"/>
                  </a:cubicBezTo>
                  <a:cubicBezTo>
                    <a:pt x="30190" y="50687"/>
                    <a:pt x="30797" y="50582"/>
                    <a:pt x="31341" y="50357"/>
                  </a:cubicBezTo>
                  <a:cubicBezTo>
                    <a:pt x="32893" y="49657"/>
                    <a:pt x="34102" y="48366"/>
                    <a:pt x="34703" y="46773"/>
                  </a:cubicBezTo>
                  <a:cubicBezTo>
                    <a:pt x="37924" y="39383"/>
                    <a:pt x="38004" y="27629"/>
                    <a:pt x="37103" y="15984"/>
                  </a:cubicBezTo>
                  <a:cubicBezTo>
                    <a:pt x="36310" y="5716"/>
                    <a:pt x="35376" y="1"/>
                    <a:pt x="34589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4" name="Google Shape;4317;p109"/>
            <p:cNvSpPr/>
            <p:nvPr/>
          </p:nvSpPr>
          <p:spPr>
            <a:xfrm>
              <a:off x="5731300" y="1102175"/>
              <a:ext cx="950100" cy="1603675"/>
            </a:xfrm>
            <a:custGeom>
              <a:avLst/>
              <a:gdLst/>
              <a:ahLst/>
              <a:cxnLst/>
              <a:rect l="l" t="t" r="r" b="b"/>
              <a:pathLst>
                <a:path w="38004" h="64147" extrusionOk="0">
                  <a:moveTo>
                    <a:pt x="13995" y="1"/>
                  </a:moveTo>
                  <a:cubicBezTo>
                    <a:pt x="11439" y="1"/>
                    <a:pt x="7577" y="267"/>
                    <a:pt x="4707" y="1392"/>
                  </a:cubicBezTo>
                  <a:cubicBezTo>
                    <a:pt x="2919" y="2098"/>
                    <a:pt x="0" y="64147"/>
                    <a:pt x="0" y="64147"/>
                  </a:cubicBezTo>
                  <a:lnTo>
                    <a:pt x="36161" y="62008"/>
                  </a:lnTo>
                  <a:cubicBezTo>
                    <a:pt x="36161" y="62008"/>
                    <a:pt x="38004" y="13260"/>
                    <a:pt x="34365" y="7733"/>
                  </a:cubicBezTo>
                  <a:cubicBezTo>
                    <a:pt x="30728" y="2206"/>
                    <a:pt x="16663" y="149"/>
                    <a:pt x="16663" y="149"/>
                  </a:cubicBezTo>
                  <a:cubicBezTo>
                    <a:pt x="16468" y="86"/>
                    <a:pt x="15441" y="1"/>
                    <a:pt x="1399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5" name="Google Shape;4318;p109"/>
            <p:cNvSpPr/>
            <p:nvPr/>
          </p:nvSpPr>
          <p:spPr>
            <a:xfrm>
              <a:off x="3696350" y="590475"/>
              <a:ext cx="1998250" cy="1574100"/>
            </a:xfrm>
            <a:custGeom>
              <a:avLst/>
              <a:gdLst/>
              <a:ahLst/>
              <a:cxnLst/>
              <a:rect l="l" t="t" r="r" b="b"/>
              <a:pathLst>
                <a:path w="79930" h="62964" extrusionOk="0">
                  <a:moveTo>
                    <a:pt x="20318" y="1"/>
                  </a:moveTo>
                  <a:cubicBezTo>
                    <a:pt x="18531" y="1"/>
                    <a:pt x="17084" y="1449"/>
                    <a:pt x="17084" y="3235"/>
                  </a:cubicBezTo>
                  <a:lnTo>
                    <a:pt x="17084" y="24226"/>
                  </a:lnTo>
                  <a:lnTo>
                    <a:pt x="15659" y="24226"/>
                  </a:lnTo>
                  <a:cubicBezTo>
                    <a:pt x="15000" y="24221"/>
                    <a:pt x="14351" y="24064"/>
                    <a:pt x="13762" y="23770"/>
                  </a:cubicBezTo>
                  <a:cubicBezTo>
                    <a:pt x="12540" y="23181"/>
                    <a:pt x="11248" y="22902"/>
                    <a:pt x="9977" y="22902"/>
                  </a:cubicBezTo>
                  <a:cubicBezTo>
                    <a:pt x="6724" y="22902"/>
                    <a:pt x="3601" y="24726"/>
                    <a:pt x="2094" y="27853"/>
                  </a:cubicBezTo>
                  <a:cubicBezTo>
                    <a:pt x="0" y="32202"/>
                    <a:pt x="1828" y="37427"/>
                    <a:pt x="6178" y="39521"/>
                  </a:cubicBezTo>
                  <a:cubicBezTo>
                    <a:pt x="7375" y="40097"/>
                    <a:pt x="8672" y="40387"/>
                    <a:pt x="9971" y="40387"/>
                  </a:cubicBezTo>
                  <a:cubicBezTo>
                    <a:pt x="11170" y="40387"/>
                    <a:pt x="12370" y="40140"/>
                    <a:pt x="13494" y="39645"/>
                  </a:cubicBezTo>
                  <a:cubicBezTo>
                    <a:pt x="14049" y="39392"/>
                    <a:pt x="14652" y="39259"/>
                    <a:pt x="15262" y="39255"/>
                  </a:cubicBezTo>
                  <a:lnTo>
                    <a:pt x="17110" y="39255"/>
                  </a:lnTo>
                  <a:lnTo>
                    <a:pt x="17110" y="59723"/>
                  </a:lnTo>
                  <a:cubicBezTo>
                    <a:pt x="17107" y="61509"/>
                    <a:pt x="18552" y="62959"/>
                    <a:pt x="20337" y="62963"/>
                  </a:cubicBezTo>
                  <a:lnTo>
                    <a:pt x="77290" y="62963"/>
                  </a:lnTo>
                  <a:cubicBezTo>
                    <a:pt x="78745" y="62963"/>
                    <a:pt x="79926" y="61784"/>
                    <a:pt x="79926" y="60329"/>
                  </a:cubicBezTo>
                  <a:lnTo>
                    <a:pt x="79926" y="2636"/>
                  </a:lnTo>
                  <a:cubicBezTo>
                    <a:pt x="79930" y="1185"/>
                    <a:pt x="78756" y="4"/>
                    <a:pt x="77303" y="1"/>
                  </a:cubicBezTo>
                  <a:lnTo>
                    <a:pt x="56714" y="1"/>
                  </a:lnTo>
                  <a:lnTo>
                    <a:pt x="56714" y="2334"/>
                  </a:lnTo>
                  <a:cubicBezTo>
                    <a:pt x="56713" y="2873"/>
                    <a:pt x="56818" y="3409"/>
                    <a:pt x="57024" y="3907"/>
                  </a:cubicBezTo>
                  <a:cubicBezTo>
                    <a:pt x="58857" y="8374"/>
                    <a:pt x="56723" y="13480"/>
                    <a:pt x="52258" y="15314"/>
                  </a:cubicBezTo>
                  <a:cubicBezTo>
                    <a:pt x="51171" y="15759"/>
                    <a:pt x="50047" y="15970"/>
                    <a:pt x="48942" y="15970"/>
                  </a:cubicBezTo>
                  <a:cubicBezTo>
                    <a:pt x="45501" y="15970"/>
                    <a:pt x="42239" y="13926"/>
                    <a:pt x="40852" y="10547"/>
                  </a:cubicBezTo>
                  <a:cubicBezTo>
                    <a:pt x="40489" y="9665"/>
                    <a:pt x="40274" y="8730"/>
                    <a:pt x="40214" y="7780"/>
                  </a:cubicBezTo>
                  <a:lnTo>
                    <a:pt x="40167" y="7780"/>
                  </a:lnTo>
                  <a:cubicBezTo>
                    <a:pt x="40062" y="6301"/>
                    <a:pt x="40337" y="4820"/>
                    <a:pt x="40967" y="3478"/>
                  </a:cubicBezTo>
                  <a:cubicBezTo>
                    <a:pt x="41247" y="2903"/>
                    <a:pt x="41393" y="2274"/>
                    <a:pt x="41397" y="1635"/>
                  </a:cubicBezTo>
                  <a:lnTo>
                    <a:pt x="41397" y="1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6" name="Google Shape;4319;p109"/>
            <p:cNvSpPr/>
            <p:nvPr/>
          </p:nvSpPr>
          <p:spPr>
            <a:xfrm>
              <a:off x="5753775" y="1365100"/>
              <a:ext cx="42600" cy="997000"/>
            </a:xfrm>
            <a:custGeom>
              <a:avLst/>
              <a:gdLst/>
              <a:ahLst/>
              <a:cxnLst/>
              <a:rect l="l" t="t" r="r" b="b"/>
              <a:pathLst>
                <a:path w="1704" h="39880" extrusionOk="0">
                  <a:moveTo>
                    <a:pt x="1555" y="0"/>
                  </a:moveTo>
                  <a:cubicBezTo>
                    <a:pt x="1503" y="135"/>
                    <a:pt x="1469" y="278"/>
                    <a:pt x="1453" y="423"/>
                  </a:cubicBezTo>
                  <a:cubicBezTo>
                    <a:pt x="1420" y="725"/>
                    <a:pt x="1420" y="1115"/>
                    <a:pt x="1420" y="1586"/>
                  </a:cubicBezTo>
                  <a:cubicBezTo>
                    <a:pt x="1407" y="2643"/>
                    <a:pt x="1360" y="4094"/>
                    <a:pt x="1360" y="5862"/>
                  </a:cubicBezTo>
                  <a:cubicBezTo>
                    <a:pt x="1313" y="9494"/>
                    <a:pt x="1293" y="14476"/>
                    <a:pt x="1206" y="19983"/>
                  </a:cubicBezTo>
                  <a:cubicBezTo>
                    <a:pt x="1118" y="25490"/>
                    <a:pt x="842" y="30465"/>
                    <a:pt x="533" y="34063"/>
                  </a:cubicBezTo>
                  <a:cubicBezTo>
                    <a:pt x="379" y="35859"/>
                    <a:pt x="231" y="37310"/>
                    <a:pt x="130" y="38319"/>
                  </a:cubicBezTo>
                  <a:cubicBezTo>
                    <a:pt x="76" y="38804"/>
                    <a:pt x="42" y="39173"/>
                    <a:pt x="10" y="39475"/>
                  </a:cubicBezTo>
                  <a:cubicBezTo>
                    <a:pt x="0" y="39610"/>
                    <a:pt x="0" y="39745"/>
                    <a:pt x="10" y="39879"/>
                  </a:cubicBezTo>
                  <a:cubicBezTo>
                    <a:pt x="57" y="39751"/>
                    <a:pt x="87" y="39618"/>
                    <a:pt x="96" y="39483"/>
                  </a:cubicBezTo>
                  <a:cubicBezTo>
                    <a:pt x="150" y="39179"/>
                    <a:pt x="211" y="38804"/>
                    <a:pt x="284" y="38332"/>
                  </a:cubicBezTo>
                  <a:cubicBezTo>
                    <a:pt x="432" y="37331"/>
                    <a:pt x="614" y="35885"/>
                    <a:pt x="803" y="34083"/>
                  </a:cubicBezTo>
                  <a:cubicBezTo>
                    <a:pt x="1172" y="30466"/>
                    <a:pt x="1474" y="25484"/>
                    <a:pt x="1589" y="19963"/>
                  </a:cubicBezTo>
                  <a:cubicBezTo>
                    <a:pt x="1703" y="14443"/>
                    <a:pt x="1643" y="9454"/>
                    <a:pt x="1643" y="5843"/>
                  </a:cubicBezTo>
                  <a:cubicBezTo>
                    <a:pt x="1589" y="4074"/>
                    <a:pt x="1589" y="2622"/>
                    <a:pt x="1589" y="1567"/>
                  </a:cubicBezTo>
                  <a:lnTo>
                    <a:pt x="1589" y="403"/>
                  </a:lnTo>
                  <a:cubicBezTo>
                    <a:pt x="1588" y="268"/>
                    <a:pt x="1576" y="132"/>
                    <a:pt x="15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7" name="Google Shape;4320;p109"/>
            <p:cNvSpPr/>
            <p:nvPr/>
          </p:nvSpPr>
          <p:spPr>
            <a:xfrm>
              <a:off x="6215575" y="531325"/>
              <a:ext cx="183700" cy="393950"/>
            </a:xfrm>
            <a:custGeom>
              <a:avLst/>
              <a:gdLst/>
              <a:ahLst/>
              <a:cxnLst/>
              <a:rect l="l" t="t" r="r" b="b"/>
              <a:pathLst>
                <a:path w="7348" h="15758" extrusionOk="0">
                  <a:moveTo>
                    <a:pt x="4593" y="0"/>
                  </a:moveTo>
                  <a:lnTo>
                    <a:pt x="1507" y="2952"/>
                  </a:lnTo>
                  <a:lnTo>
                    <a:pt x="1" y="15727"/>
                  </a:lnTo>
                  <a:cubicBezTo>
                    <a:pt x="155" y="15748"/>
                    <a:pt x="295" y="15757"/>
                    <a:pt x="424" y="15757"/>
                  </a:cubicBezTo>
                  <a:cubicBezTo>
                    <a:pt x="1886" y="15757"/>
                    <a:pt x="1729" y="14497"/>
                    <a:pt x="1674" y="14211"/>
                  </a:cubicBezTo>
                  <a:lnTo>
                    <a:pt x="1674" y="14211"/>
                  </a:lnTo>
                  <a:cubicBezTo>
                    <a:pt x="1822" y="14837"/>
                    <a:pt x="2381" y="15245"/>
                    <a:pt x="2982" y="15245"/>
                  </a:cubicBezTo>
                  <a:cubicBezTo>
                    <a:pt x="3169" y="15245"/>
                    <a:pt x="3360" y="15206"/>
                    <a:pt x="3544" y="15121"/>
                  </a:cubicBezTo>
                  <a:cubicBezTo>
                    <a:pt x="4286" y="14690"/>
                    <a:pt x="4692" y="13853"/>
                    <a:pt x="4572" y="13003"/>
                  </a:cubicBezTo>
                  <a:lnTo>
                    <a:pt x="4572" y="13003"/>
                  </a:lnTo>
                  <a:cubicBezTo>
                    <a:pt x="4868" y="13346"/>
                    <a:pt x="5294" y="13537"/>
                    <a:pt x="5736" y="13537"/>
                  </a:cubicBezTo>
                  <a:cubicBezTo>
                    <a:pt x="5837" y="13537"/>
                    <a:pt x="5938" y="13528"/>
                    <a:pt x="6040" y="13507"/>
                  </a:cubicBezTo>
                  <a:cubicBezTo>
                    <a:pt x="6584" y="13396"/>
                    <a:pt x="7026" y="13001"/>
                    <a:pt x="7195" y="12472"/>
                  </a:cubicBezTo>
                  <a:cubicBezTo>
                    <a:pt x="7347" y="11880"/>
                    <a:pt x="7246" y="11253"/>
                    <a:pt x="6919" y="10738"/>
                  </a:cubicBezTo>
                  <a:cubicBezTo>
                    <a:pt x="6593" y="10231"/>
                    <a:pt x="6233" y="9746"/>
                    <a:pt x="5843" y="9286"/>
                  </a:cubicBezTo>
                  <a:cubicBezTo>
                    <a:pt x="4049" y="6892"/>
                    <a:pt x="4015" y="3671"/>
                    <a:pt x="459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8" name="Google Shape;4321;p109"/>
            <p:cNvSpPr/>
            <p:nvPr/>
          </p:nvSpPr>
          <p:spPr>
            <a:xfrm>
              <a:off x="5831475" y="429375"/>
              <a:ext cx="448175" cy="807975"/>
            </a:xfrm>
            <a:custGeom>
              <a:avLst/>
              <a:gdLst/>
              <a:ahLst/>
              <a:cxnLst/>
              <a:rect l="l" t="t" r="r" b="b"/>
              <a:pathLst>
                <a:path w="17927" h="32319" extrusionOk="0">
                  <a:moveTo>
                    <a:pt x="7271" y="1"/>
                  </a:moveTo>
                  <a:cubicBezTo>
                    <a:pt x="5088" y="1"/>
                    <a:pt x="2893" y="437"/>
                    <a:pt x="820" y="1327"/>
                  </a:cubicBezTo>
                  <a:cubicBezTo>
                    <a:pt x="820" y="1327"/>
                    <a:pt x="1" y="12133"/>
                    <a:pt x="61" y="16839"/>
                  </a:cubicBezTo>
                  <a:cubicBezTo>
                    <a:pt x="121" y="21545"/>
                    <a:pt x="4828" y="22278"/>
                    <a:pt x="4828" y="22278"/>
                  </a:cubicBezTo>
                  <a:cubicBezTo>
                    <a:pt x="4828" y="22278"/>
                    <a:pt x="4654" y="23832"/>
                    <a:pt x="4459" y="25742"/>
                  </a:cubicBezTo>
                  <a:cubicBezTo>
                    <a:pt x="4436" y="25950"/>
                    <a:pt x="4426" y="26158"/>
                    <a:pt x="4426" y="26366"/>
                  </a:cubicBezTo>
                  <a:cubicBezTo>
                    <a:pt x="4426" y="29652"/>
                    <a:pt x="7089" y="32318"/>
                    <a:pt x="10376" y="32318"/>
                  </a:cubicBezTo>
                  <a:cubicBezTo>
                    <a:pt x="13491" y="32309"/>
                    <a:pt x="16072" y="29898"/>
                    <a:pt x="16293" y="26791"/>
                  </a:cubicBezTo>
                  <a:lnTo>
                    <a:pt x="17926" y="3929"/>
                  </a:lnTo>
                  <a:lnTo>
                    <a:pt x="17253" y="3398"/>
                  </a:lnTo>
                  <a:cubicBezTo>
                    <a:pt x="14344" y="1157"/>
                    <a:pt x="10823" y="1"/>
                    <a:pt x="7271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9" name="Google Shape;4322;p109"/>
            <p:cNvSpPr/>
            <p:nvPr/>
          </p:nvSpPr>
          <p:spPr>
            <a:xfrm>
              <a:off x="5852125" y="645950"/>
              <a:ext cx="37325" cy="33600"/>
            </a:xfrm>
            <a:custGeom>
              <a:avLst/>
              <a:gdLst/>
              <a:ahLst/>
              <a:cxnLst/>
              <a:rect l="l" t="t" r="r" b="b"/>
              <a:pathLst>
                <a:path w="1493" h="1344" extrusionOk="0">
                  <a:moveTo>
                    <a:pt x="749" y="0"/>
                  </a:moveTo>
                  <a:cubicBezTo>
                    <a:pt x="587" y="0"/>
                    <a:pt x="425" y="58"/>
                    <a:pt x="296" y="175"/>
                  </a:cubicBezTo>
                  <a:cubicBezTo>
                    <a:pt x="23" y="424"/>
                    <a:pt x="1" y="845"/>
                    <a:pt x="247" y="1120"/>
                  </a:cubicBezTo>
                  <a:cubicBezTo>
                    <a:pt x="380" y="1268"/>
                    <a:pt x="564" y="1344"/>
                    <a:pt x="748" y="1344"/>
                  </a:cubicBezTo>
                  <a:cubicBezTo>
                    <a:pt x="907" y="1344"/>
                    <a:pt x="1065" y="1288"/>
                    <a:pt x="1193" y="1175"/>
                  </a:cubicBezTo>
                  <a:lnTo>
                    <a:pt x="1205" y="1163"/>
                  </a:lnTo>
                  <a:cubicBezTo>
                    <a:pt x="1476" y="912"/>
                    <a:pt x="1493" y="489"/>
                    <a:pt x="1243" y="217"/>
                  </a:cubicBezTo>
                  <a:cubicBezTo>
                    <a:pt x="1110" y="73"/>
                    <a:pt x="930" y="0"/>
                    <a:pt x="74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0" name="Google Shape;4323;p109"/>
            <p:cNvSpPr/>
            <p:nvPr/>
          </p:nvSpPr>
          <p:spPr>
            <a:xfrm>
              <a:off x="5848800" y="621225"/>
              <a:ext cx="61850" cy="16975"/>
            </a:xfrm>
            <a:custGeom>
              <a:avLst/>
              <a:gdLst/>
              <a:ahLst/>
              <a:cxnLst/>
              <a:rect l="l" t="t" r="r" b="b"/>
              <a:pathLst>
                <a:path w="2474" h="679" extrusionOk="0">
                  <a:moveTo>
                    <a:pt x="1252" y="0"/>
                  </a:moveTo>
                  <a:cubicBezTo>
                    <a:pt x="1240" y="0"/>
                    <a:pt x="1228" y="1"/>
                    <a:pt x="1216" y="1"/>
                  </a:cubicBezTo>
                  <a:cubicBezTo>
                    <a:pt x="876" y="1"/>
                    <a:pt x="543" y="109"/>
                    <a:pt x="268" y="310"/>
                  </a:cubicBezTo>
                  <a:cubicBezTo>
                    <a:pt x="67" y="485"/>
                    <a:pt x="0" y="633"/>
                    <a:pt x="34" y="667"/>
                  </a:cubicBezTo>
                  <a:cubicBezTo>
                    <a:pt x="42" y="675"/>
                    <a:pt x="53" y="679"/>
                    <a:pt x="68" y="679"/>
                  </a:cubicBezTo>
                  <a:cubicBezTo>
                    <a:pt x="203" y="679"/>
                    <a:pt x="637" y="391"/>
                    <a:pt x="1217" y="391"/>
                  </a:cubicBezTo>
                  <a:cubicBezTo>
                    <a:pt x="1792" y="391"/>
                    <a:pt x="2234" y="652"/>
                    <a:pt x="2371" y="652"/>
                  </a:cubicBezTo>
                  <a:cubicBezTo>
                    <a:pt x="2387" y="652"/>
                    <a:pt x="2400" y="648"/>
                    <a:pt x="2407" y="639"/>
                  </a:cubicBezTo>
                  <a:cubicBezTo>
                    <a:pt x="2474" y="560"/>
                    <a:pt x="2374" y="459"/>
                    <a:pt x="2165" y="297"/>
                  </a:cubicBezTo>
                  <a:cubicBezTo>
                    <a:pt x="1900" y="103"/>
                    <a:pt x="1580" y="0"/>
                    <a:pt x="125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" name="Google Shape;4324;p109"/>
            <p:cNvSpPr/>
            <p:nvPr/>
          </p:nvSpPr>
          <p:spPr>
            <a:xfrm>
              <a:off x="6025750" y="660000"/>
              <a:ext cx="39075" cy="34325"/>
            </a:xfrm>
            <a:custGeom>
              <a:avLst/>
              <a:gdLst/>
              <a:ahLst/>
              <a:cxnLst/>
              <a:rect l="l" t="t" r="r" b="b"/>
              <a:pathLst>
                <a:path w="1563" h="1373" extrusionOk="0">
                  <a:moveTo>
                    <a:pt x="784" y="1"/>
                  </a:moveTo>
                  <a:cubicBezTo>
                    <a:pt x="665" y="1"/>
                    <a:pt x="546" y="32"/>
                    <a:pt x="437" y="98"/>
                  </a:cubicBezTo>
                  <a:lnTo>
                    <a:pt x="426" y="104"/>
                  </a:lnTo>
                  <a:cubicBezTo>
                    <a:pt x="106" y="293"/>
                    <a:pt x="0" y="705"/>
                    <a:pt x="189" y="1026"/>
                  </a:cubicBezTo>
                  <a:cubicBezTo>
                    <a:pt x="191" y="1029"/>
                    <a:pt x="195" y="1035"/>
                    <a:pt x="198" y="1039"/>
                  </a:cubicBezTo>
                  <a:cubicBezTo>
                    <a:pt x="323" y="1253"/>
                    <a:pt x="548" y="1372"/>
                    <a:pt x="779" y="1372"/>
                  </a:cubicBezTo>
                  <a:cubicBezTo>
                    <a:pt x="894" y="1372"/>
                    <a:pt x="1010" y="1343"/>
                    <a:pt x="1117" y="1281"/>
                  </a:cubicBezTo>
                  <a:cubicBezTo>
                    <a:pt x="1124" y="1277"/>
                    <a:pt x="1132" y="1272"/>
                    <a:pt x="1139" y="1268"/>
                  </a:cubicBezTo>
                  <a:cubicBezTo>
                    <a:pt x="1458" y="1078"/>
                    <a:pt x="1563" y="664"/>
                    <a:pt x="1373" y="346"/>
                  </a:cubicBezTo>
                  <a:cubicBezTo>
                    <a:pt x="1369" y="340"/>
                    <a:pt x="1365" y="333"/>
                    <a:pt x="1361" y="327"/>
                  </a:cubicBezTo>
                  <a:cubicBezTo>
                    <a:pt x="1235" y="117"/>
                    <a:pt x="1012" y="1"/>
                    <a:pt x="78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2" name="Google Shape;4325;p109"/>
            <p:cNvSpPr/>
            <p:nvPr/>
          </p:nvSpPr>
          <p:spPr>
            <a:xfrm>
              <a:off x="6024800" y="635500"/>
              <a:ext cx="61900" cy="17000"/>
            </a:xfrm>
            <a:custGeom>
              <a:avLst/>
              <a:gdLst/>
              <a:ahLst/>
              <a:cxnLst/>
              <a:rect l="l" t="t" r="r" b="b"/>
              <a:pathLst>
                <a:path w="2476" h="680" extrusionOk="0">
                  <a:moveTo>
                    <a:pt x="1247" y="0"/>
                  </a:moveTo>
                  <a:cubicBezTo>
                    <a:pt x="1235" y="0"/>
                    <a:pt x="1223" y="0"/>
                    <a:pt x="1211" y="0"/>
                  </a:cubicBezTo>
                  <a:cubicBezTo>
                    <a:pt x="869" y="2"/>
                    <a:pt x="538" y="114"/>
                    <a:pt x="268" y="324"/>
                  </a:cubicBezTo>
                  <a:cubicBezTo>
                    <a:pt x="67" y="486"/>
                    <a:pt x="0" y="634"/>
                    <a:pt x="34" y="668"/>
                  </a:cubicBezTo>
                  <a:cubicBezTo>
                    <a:pt x="42" y="676"/>
                    <a:pt x="53" y="680"/>
                    <a:pt x="68" y="680"/>
                  </a:cubicBezTo>
                  <a:cubicBezTo>
                    <a:pt x="203" y="680"/>
                    <a:pt x="637" y="392"/>
                    <a:pt x="1217" y="392"/>
                  </a:cubicBezTo>
                  <a:cubicBezTo>
                    <a:pt x="1792" y="392"/>
                    <a:pt x="2234" y="653"/>
                    <a:pt x="2371" y="653"/>
                  </a:cubicBezTo>
                  <a:cubicBezTo>
                    <a:pt x="2388" y="653"/>
                    <a:pt x="2400" y="649"/>
                    <a:pt x="2407" y="640"/>
                  </a:cubicBezTo>
                  <a:cubicBezTo>
                    <a:pt x="2475" y="559"/>
                    <a:pt x="2367" y="459"/>
                    <a:pt x="2165" y="298"/>
                  </a:cubicBezTo>
                  <a:cubicBezTo>
                    <a:pt x="1897" y="104"/>
                    <a:pt x="1576" y="0"/>
                    <a:pt x="12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3" name="Google Shape;4326;p109"/>
            <p:cNvSpPr/>
            <p:nvPr/>
          </p:nvSpPr>
          <p:spPr>
            <a:xfrm>
              <a:off x="5918100" y="644300"/>
              <a:ext cx="52075" cy="143575"/>
            </a:xfrm>
            <a:custGeom>
              <a:avLst/>
              <a:gdLst/>
              <a:ahLst/>
              <a:cxnLst/>
              <a:rect l="l" t="t" r="r" b="b"/>
              <a:pathLst>
                <a:path w="2083" h="5743" extrusionOk="0">
                  <a:moveTo>
                    <a:pt x="2082" y="0"/>
                  </a:moveTo>
                  <a:cubicBezTo>
                    <a:pt x="1487" y="1068"/>
                    <a:pt x="1000" y="2195"/>
                    <a:pt x="630" y="3362"/>
                  </a:cubicBezTo>
                  <a:cubicBezTo>
                    <a:pt x="462" y="3820"/>
                    <a:pt x="301" y="4257"/>
                    <a:pt x="147" y="4707"/>
                  </a:cubicBezTo>
                  <a:cubicBezTo>
                    <a:pt x="33" y="4924"/>
                    <a:pt x="0" y="5174"/>
                    <a:pt x="53" y="5412"/>
                  </a:cubicBezTo>
                  <a:cubicBezTo>
                    <a:pt x="100" y="5543"/>
                    <a:pt x="207" y="5643"/>
                    <a:pt x="342" y="5682"/>
                  </a:cubicBezTo>
                  <a:cubicBezTo>
                    <a:pt x="436" y="5706"/>
                    <a:pt x="533" y="5720"/>
                    <a:pt x="630" y="5723"/>
                  </a:cubicBezTo>
                  <a:cubicBezTo>
                    <a:pt x="749" y="5736"/>
                    <a:pt x="868" y="5743"/>
                    <a:pt x="988" y="5743"/>
                  </a:cubicBezTo>
                  <a:cubicBezTo>
                    <a:pt x="1229" y="5743"/>
                    <a:pt x="1470" y="5715"/>
                    <a:pt x="1707" y="5661"/>
                  </a:cubicBezTo>
                  <a:cubicBezTo>
                    <a:pt x="1371" y="5533"/>
                    <a:pt x="1016" y="5458"/>
                    <a:pt x="657" y="5439"/>
                  </a:cubicBezTo>
                  <a:cubicBezTo>
                    <a:pt x="490" y="5439"/>
                    <a:pt x="355" y="5385"/>
                    <a:pt x="342" y="5292"/>
                  </a:cubicBezTo>
                  <a:cubicBezTo>
                    <a:pt x="334" y="5122"/>
                    <a:pt x="376" y="4954"/>
                    <a:pt x="462" y="4808"/>
                  </a:cubicBezTo>
                  <a:lnTo>
                    <a:pt x="973" y="3462"/>
                  </a:lnTo>
                  <a:cubicBezTo>
                    <a:pt x="1462" y="2350"/>
                    <a:pt x="1834" y="1189"/>
                    <a:pt x="20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" name="Google Shape;4327;p109"/>
            <p:cNvSpPr/>
            <p:nvPr/>
          </p:nvSpPr>
          <p:spPr>
            <a:xfrm>
              <a:off x="5933875" y="801975"/>
              <a:ext cx="88100" cy="45375"/>
            </a:xfrm>
            <a:custGeom>
              <a:avLst/>
              <a:gdLst/>
              <a:ahLst/>
              <a:cxnLst/>
              <a:rect l="l" t="t" r="r" b="b"/>
              <a:pathLst>
                <a:path w="3524" h="1815" extrusionOk="0">
                  <a:moveTo>
                    <a:pt x="3290" y="0"/>
                  </a:moveTo>
                  <a:cubicBezTo>
                    <a:pt x="3229" y="0"/>
                    <a:pt x="1263" y="996"/>
                    <a:pt x="97" y="996"/>
                  </a:cubicBezTo>
                  <a:cubicBezTo>
                    <a:pt x="64" y="996"/>
                    <a:pt x="32" y="996"/>
                    <a:pt x="0" y="994"/>
                  </a:cubicBezTo>
                  <a:lnTo>
                    <a:pt x="0" y="994"/>
                  </a:lnTo>
                  <a:cubicBezTo>
                    <a:pt x="336" y="1517"/>
                    <a:pt x="909" y="1815"/>
                    <a:pt x="1504" y="1815"/>
                  </a:cubicBezTo>
                  <a:cubicBezTo>
                    <a:pt x="1706" y="1815"/>
                    <a:pt x="1912" y="1780"/>
                    <a:pt x="2111" y="1709"/>
                  </a:cubicBezTo>
                  <a:cubicBezTo>
                    <a:pt x="3523" y="1189"/>
                    <a:pt x="3180" y="74"/>
                    <a:pt x="3180" y="74"/>
                  </a:cubicBezTo>
                  <a:cubicBezTo>
                    <a:pt x="3266" y="22"/>
                    <a:pt x="3299" y="0"/>
                    <a:pt x="32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" name="Google Shape;4328;p109"/>
            <p:cNvSpPr/>
            <p:nvPr/>
          </p:nvSpPr>
          <p:spPr>
            <a:xfrm>
              <a:off x="5950800" y="940975"/>
              <a:ext cx="153700" cy="74950"/>
            </a:xfrm>
            <a:custGeom>
              <a:avLst/>
              <a:gdLst/>
              <a:ahLst/>
              <a:cxnLst/>
              <a:rect l="l" t="t" r="r" b="b"/>
              <a:pathLst>
                <a:path w="6148" h="2998" extrusionOk="0">
                  <a:moveTo>
                    <a:pt x="6147" y="0"/>
                  </a:moveTo>
                  <a:lnTo>
                    <a:pt x="6147" y="0"/>
                  </a:lnTo>
                  <a:cubicBezTo>
                    <a:pt x="4380" y="1143"/>
                    <a:pt x="2321" y="1750"/>
                    <a:pt x="219" y="1750"/>
                  </a:cubicBezTo>
                  <a:cubicBezTo>
                    <a:pt x="151" y="1750"/>
                    <a:pt x="83" y="1749"/>
                    <a:pt x="15" y="1748"/>
                  </a:cubicBezTo>
                  <a:lnTo>
                    <a:pt x="1" y="2965"/>
                  </a:lnTo>
                  <a:cubicBezTo>
                    <a:pt x="262" y="2987"/>
                    <a:pt x="514" y="2997"/>
                    <a:pt x="756" y="2997"/>
                  </a:cubicBezTo>
                  <a:cubicBezTo>
                    <a:pt x="4852" y="2997"/>
                    <a:pt x="6147" y="1"/>
                    <a:pt x="6147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6" name="Google Shape;4329;p109"/>
            <p:cNvSpPr/>
            <p:nvPr/>
          </p:nvSpPr>
          <p:spPr>
            <a:xfrm>
              <a:off x="6243725" y="641225"/>
              <a:ext cx="121625" cy="155700"/>
            </a:xfrm>
            <a:custGeom>
              <a:avLst/>
              <a:gdLst/>
              <a:ahLst/>
              <a:cxnLst/>
              <a:rect l="l" t="t" r="r" b="b"/>
              <a:pathLst>
                <a:path w="4865" h="6228" extrusionOk="0">
                  <a:moveTo>
                    <a:pt x="1666" y="1"/>
                  </a:moveTo>
                  <a:cubicBezTo>
                    <a:pt x="1535" y="1"/>
                    <a:pt x="1451" y="10"/>
                    <a:pt x="1436" y="15"/>
                  </a:cubicBezTo>
                  <a:cubicBezTo>
                    <a:pt x="1436" y="15"/>
                    <a:pt x="11" y="5568"/>
                    <a:pt x="4" y="5682"/>
                  </a:cubicBezTo>
                  <a:cubicBezTo>
                    <a:pt x="0" y="5739"/>
                    <a:pt x="932" y="6228"/>
                    <a:pt x="1944" y="6228"/>
                  </a:cubicBezTo>
                  <a:cubicBezTo>
                    <a:pt x="2978" y="6228"/>
                    <a:pt x="4095" y="5717"/>
                    <a:pt x="4381" y="3712"/>
                  </a:cubicBezTo>
                  <a:cubicBezTo>
                    <a:pt x="4864" y="320"/>
                    <a:pt x="2441" y="1"/>
                    <a:pt x="1666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7" name="Google Shape;4330;p109"/>
            <p:cNvSpPr/>
            <p:nvPr/>
          </p:nvSpPr>
          <p:spPr>
            <a:xfrm>
              <a:off x="6278800" y="676850"/>
              <a:ext cx="51175" cy="87275"/>
            </a:xfrm>
            <a:custGeom>
              <a:avLst/>
              <a:gdLst/>
              <a:ahLst/>
              <a:cxnLst/>
              <a:rect l="l" t="t" r="r" b="b"/>
              <a:pathLst>
                <a:path w="2047" h="3491" extrusionOk="0">
                  <a:moveTo>
                    <a:pt x="1146" y="0"/>
                  </a:moveTo>
                  <a:cubicBezTo>
                    <a:pt x="1058" y="0"/>
                    <a:pt x="971" y="23"/>
                    <a:pt x="894" y="69"/>
                  </a:cubicBezTo>
                  <a:cubicBezTo>
                    <a:pt x="803" y="117"/>
                    <a:pt x="733" y="200"/>
                    <a:pt x="699" y="298"/>
                  </a:cubicBezTo>
                  <a:cubicBezTo>
                    <a:pt x="628" y="446"/>
                    <a:pt x="668" y="533"/>
                    <a:pt x="696" y="533"/>
                  </a:cubicBezTo>
                  <a:cubicBezTo>
                    <a:pt x="697" y="533"/>
                    <a:pt x="698" y="532"/>
                    <a:pt x="699" y="532"/>
                  </a:cubicBezTo>
                  <a:cubicBezTo>
                    <a:pt x="727" y="526"/>
                    <a:pt x="712" y="446"/>
                    <a:pt x="780" y="345"/>
                  </a:cubicBezTo>
                  <a:cubicBezTo>
                    <a:pt x="846" y="240"/>
                    <a:pt x="959" y="181"/>
                    <a:pt x="1076" y="181"/>
                  </a:cubicBezTo>
                  <a:cubicBezTo>
                    <a:pt x="1124" y="181"/>
                    <a:pt x="1172" y="190"/>
                    <a:pt x="1218" y="210"/>
                  </a:cubicBezTo>
                  <a:cubicBezTo>
                    <a:pt x="1454" y="328"/>
                    <a:pt x="1621" y="553"/>
                    <a:pt x="1661" y="815"/>
                  </a:cubicBezTo>
                  <a:cubicBezTo>
                    <a:pt x="1754" y="1146"/>
                    <a:pt x="1771" y="1493"/>
                    <a:pt x="1708" y="1830"/>
                  </a:cubicBezTo>
                  <a:cubicBezTo>
                    <a:pt x="1653" y="2453"/>
                    <a:pt x="1269" y="2998"/>
                    <a:pt x="699" y="3256"/>
                  </a:cubicBezTo>
                  <a:cubicBezTo>
                    <a:pt x="649" y="3267"/>
                    <a:pt x="598" y="3273"/>
                    <a:pt x="548" y="3273"/>
                  </a:cubicBezTo>
                  <a:cubicBezTo>
                    <a:pt x="421" y="3273"/>
                    <a:pt x="296" y="3237"/>
                    <a:pt x="188" y="3168"/>
                  </a:cubicBezTo>
                  <a:cubicBezTo>
                    <a:pt x="125" y="3133"/>
                    <a:pt x="66" y="3090"/>
                    <a:pt x="13" y="3041"/>
                  </a:cubicBezTo>
                  <a:lnTo>
                    <a:pt x="13" y="3041"/>
                  </a:lnTo>
                  <a:cubicBezTo>
                    <a:pt x="0" y="3049"/>
                    <a:pt x="7" y="3135"/>
                    <a:pt x="108" y="3288"/>
                  </a:cubicBezTo>
                  <a:cubicBezTo>
                    <a:pt x="248" y="3419"/>
                    <a:pt x="433" y="3491"/>
                    <a:pt x="623" y="3491"/>
                  </a:cubicBezTo>
                  <a:cubicBezTo>
                    <a:pt x="657" y="3491"/>
                    <a:pt x="692" y="3488"/>
                    <a:pt x="727" y="3483"/>
                  </a:cubicBezTo>
                  <a:cubicBezTo>
                    <a:pt x="1423" y="3260"/>
                    <a:pt x="1916" y="2639"/>
                    <a:pt x="1977" y="1910"/>
                  </a:cubicBezTo>
                  <a:cubicBezTo>
                    <a:pt x="2046" y="1531"/>
                    <a:pt x="2019" y="1139"/>
                    <a:pt x="1897" y="774"/>
                  </a:cubicBezTo>
                  <a:cubicBezTo>
                    <a:pt x="1842" y="434"/>
                    <a:pt x="1612" y="147"/>
                    <a:pt x="1291" y="22"/>
                  </a:cubicBezTo>
                  <a:cubicBezTo>
                    <a:pt x="1243" y="7"/>
                    <a:pt x="1194" y="0"/>
                    <a:pt x="1146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8" name="Google Shape;4331;p109"/>
            <p:cNvSpPr/>
            <p:nvPr/>
          </p:nvSpPr>
          <p:spPr>
            <a:xfrm>
              <a:off x="5816975" y="238150"/>
              <a:ext cx="660850" cy="491700"/>
            </a:xfrm>
            <a:custGeom>
              <a:avLst/>
              <a:gdLst/>
              <a:ahLst/>
              <a:cxnLst/>
              <a:rect l="l" t="t" r="r" b="b"/>
              <a:pathLst>
                <a:path w="26434" h="19668" extrusionOk="0">
                  <a:moveTo>
                    <a:pt x="3297" y="0"/>
                  </a:moveTo>
                  <a:cubicBezTo>
                    <a:pt x="2949" y="0"/>
                    <a:pt x="2601" y="91"/>
                    <a:pt x="2289" y="271"/>
                  </a:cubicBezTo>
                  <a:cubicBezTo>
                    <a:pt x="1719" y="775"/>
                    <a:pt x="1536" y="1587"/>
                    <a:pt x="1831" y="2288"/>
                  </a:cubicBezTo>
                  <a:cubicBezTo>
                    <a:pt x="2117" y="2957"/>
                    <a:pt x="2539" y="3559"/>
                    <a:pt x="3069" y="4056"/>
                  </a:cubicBezTo>
                  <a:cubicBezTo>
                    <a:pt x="2755" y="3835"/>
                    <a:pt x="2400" y="3731"/>
                    <a:pt x="2051" y="3731"/>
                  </a:cubicBezTo>
                  <a:cubicBezTo>
                    <a:pt x="1341" y="3731"/>
                    <a:pt x="654" y="4160"/>
                    <a:pt x="386" y="4894"/>
                  </a:cubicBezTo>
                  <a:cubicBezTo>
                    <a:pt x="0" y="5952"/>
                    <a:pt x="688" y="7085"/>
                    <a:pt x="1782" y="7249"/>
                  </a:cubicBezTo>
                  <a:lnTo>
                    <a:pt x="1782" y="7249"/>
                  </a:lnTo>
                  <a:cubicBezTo>
                    <a:pt x="1741" y="7246"/>
                    <a:pt x="1700" y="7244"/>
                    <a:pt x="1659" y="7244"/>
                  </a:cubicBezTo>
                  <a:cubicBezTo>
                    <a:pt x="920" y="7244"/>
                    <a:pt x="267" y="7775"/>
                    <a:pt x="137" y="8526"/>
                  </a:cubicBezTo>
                  <a:cubicBezTo>
                    <a:pt x="59" y="9333"/>
                    <a:pt x="415" y="10121"/>
                    <a:pt x="1072" y="10598"/>
                  </a:cubicBezTo>
                  <a:cubicBezTo>
                    <a:pt x="1756" y="11028"/>
                    <a:pt x="2527" y="11302"/>
                    <a:pt x="3331" y="11397"/>
                  </a:cubicBezTo>
                  <a:cubicBezTo>
                    <a:pt x="4123" y="11564"/>
                    <a:pt x="4881" y="11634"/>
                    <a:pt x="5608" y="11634"/>
                  </a:cubicBezTo>
                  <a:cubicBezTo>
                    <a:pt x="9371" y="11634"/>
                    <a:pt x="12263" y="9754"/>
                    <a:pt x="14404" y="9670"/>
                  </a:cubicBezTo>
                  <a:cubicBezTo>
                    <a:pt x="14447" y="9668"/>
                    <a:pt x="14490" y="9667"/>
                    <a:pt x="14531" y="9667"/>
                  </a:cubicBezTo>
                  <a:cubicBezTo>
                    <a:pt x="16947" y="9667"/>
                    <a:pt x="16570" y="12507"/>
                    <a:pt x="16570" y="12507"/>
                  </a:cubicBezTo>
                  <a:lnTo>
                    <a:pt x="15998" y="19500"/>
                  </a:lnTo>
                  <a:lnTo>
                    <a:pt x="18083" y="19668"/>
                  </a:lnTo>
                  <a:lnTo>
                    <a:pt x="18863" y="16339"/>
                  </a:lnTo>
                  <a:lnTo>
                    <a:pt x="18964" y="15540"/>
                  </a:lnTo>
                  <a:cubicBezTo>
                    <a:pt x="19421" y="14323"/>
                    <a:pt x="20463" y="12978"/>
                    <a:pt x="20537" y="11680"/>
                  </a:cubicBezTo>
                  <a:cubicBezTo>
                    <a:pt x="20588" y="10929"/>
                    <a:pt x="20475" y="10176"/>
                    <a:pt x="20202" y="9475"/>
                  </a:cubicBezTo>
                  <a:lnTo>
                    <a:pt x="20202" y="9475"/>
                  </a:lnTo>
                  <a:cubicBezTo>
                    <a:pt x="20629" y="9575"/>
                    <a:pt x="21062" y="9624"/>
                    <a:pt x="21492" y="9624"/>
                  </a:cubicBezTo>
                  <a:cubicBezTo>
                    <a:pt x="22815" y="9624"/>
                    <a:pt x="24113" y="9158"/>
                    <a:pt x="25143" y="8284"/>
                  </a:cubicBezTo>
                  <a:cubicBezTo>
                    <a:pt x="25863" y="7652"/>
                    <a:pt x="26434" y="6678"/>
                    <a:pt x="26131" y="5770"/>
                  </a:cubicBezTo>
                  <a:cubicBezTo>
                    <a:pt x="25856" y="5136"/>
                    <a:pt x="25326" y="4648"/>
                    <a:pt x="24672" y="4424"/>
                  </a:cubicBezTo>
                  <a:cubicBezTo>
                    <a:pt x="24114" y="4181"/>
                    <a:pt x="23522" y="4061"/>
                    <a:pt x="22932" y="4061"/>
                  </a:cubicBezTo>
                  <a:cubicBezTo>
                    <a:pt x="22056" y="4061"/>
                    <a:pt x="21185" y="4325"/>
                    <a:pt x="20443" y="4842"/>
                  </a:cubicBezTo>
                  <a:cubicBezTo>
                    <a:pt x="19468" y="5595"/>
                    <a:pt x="18975" y="6817"/>
                    <a:pt x="19153" y="8036"/>
                  </a:cubicBezTo>
                  <a:cubicBezTo>
                    <a:pt x="18216" y="7287"/>
                    <a:pt x="16963" y="7090"/>
                    <a:pt x="15727" y="7090"/>
                  </a:cubicBezTo>
                  <a:cubicBezTo>
                    <a:pt x="15445" y="7090"/>
                    <a:pt x="15164" y="7100"/>
                    <a:pt x="14889" y="7116"/>
                  </a:cubicBezTo>
                  <a:cubicBezTo>
                    <a:pt x="14980" y="5883"/>
                    <a:pt x="14482" y="4681"/>
                    <a:pt x="13544" y="3874"/>
                  </a:cubicBezTo>
                  <a:cubicBezTo>
                    <a:pt x="12617" y="3079"/>
                    <a:pt x="11461" y="2596"/>
                    <a:pt x="10242" y="2496"/>
                  </a:cubicBezTo>
                  <a:cubicBezTo>
                    <a:pt x="9147" y="2382"/>
                    <a:pt x="7983" y="2483"/>
                    <a:pt x="6995" y="2066"/>
                  </a:cubicBezTo>
                  <a:cubicBezTo>
                    <a:pt x="6007" y="1649"/>
                    <a:pt x="5274" y="762"/>
                    <a:pt x="4306" y="271"/>
                  </a:cubicBezTo>
                  <a:cubicBezTo>
                    <a:pt x="3993" y="91"/>
                    <a:pt x="3645" y="0"/>
                    <a:pt x="32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9" name="Google Shape;4332;p109"/>
            <p:cNvSpPr/>
            <p:nvPr/>
          </p:nvSpPr>
          <p:spPr>
            <a:xfrm>
              <a:off x="6312575" y="433150"/>
              <a:ext cx="193150" cy="112775"/>
            </a:xfrm>
            <a:custGeom>
              <a:avLst/>
              <a:gdLst/>
              <a:ahLst/>
              <a:cxnLst/>
              <a:rect l="l" t="t" r="r" b="b"/>
              <a:pathLst>
                <a:path w="7726" h="4511" extrusionOk="0">
                  <a:moveTo>
                    <a:pt x="0" y="1"/>
                  </a:moveTo>
                  <a:cubicBezTo>
                    <a:pt x="3" y="499"/>
                    <a:pt x="130" y="989"/>
                    <a:pt x="370" y="1426"/>
                  </a:cubicBezTo>
                  <a:cubicBezTo>
                    <a:pt x="1256" y="3338"/>
                    <a:pt x="3162" y="4510"/>
                    <a:pt x="5199" y="4510"/>
                  </a:cubicBezTo>
                  <a:cubicBezTo>
                    <a:pt x="5591" y="4510"/>
                    <a:pt x="5987" y="4467"/>
                    <a:pt x="6382" y="4377"/>
                  </a:cubicBezTo>
                  <a:cubicBezTo>
                    <a:pt x="6870" y="4299"/>
                    <a:pt x="7333" y="4100"/>
                    <a:pt x="7726" y="3799"/>
                  </a:cubicBezTo>
                  <a:cubicBezTo>
                    <a:pt x="7723" y="3791"/>
                    <a:pt x="7714" y="3788"/>
                    <a:pt x="7700" y="3788"/>
                  </a:cubicBezTo>
                  <a:cubicBezTo>
                    <a:pt x="7583" y="3788"/>
                    <a:pt x="7099" y="4007"/>
                    <a:pt x="6335" y="4163"/>
                  </a:cubicBezTo>
                  <a:cubicBezTo>
                    <a:pt x="6031" y="4214"/>
                    <a:pt x="5727" y="4238"/>
                    <a:pt x="5426" y="4238"/>
                  </a:cubicBezTo>
                  <a:cubicBezTo>
                    <a:pt x="3430" y="4238"/>
                    <a:pt x="1558" y="3147"/>
                    <a:pt x="592" y="1345"/>
                  </a:cubicBezTo>
                  <a:cubicBezTo>
                    <a:pt x="169" y="545"/>
                    <a:pt x="62" y="1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0" name="Google Shape;4333;p109"/>
            <p:cNvSpPr/>
            <p:nvPr/>
          </p:nvSpPr>
          <p:spPr>
            <a:xfrm>
              <a:off x="6314750" y="460875"/>
              <a:ext cx="71075" cy="164075"/>
            </a:xfrm>
            <a:custGeom>
              <a:avLst/>
              <a:gdLst/>
              <a:ahLst/>
              <a:cxnLst/>
              <a:rect l="l" t="t" r="r" b="b"/>
              <a:pathLst>
                <a:path w="2843" h="6563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363"/>
                    <a:pt x="95" y="719"/>
                    <a:pt x="270" y="1036"/>
                  </a:cubicBezTo>
                  <a:cubicBezTo>
                    <a:pt x="646" y="1804"/>
                    <a:pt x="1073" y="2545"/>
                    <a:pt x="1548" y="3255"/>
                  </a:cubicBezTo>
                  <a:cubicBezTo>
                    <a:pt x="2001" y="3950"/>
                    <a:pt x="2330" y="4720"/>
                    <a:pt x="2523" y="5527"/>
                  </a:cubicBezTo>
                  <a:cubicBezTo>
                    <a:pt x="2643" y="6146"/>
                    <a:pt x="2590" y="6563"/>
                    <a:pt x="2643" y="6563"/>
                  </a:cubicBezTo>
                  <a:cubicBezTo>
                    <a:pt x="2800" y="6228"/>
                    <a:pt x="2842" y="5849"/>
                    <a:pt x="2765" y="5487"/>
                  </a:cubicBezTo>
                  <a:cubicBezTo>
                    <a:pt x="2635" y="4624"/>
                    <a:pt x="2319" y="3800"/>
                    <a:pt x="1837" y="3073"/>
                  </a:cubicBezTo>
                  <a:cubicBezTo>
                    <a:pt x="1312" y="2220"/>
                    <a:pt x="794" y="1494"/>
                    <a:pt x="492" y="928"/>
                  </a:cubicBezTo>
                  <a:cubicBezTo>
                    <a:pt x="353" y="606"/>
                    <a:pt x="189" y="296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1" name="Google Shape;4334;p109"/>
            <p:cNvSpPr/>
            <p:nvPr/>
          </p:nvSpPr>
          <p:spPr>
            <a:xfrm>
              <a:off x="5263800" y="1239175"/>
              <a:ext cx="433875" cy="412525"/>
            </a:xfrm>
            <a:custGeom>
              <a:avLst/>
              <a:gdLst/>
              <a:ahLst/>
              <a:cxnLst/>
              <a:rect l="l" t="t" r="r" b="b"/>
              <a:pathLst>
                <a:path w="17355" h="16501" extrusionOk="0">
                  <a:moveTo>
                    <a:pt x="5756" y="0"/>
                  </a:moveTo>
                  <a:cubicBezTo>
                    <a:pt x="5752" y="0"/>
                    <a:pt x="5747" y="0"/>
                    <a:pt x="5743" y="1"/>
                  </a:cubicBezTo>
                  <a:cubicBezTo>
                    <a:pt x="4996" y="74"/>
                    <a:pt x="4909" y="888"/>
                    <a:pt x="5850" y="1842"/>
                  </a:cubicBezTo>
                  <a:cubicBezTo>
                    <a:pt x="6791" y="2798"/>
                    <a:pt x="9320" y="5817"/>
                    <a:pt x="8808" y="6274"/>
                  </a:cubicBezTo>
                  <a:cubicBezTo>
                    <a:pt x="8786" y="6294"/>
                    <a:pt x="8756" y="6304"/>
                    <a:pt x="8719" y="6304"/>
                  </a:cubicBezTo>
                  <a:cubicBezTo>
                    <a:pt x="7912" y="6304"/>
                    <a:pt x="3793" y="1748"/>
                    <a:pt x="3793" y="1748"/>
                  </a:cubicBezTo>
                  <a:cubicBezTo>
                    <a:pt x="3793" y="1748"/>
                    <a:pt x="3253" y="915"/>
                    <a:pt x="2716" y="915"/>
                  </a:cubicBezTo>
                  <a:cubicBezTo>
                    <a:pt x="2603" y="915"/>
                    <a:pt x="2489" y="952"/>
                    <a:pt x="2381" y="1043"/>
                  </a:cubicBezTo>
                  <a:cubicBezTo>
                    <a:pt x="1271" y="1971"/>
                    <a:pt x="6435" y="6892"/>
                    <a:pt x="6939" y="7350"/>
                  </a:cubicBezTo>
                  <a:cubicBezTo>
                    <a:pt x="7205" y="7589"/>
                    <a:pt x="6959" y="7953"/>
                    <a:pt x="6663" y="7953"/>
                  </a:cubicBezTo>
                  <a:cubicBezTo>
                    <a:pt x="6569" y="7953"/>
                    <a:pt x="6471" y="7916"/>
                    <a:pt x="6382" y="7828"/>
                  </a:cubicBezTo>
                  <a:cubicBezTo>
                    <a:pt x="6045" y="7490"/>
                    <a:pt x="2697" y="3569"/>
                    <a:pt x="1235" y="3569"/>
                  </a:cubicBezTo>
                  <a:cubicBezTo>
                    <a:pt x="1090" y="3569"/>
                    <a:pt x="964" y="3607"/>
                    <a:pt x="861" y="3692"/>
                  </a:cubicBezTo>
                  <a:cubicBezTo>
                    <a:pt x="0" y="4405"/>
                    <a:pt x="5090" y="7780"/>
                    <a:pt x="5379" y="9232"/>
                  </a:cubicBezTo>
                  <a:cubicBezTo>
                    <a:pt x="5421" y="9439"/>
                    <a:pt x="5377" y="9527"/>
                    <a:pt x="5268" y="9527"/>
                  </a:cubicBezTo>
                  <a:cubicBezTo>
                    <a:pt x="4676" y="9527"/>
                    <a:pt x="2164" y="6907"/>
                    <a:pt x="1198" y="6907"/>
                  </a:cubicBezTo>
                  <a:cubicBezTo>
                    <a:pt x="1103" y="6907"/>
                    <a:pt x="1024" y="6932"/>
                    <a:pt x="962" y="6987"/>
                  </a:cubicBezTo>
                  <a:cubicBezTo>
                    <a:pt x="660" y="7236"/>
                    <a:pt x="471" y="7478"/>
                    <a:pt x="3074" y="9677"/>
                  </a:cubicBezTo>
                  <a:cubicBezTo>
                    <a:pt x="5244" y="11348"/>
                    <a:pt x="7505" y="12899"/>
                    <a:pt x="9845" y="14323"/>
                  </a:cubicBezTo>
                  <a:lnTo>
                    <a:pt x="13388" y="16501"/>
                  </a:lnTo>
                  <a:lnTo>
                    <a:pt x="17355" y="11478"/>
                  </a:lnTo>
                  <a:lnTo>
                    <a:pt x="15775" y="7127"/>
                  </a:lnTo>
                  <a:cubicBezTo>
                    <a:pt x="15621" y="6724"/>
                    <a:pt x="15458" y="6267"/>
                    <a:pt x="15297" y="5749"/>
                  </a:cubicBezTo>
                  <a:cubicBezTo>
                    <a:pt x="15109" y="5147"/>
                    <a:pt x="15023" y="4518"/>
                    <a:pt x="15042" y="3887"/>
                  </a:cubicBezTo>
                  <a:cubicBezTo>
                    <a:pt x="15033" y="3101"/>
                    <a:pt x="15132" y="2319"/>
                    <a:pt x="15338" y="1561"/>
                  </a:cubicBezTo>
                  <a:cubicBezTo>
                    <a:pt x="15543" y="1020"/>
                    <a:pt x="15145" y="498"/>
                    <a:pt x="14701" y="498"/>
                  </a:cubicBezTo>
                  <a:cubicBezTo>
                    <a:pt x="14593" y="498"/>
                    <a:pt x="14482" y="529"/>
                    <a:pt x="14376" y="599"/>
                  </a:cubicBezTo>
                  <a:cubicBezTo>
                    <a:pt x="13838" y="955"/>
                    <a:pt x="13099" y="2798"/>
                    <a:pt x="13233" y="5110"/>
                  </a:cubicBezTo>
                  <a:cubicBezTo>
                    <a:pt x="13272" y="5772"/>
                    <a:pt x="13103" y="6023"/>
                    <a:pt x="12820" y="6023"/>
                  </a:cubicBezTo>
                  <a:cubicBezTo>
                    <a:pt x="12115" y="6023"/>
                    <a:pt x="10703" y="4452"/>
                    <a:pt x="10060" y="3766"/>
                  </a:cubicBezTo>
                  <a:cubicBezTo>
                    <a:pt x="9166" y="2812"/>
                    <a:pt x="6295" y="0"/>
                    <a:pt x="5756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2" name="Google Shape;4335;p109"/>
            <p:cNvSpPr/>
            <p:nvPr/>
          </p:nvSpPr>
          <p:spPr>
            <a:xfrm>
              <a:off x="5490400" y="1212075"/>
              <a:ext cx="1146450" cy="1178225"/>
            </a:xfrm>
            <a:custGeom>
              <a:avLst/>
              <a:gdLst/>
              <a:ahLst/>
              <a:cxnLst/>
              <a:rect l="l" t="t" r="r" b="b"/>
              <a:pathLst>
                <a:path w="45858" h="47129" extrusionOk="0">
                  <a:moveTo>
                    <a:pt x="36741" y="1"/>
                  </a:moveTo>
                  <a:cubicBezTo>
                    <a:pt x="33400" y="1"/>
                    <a:pt x="31237" y="1969"/>
                    <a:pt x="30622" y="7573"/>
                  </a:cubicBezTo>
                  <a:cubicBezTo>
                    <a:pt x="29465" y="17726"/>
                    <a:pt x="31529" y="28000"/>
                    <a:pt x="30184" y="29197"/>
                  </a:cubicBezTo>
                  <a:cubicBezTo>
                    <a:pt x="30168" y="29211"/>
                    <a:pt x="30145" y="29218"/>
                    <a:pt x="30116" y="29218"/>
                  </a:cubicBezTo>
                  <a:cubicBezTo>
                    <a:pt x="28526" y="29218"/>
                    <a:pt x="8143" y="8474"/>
                    <a:pt x="8143" y="8474"/>
                  </a:cubicBezTo>
                  <a:lnTo>
                    <a:pt x="1" y="17148"/>
                  </a:lnTo>
                  <a:cubicBezTo>
                    <a:pt x="1" y="17148"/>
                    <a:pt x="18196" y="38543"/>
                    <a:pt x="28470" y="45180"/>
                  </a:cubicBezTo>
                  <a:cubicBezTo>
                    <a:pt x="30551" y="46543"/>
                    <a:pt x="32813" y="47128"/>
                    <a:pt x="34884" y="47128"/>
                  </a:cubicBezTo>
                  <a:cubicBezTo>
                    <a:pt x="36440" y="47128"/>
                    <a:pt x="37888" y="46799"/>
                    <a:pt x="39074" y="46222"/>
                  </a:cubicBezTo>
                  <a:cubicBezTo>
                    <a:pt x="45171" y="43270"/>
                    <a:pt x="45857" y="23421"/>
                    <a:pt x="45797" y="14478"/>
                  </a:cubicBezTo>
                  <a:cubicBezTo>
                    <a:pt x="45717" y="3229"/>
                    <a:pt x="40756" y="661"/>
                    <a:pt x="39921" y="453"/>
                  </a:cubicBezTo>
                  <a:cubicBezTo>
                    <a:pt x="38769" y="165"/>
                    <a:pt x="37706" y="1"/>
                    <a:pt x="3674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3" name="Google Shape;4336;p109"/>
            <p:cNvSpPr/>
            <p:nvPr/>
          </p:nvSpPr>
          <p:spPr>
            <a:xfrm>
              <a:off x="5490900" y="1431650"/>
              <a:ext cx="1143200" cy="943775"/>
            </a:xfrm>
            <a:custGeom>
              <a:avLst/>
              <a:gdLst/>
              <a:ahLst/>
              <a:cxnLst/>
              <a:rect l="l" t="t" r="r" b="b"/>
              <a:pathLst>
                <a:path w="45728" h="37751" extrusionOk="0">
                  <a:moveTo>
                    <a:pt x="45717" y="9299"/>
                  </a:moveTo>
                  <a:cubicBezTo>
                    <a:pt x="45708" y="9375"/>
                    <a:pt x="45708" y="9451"/>
                    <a:pt x="45717" y="9528"/>
                  </a:cubicBezTo>
                  <a:lnTo>
                    <a:pt x="45717" y="9534"/>
                  </a:lnTo>
                  <a:cubicBezTo>
                    <a:pt x="45727" y="9456"/>
                    <a:pt x="45727" y="9377"/>
                    <a:pt x="45717" y="9299"/>
                  </a:cubicBezTo>
                  <a:close/>
                  <a:moveTo>
                    <a:pt x="8110" y="0"/>
                  </a:moveTo>
                  <a:lnTo>
                    <a:pt x="7908" y="135"/>
                  </a:lnTo>
                  <a:lnTo>
                    <a:pt x="7451" y="532"/>
                  </a:lnTo>
                  <a:cubicBezTo>
                    <a:pt x="7081" y="894"/>
                    <a:pt x="6470" y="1432"/>
                    <a:pt x="5737" y="2152"/>
                  </a:cubicBezTo>
                  <a:cubicBezTo>
                    <a:pt x="3669" y="4222"/>
                    <a:pt x="1771" y="6454"/>
                    <a:pt x="62" y="8828"/>
                  </a:cubicBezTo>
                  <a:lnTo>
                    <a:pt x="0" y="8909"/>
                  </a:lnTo>
                  <a:lnTo>
                    <a:pt x="75" y="8984"/>
                  </a:lnTo>
                  <a:cubicBezTo>
                    <a:pt x="5776" y="14853"/>
                    <a:pt x="14087" y="23433"/>
                    <a:pt x="23420" y="32919"/>
                  </a:cubicBezTo>
                  <a:cubicBezTo>
                    <a:pt x="25662" y="35050"/>
                    <a:pt x="28398" y="36588"/>
                    <a:pt x="31382" y="37398"/>
                  </a:cubicBezTo>
                  <a:cubicBezTo>
                    <a:pt x="32230" y="37632"/>
                    <a:pt x="33104" y="37750"/>
                    <a:pt x="33978" y="37750"/>
                  </a:cubicBezTo>
                  <a:cubicBezTo>
                    <a:pt x="34574" y="37750"/>
                    <a:pt x="35169" y="37696"/>
                    <a:pt x="35758" y="37586"/>
                  </a:cubicBezTo>
                  <a:cubicBezTo>
                    <a:pt x="37149" y="37278"/>
                    <a:pt x="38440" y="36623"/>
                    <a:pt x="39511" y="35683"/>
                  </a:cubicBezTo>
                  <a:cubicBezTo>
                    <a:pt x="41424" y="33911"/>
                    <a:pt x="42818" y="31652"/>
                    <a:pt x="43544" y="29147"/>
                  </a:cubicBezTo>
                  <a:cubicBezTo>
                    <a:pt x="44180" y="26990"/>
                    <a:pt x="44602" y="24777"/>
                    <a:pt x="44802" y="22538"/>
                  </a:cubicBezTo>
                  <a:cubicBezTo>
                    <a:pt x="45320" y="18464"/>
                    <a:pt x="45569" y="15142"/>
                    <a:pt x="45657" y="12849"/>
                  </a:cubicBezTo>
                  <a:cubicBezTo>
                    <a:pt x="45717" y="11700"/>
                    <a:pt x="45717" y="10812"/>
                    <a:pt x="45717" y="10206"/>
                  </a:cubicBezTo>
                  <a:lnTo>
                    <a:pt x="45717" y="10200"/>
                  </a:lnTo>
                  <a:cubicBezTo>
                    <a:pt x="45689" y="10819"/>
                    <a:pt x="45657" y="11693"/>
                    <a:pt x="45589" y="12836"/>
                  </a:cubicBezTo>
                  <a:cubicBezTo>
                    <a:pt x="45462" y="15103"/>
                    <a:pt x="45172" y="18464"/>
                    <a:pt x="44628" y="22499"/>
                  </a:cubicBezTo>
                  <a:cubicBezTo>
                    <a:pt x="44412" y="24718"/>
                    <a:pt x="43979" y="26912"/>
                    <a:pt x="43336" y="29048"/>
                  </a:cubicBezTo>
                  <a:cubicBezTo>
                    <a:pt x="42611" y="31497"/>
                    <a:pt x="41233" y="33702"/>
                    <a:pt x="39350" y="35428"/>
                  </a:cubicBezTo>
                  <a:cubicBezTo>
                    <a:pt x="38317" y="36327"/>
                    <a:pt x="37076" y="36954"/>
                    <a:pt x="35739" y="37250"/>
                  </a:cubicBezTo>
                  <a:cubicBezTo>
                    <a:pt x="35174" y="37354"/>
                    <a:pt x="34602" y="37406"/>
                    <a:pt x="34032" y="37406"/>
                  </a:cubicBezTo>
                  <a:cubicBezTo>
                    <a:pt x="33182" y="37406"/>
                    <a:pt x="32334" y="37291"/>
                    <a:pt x="31510" y="37062"/>
                  </a:cubicBezTo>
                  <a:cubicBezTo>
                    <a:pt x="28586" y="36259"/>
                    <a:pt x="25906" y="34746"/>
                    <a:pt x="23709" y="32658"/>
                  </a:cubicBezTo>
                  <a:cubicBezTo>
                    <a:pt x="14445" y="23218"/>
                    <a:pt x="6094" y="14728"/>
                    <a:pt x="353" y="8873"/>
                  </a:cubicBezTo>
                  <a:lnTo>
                    <a:pt x="353" y="8873"/>
                  </a:lnTo>
                  <a:cubicBezTo>
                    <a:pt x="2022" y="6526"/>
                    <a:pt x="3867" y="4307"/>
                    <a:pt x="5870" y="2238"/>
                  </a:cubicBezTo>
                  <a:cubicBezTo>
                    <a:pt x="6584" y="1499"/>
                    <a:pt x="7149" y="948"/>
                    <a:pt x="7531" y="577"/>
                  </a:cubicBezTo>
                  <a:lnTo>
                    <a:pt x="7968" y="147"/>
                  </a:lnTo>
                  <a:cubicBezTo>
                    <a:pt x="8022" y="105"/>
                    <a:pt x="8069" y="55"/>
                    <a:pt x="81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4" name="Google Shape;4337;p109"/>
            <p:cNvSpPr/>
            <p:nvPr/>
          </p:nvSpPr>
          <p:spPr>
            <a:xfrm>
              <a:off x="5693625" y="1210525"/>
              <a:ext cx="794800" cy="735525"/>
            </a:xfrm>
            <a:custGeom>
              <a:avLst/>
              <a:gdLst/>
              <a:ahLst/>
              <a:cxnLst/>
              <a:rect l="l" t="t" r="r" b="b"/>
              <a:pathLst>
                <a:path w="31792" h="29421" extrusionOk="0">
                  <a:moveTo>
                    <a:pt x="29709" y="0"/>
                  </a:moveTo>
                  <a:cubicBezTo>
                    <a:pt x="29581" y="0"/>
                    <a:pt x="29452" y="5"/>
                    <a:pt x="29324" y="16"/>
                  </a:cubicBezTo>
                  <a:cubicBezTo>
                    <a:pt x="28317" y="93"/>
                    <a:pt x="27346" y="424"/>
                    <a:pt x="26500" y="978"/>
                  </a:cubicBezTo>
                  <a:cubicBezTo>
                    <a:pt x="25395" y="1732"/>
                    <a:pt x="24505" y="2761"/>
                    <a:pt x="23918" y="3963"/>
                  </a:cubicBezTo>
                  <a:cubicBezTo>
                    <a:pt x="23211" y="5410"/>
                    <a:pt x="22769" y="6972"/>
                    <a:pt x="22614" y="8576"/>
                  </a:cubicBezTo>
                  <a:cubicBezTo>
                    <a:pt x="22406" y="10290"/>
                    <a:pt x="22372" y="12126"/>
                    <a:pt x="22231" y="14049"/>
                  </a:cubicBezTo>
                  <a:cubicBezTo>
                    <a:pt x="22002" y="17902"/>
                    <a:pt x="21753" y="22137"/>
                    <a:pt x="21485" y="26582"/>
                  </a:cubicBezTo>
                  <a:cubicBezTo>
                    <a:pt x="21444" y="27308"/>
                    <a:pt x="21404" y="28029"/>
                    <a:pt x="21364" y="28720"/>
                  </a:cubicBezTo>
                  <a:lnTo>
                    <a:pt x="21364" y="28720"/>
                  </a:lnTo>
                  <a:cubicBezTo>
                    <a:pt x="19860" y="27477"/>
                    <a:pt x="18449" y="26170"/>
                    <a:pt x="17081" y="24934"/>
                  </a:cubicBezTo>
                  <a:lnTo>
                    <a:pt x="12964" y="21123"/>
                  </a:lnTo>
                  <a:cubicBezTo>
                    <a:pt x="10356" y="18689"/>
                    <a:pt x="8043" y="16470"/>
                    <a:pt x="6126" y="14608"/>
                  </a:cubicBezTo>
                  <a:cubicBezTo>
                    <a:pt x="4210" y="12745"/>
                    <a:pt x="2684" y="11226"/>
                    <a:pt x="1642" y="10163"/>
                  </a:cubicBezTo>
                  <a:lnTo>
                    <a:pt x="438" y="8946"/>
                  </a:lnTo>
                  <a:lnTo>
                    <a:pt x="123" y="8631"/>
                  </a:lnTo>
                  <a:cubicBezTo>
                    <a:pt x="54" y="8536"/>
                    <a:pt x="7" y="8536"/>
                    <a:pt x="7" y="8536"/>
                  </a:cubicBezTo>
                  <a:lnTo>
                    <a:pt x="7" y="8536"/>
                  </a:lnTo>
                  <a:cubicBezTo>
                    <a:pt x="1" y="8536"/>
                    <a:pt x="35" y="8576"/>
                    <a:pt x="121" y="8650"/>
                  </a:cubicBezTo>
                  <a:lnTo>
                    <a:pt x="410" y="8980"/>
                  </a:lnTo>
                  <a:cubicBezTo>
                    <a:pt x="674" y="9276"/>
                    <a:pt x="1049" y="9706"/>
                    <a:pt x="1567" y="10244"/>
                  </a:cubicBezTo>
                  <a:cubicBezTo>
                    <a:pt x="2583" y="11333"/>
                    <a:pt x="4082" y="12913"/>
                    <a:pt x="5978" y="14775"/>
                  </a:cubicBezTo>
                  <a:cubicBezTo>
                    <a:pt x="7875" y="16638"/>
                    <a:pt x="10174" y="18892"/>
                    <a:pt x="12769" y="21346"/>
                  </a:cubicBezTo>
                  <a:cubicBezTo>
                    <a:pt x="14074" y="22569"/>
                    <a:pt x="15432" y="23832"/>
                    <a:pt x="16878" y="25178"/>
                  </a:cubicBezTo>
                  <a:cubicBezTo>
                    <a:pt x="18324" y="26522"/>
                    <a:pt x="19789" y="27867"/>
                    <a:pt x="21430" y="29212"/>
                  </a:cubicBezTo>
                  <a:lnTo>
                    <a:pt x="21692" y="29421"/>
                  </a:lnTo>
                  <a:lnTo>
                    <a:pt x="21692" y="29077"/>
                  </a:lnTo>
                  <a:cubicBezTo>
                    <a:pt x="21732" y="28290"/>
                    <a:pt x="21786" y="27443"/>
                    <a:pt x="21833" y="26595"/>
                  </a:cubicBezTo>
                  <a:lnTo>
                    <a:pt x="22553" y="14062"/>
                  </a:lnTo>
                  <a:cubicBezTo>
                    <a:pt x="22688" y="12140"/>
                    <a:pt x="22709" y="10303"/>
                    <a:pt x="22897" y="8610"/>
                  </a:cubicBezTo>
                  <a:cubicBezTo>
                    <a:pt x="23041" y="7038"/>
                    <a:pt x="23460" y="5504"/>
                    <a:pt x="24134" y="4077"/>
                  </a:cubicBezTo>
                  <a:cubicBezTo>
                    <a:pt x="24699" y="2906"/>
                    <a:pt x="25550" y="1895"/>
                    <a:pt x="26607" y="1139"/>
                  </a:cubicBezTo>
                  <a:cubicBezTo>
                    <a:pt x="27420" y="591"/>
                    <a:pt x="28356" y="252"/>
                    <a:pt x="29331" y="151"/>
                  </a:cubicBezTo>
                  <a:cubicBezTo>
                    <a:pt x="29498" y="134"/>
                    <a:pt x="29666" y="125"/>
                    <a:pt x="29834" y="125"/>
                  </a:cubicBezTo>
                  <a:cubicBezTo>
                    <a:pt x="30286" y="125"/>
                    <a:pt x="30737" y="188"/>
                    <a:pt x="31174" y="312"/>
                  </a:cubicBezTo>
                  <a:cubicBezTo>
                    <a:pt x="31583" y="427"/>
                    <a:pt x="31792" y="513"/>
                    <a:pt x="31792" y="513"/>
                  </a:cubicBezTo>
                  <a:cubicBezTo>
                    <a:pt x="31606" y="397"/>
                    <a:pt x="31404" y="307"/>
                    <a:pt x="31193" y="245"/>
                  </a:cubicBezTo>
                  <a:cubicBezTo>
                    <a:pt x="30714" y="82"/>
                    <a:pt x="30213" y="0"/>
                    <a:pt x="297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5" name="Google Shape;4338;p109"/>
            <p:cNvSpPr/>
            <p:nvPr/>
          </p:nvSpPr>
          <p:spPr>
            <a:xfrm>
              <a:off x="5580150" y="1503400"/>
              <a:ext cx="197575" cy="227125"/>
            </a:xfrm>
            <a:custGeom>
              <a:avLst/>
              <a:gdLst/>
              <a:ahLst/>
              <a:cxnLst/>
              <a:rect l="l" t="t" r="r" b="b"/>
              <a:pathLst>
                <a:path w="7903" h="9085" extrusionOk="0">
                  <a:moveTo>
                    <a:pt x="7902" y="0"/>
                  </a:moveTo>
                  <a:lnTo>
                    <a:pt x="7902" y="0"/>
                  </a:lnTo>
                  <a:cubicBezTo>
                    <a:pt x="7434" y="360"/>
                    <a:pt x="7003" y="769"/>
                    <a:pt x="6618" y="1218"/>
                  </a:cubicBezTo>
                  <a:cubicBezTo>
                    <a:pt x="5864" y="2004"/>
                    <a:pt x="4849" y="3114"/>
                    <a:pt x="3753" y="4371"/>
                  </a:cubicBezTo>
                  <a:cubicBezTo>
                    <a:pt x="2658" y="5628"/>
                    <a:pt x="1702" y="6792"/>
                    <a:pt x="1030" y="7645"/>
                  </a:cubicBezTo>
                  <a:cubicBezTo>
                    <a:pt x="636" y="8086"/>
                    <a:pt x="291" y="8569"/>
                    <a:pt x="1" y="9085"/>
                  </a:cubicBezTo>
                  <a:cubicBezTo>
                    <a:pt x="446" y="8699"/>
                    <a:pt x="854" y="8269"/>
                    <a:pt x="1218" y="7806"/>
                  </a:cubicBezTo>
                  <a:lnTo>
                    <a:pt x="4015" y="4600"/>
                  </a:lnTo>
                  <a:lnTo>
                    <a:pt x="6799" y="1385"/>
                  </a:lnTo>
                  <a:cubicBezTo>
                    <a:pt x="7210" y="960"/>
                    <a:pt x="7580" y="496"/>
                    <a:pt x="79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6" name="Google Shape;4339;p109"/>
            <p:cNvSpPr/>
            <p:nvPr/>
          </p:nvSpPr>
          <p:spPr>
            <a:xfrm>
              <a:off x="6231550" y="1934250"/>
              <a:ext cx="48450" cy="129150"/>
            </a:xfrm>
            <a:custGeom>
              <a:avLst/>
              <a:gdLst/>
              <a:ahLst/>
              <a:cxnLst/>
              <a:rect l="l" t="t" r="r" b="b"/>
              <a:pathLst>
                <a:path w="1938" h="5166" extrusionOk="0">
                  <a:moveTo>
                    <a:pt x="0" y="1"/>
                  </a:moveTo>
                  <a:lnTo>
                    <a:pt x="0" y="1"/>
                  </a:lnTo>
                  <a:cubicBezTo>
                    <a:pt x="230" y="893"/>
                    <a:pt x="536" y="1764"/>
                    <a:pt x="915" y="2603"/>
                  </a:cubicBezTo>
                  <a:cubicBezTo>
                    <a:pt x="1180" y="3485"/>
                    <a:pt x="1521" y="4342"/>
                    <a:pt x="1938" y="5165"/>
                  </a:cubicBezTo>
                  <a:cubicBezTo>
                    <a:pt x="1657" y="3328"/>
                    <a:pt x="998" y="1569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7" name="Google Shape;4340;p109"/>
            <p:cNvSpPr/>
            <p:nvPr/>
          </p:nvSpPr>
          <p:spPr>
            <a:xfrm>
              <a:off x="6223800" y="1933575"/>
              <a:ext cx="102400" cy="94000"/>
            </a:xfrm>
            <a:custGeom>
              <a:avLst/>
              <a:gdLst/>
              <a:ahLst/>
              <a:cxnLst/>
              <a:rect l="l" t="t" r="r" b="b"/>
              <a:pathLst>
                <a:path w="4096" h="3760" extrusionOk="0">
                  <a:moveTo>
                    <a:pt x="0" y="0"/>
                  </a:moveTo>
                  <a:lnTo>
                    <a:pt x="0" y="0"/>
                  </a:lnTo>
                  <a:cubicBezTo>
                    <a:pt x="560" y="749"/>
                    <a:pt x="1208" y="1426"/>
                    <a:pt x="1931" y="2018"/>
                  </a:cubicBezTo>
                  <a:cubicBezTo>
                    <a:pt x="2577" y="2687"/>
                    <a:pt x="3305" y="3272"/>
                    <a:pt x="4096" y="3759"/>
                  </a:cubicBezTo>
                  <a:cubicBezTo>
                    <a:pt x="2897" y="2338"/>
                    <a:pt x="1520" y="1075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8" name="Google Shape;4341;p109"/>
            <p:cNvSpPr/>
            <p:nvPr/>
          </p:nvSpPr>
          <p:spPr>
            <a:xfrm>
              <a:off x="603475" y="4243575"/>
              <a:ext cx="687875" cy="775450"/>
            </a:xfrm>
            <a:custGeom>
              <a:avLst/>
              <a:gdLst/>
              <a:ahLst/>
              <a:cxnLst/>
              <a:rect l="l" t="t" r="r" b="b"/>
              <a:pathLst>
                <a:path w="27515" h="31018" extrusionOk="0">
                  <a:moveTo>
                    <a:pt x="18929" y="1"/>
                  </a:moveTo>
                  <a:lnTo>
                    <a:pt x="1" y="23448"/>
                  </a:lnTo>
                  <a:lnTo>
                    <a:pt x="5918" y="31018"/>
                  </a:lnTo>
                  <a:lnTo>
                    <a:pt x="27514" y="11526"/>
                  </a:lnTo>
                  <a:lnTo>
                    <a:pt x="18929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9" name="Google Shape;4342;p109"/>
            <p:cNvSpPr/>
            <p:nvPr/>
          </p:nvSpPr>
          <p:spPr>
            <a:xfrm>
              <a:off x="535075" y="4811250"/>
              <a:ext cx="326175" cy="403975"/>
            </a:xfrm>
            <a:custGeom>
              <a:avLst/>
              <a:gdLst/>
              <a:ahLst/>
              <a:cxnLst/>
              <a:rect l="l" t="t" r="r" b="b"/>
              <a:pathLst>
                <a:path w="13047" h="16159" extrusionOk="0">
                  <a:moveTo>
                    <a:pt x="3073" y="0"/>
                  </a:moveTo>
                  <a:lnTo>
                    <a:pt x="0" y="2690"/>
                  </a:lnTo>
                  <a:lnTo>
                    <a:pt x="410" y="3214"/>
                  </a:lnTo>
                  <a:cubicBezTo>
                    <a:pt x="2246" y="5548"/>
                    <a:pt x="9918" y="14948"/>
                    <a:pt x="11680" y="16037"/>
                  </a:cubicBezTo>
                  <a:cubicBezTo>
                    <a:pt x="11815" y="16120"/>
                    <a:pt x="11919" y="16159"/>
                    <a:pt x="11997" y="16159"/>
                  </a:cubicBezTo>
                  <a:cubicBezTo>
                    <a:pt x="13047" y="16159"/>
                    <a:pt x="9151" y="9044"/>
                    <a:pt x="9151" y="9044"/>
                  </a:cubicBezTo>
                  <a:lnTo>
                    <a:pt x="9891" y="8371"/>
                  </a:lnTo>
                  <a:lnTo>
                    <a:pt x="3073" y="0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0" name="Google Shape;4343;p109"/>
            <p:cNvSpPr/>
            <p:nvPr/>
          </p:nvSpPr>
          <p:spPr>
            <a:xfrm>
              <a:off x="538100" y="4826550"/>
              <a:ext cx="84650" cy="123575"/>
            </a:xfrm>
            <a:custGeom>
              <a:avLst/>
              <a:gdLst/>
              <a:ahLst/>
              <a:cxnLst/>
              <a:rect l="l" t="t" r="r" b="b"/>
              <a:pathLst>
                <a:path w="3386" h="4943" extrusionOk="0">
                  <a:moveTo>
                    <a:pt x="2252" y="1"/>
                  </a:moveTo>
                  <a:lnTo>
                    <a:pt x="1" y="2017"/>
                  </a:lnTo>
                  <a:lnTo>
                    <a:pt x="2521" y="4943"/>
                  </a:lnTo>
                  <a:cubicBezTo>
                    <a:pt x="3097" y="4225"/>
                    <a:pt x="3385" y="3318"/>
                    <a:pt x="3329" y="2401"/>
                  </a:cubicBezTo>
                  <a:cubicBezTo>
                    <a:pt x="3287" y="1493"/>
                    <a:pt x="2904" y="635"/>
                    <a:pt x="22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1" name="Google Shape;4344;p109"/>
            <p:cNvSpPr/>
            <p:nvPr/>
          </p:nvSpPr>
          <p:spPr>
            <a:xfrm>
              <a:off x="535075" y="4874825"/>
              <a:ext cx="316375" cy="341900"/>
            </a:xfrm>
            <a:custGeom>
              <a:avLst/>
              <a:gdLst/>
              <a:ahLst/>
              <a:cxnLst/>
              <a:rect l="l" t="t" r="r" b="b"/>
              <a:pathLst>
                <a:path w="12655" h="13676" extrusionOk="0">
                  <a:moveTo>
                    <a:pt x="195" y="0"/>
                  </a:moveTo>
                  <a:lnTo>
                    <a:pt x="0" y="147"/>
                  </a:lnTo>
                  <a:cubicBezTo>
                    <a:pt x="3239" y="4507"/>
                    <a:pt x="11283" y="13676"/>
                    <a:pt x="11983" y="13676"/>
                  </a:cubicBezTo>
                  <a:cubicBezTo>
                    <a:pt x="11985" y="13676"/>
                    <a:pt x="11987" y="13676"/>
                    <a:pt x="11989" y="13676"/>
                  </a:cubicBezTo>
                  <a:cubicBezTo>
                    <a:pt x="12655" y="13629"/>
                    <a:pt x="11230" y="10616"/>
                    <a:pt x="11230" y="10616"/>
                  </a:cubicBezTo>
                  <a:cubicBezTo>
                    <a:pt x="11117" y="10500"/>
                    <a:pt x="10953" y="10457"/>
                    <a:pt x="10771" y="10457"/>
                  </a:cubicBezTo>
                  <a:cubicBezTo>
                    <a:pt x="10242" y="10457"/>
                    <a:pt x="9561" y="10819"/>
                    <a:pt x="9561" y="10819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2" name="Google Shape;4345;p109"/>
            <p:cNvSpPr/>
            <p:nvPr/>
          </p:nvSpPr>
          <p:spPr>
            <a:xfrm>
              <a:off x="537250" y="4871600"/>
              <a:ext cx="300925" cy="342250"/>
            </a:xfrm>
            <a:custGeom>
              <a:avLst/>
              <a:gdLst/>
              <a:ahLst/>
              <a:cxnLst/>
              <a:rect l="l" t="t" r="r" b="b"/>
              <a:pathLst>
                <a:path w="12037" h="13690" extrusionOk="0">
                  <a:moveTo>
                    <a:pt x="1" y="1"/>
                  </a:moveTo>
                  <a:lnTo>
                    <a:pt x="1" y="1"/>
                  </a:lnTo>
                  <a:cubicBezTo>
                    <a:pt x="26" y="45"/>
                    <a:pt x="56" y="87"/>
                    <a:pt x="89" y="125"/>
                  </a:cubicBezTo>
                  <a:lnTo>
                    <a:pt x="89" y="125"/>
                  </a:lnTo>
                  <a:cubicBezTo>
                    <a:pt x="63" y="81"/>
                    <a:pt x="34" y="39"/>
                    <a:pt x="1" y="1"/>
                  </a:cubicBezTo>
                  <a:close/>
                  <a:moveTo>
                    <a:pt x="89" y="125"/>
                  </a:moveTo>
                  <a:lnTo>
                    <a:pt x="89" y="125"/>
                  </a:lnTo>
                  <a:cubicBezTo>
                    <a:pt x="90" y="128"/>
                    <a:pt x="92" y="131"/>
                    <a:pt x="94" y="134"/>
                  </a:cubicBezTo>
                  <a:lnTo>
                    <a:pt x="135" y="183"/>
                  </a:lnTo>
                  <a:lnTo>
                    <a:pt x="135" y="183"/>
                  </a:lnTo>
                  <a:lnTo>
                    <a:pt x="108" y="147"/>
                  </a:lnTo>
                  <a:cubicBezTo>
                    <a:pt x="101" y="140"/>
                    <a:pt x="95" y="133"/>
                    <a:pt x="89" y="125"/>
                  </a:cubicBezTo>
                  <a:close/>
                  <a:moveTo>
                    <a:pt x="135" y="183"/>
                  </a:moveTo>
                  <a:lnTo>
                    <a:pt x="431" y="571"/>
                  </a:lnTo>
                  <a:lnTo>
                    <a:pt x="1662" y="2091"/>
                  </a:lnTo>
                  <a:cubicBezTo>
                    <a:pt x="2703" y="3368"/>
                    <a:pt x="4176" y="5110"/>
                    <a:pt x="5837" y="6999"/>
                  </a:cubicBezTo>
                  <a:cubicBezTo>
                    <a:pt x="7497" y="8888"/>
                    <a:pt x="9043" y="10569"/>
                    <a:pt x="10181" y="11773"/>
                  </a:cubicBezTo>
                  <a:lnTo>
                    <a:pt x="11525" y="13184"/>
                  </a:lnTo>
                  <a:lnTo>
                    <a:pt x="11895" y="13561"/>
                  </a:lnTo>
                  <a:cubicBezTo>
                    <a:pt x="11937" y="13608"/>
                    <a:pt x="11985" y="13652"/>
                    <a:pt x="12036" y="13690"/>
                  </a:cubicBezTo>
                  <a:lnTo>
                    <a:pt x="11915" y="13542"/>
                  </a:lnTo>
                  <a:lnTo>
                    <a:pt x="11559" y="13152"/>
                  </a:lnTo>
                  <a:cubicBezTo>
                    <a:pt x="11203" y="12755"/>
                    <a:pt x="10759" y="12277"/>
                    <a:pt x="10215" y="11712"/>
                  </a:cubicBezTo>
                  <a:cubicBezTo>
                    <a:pt x="9098" y="10495"/>
                    <a:pt x="7564" y="8808"/>
                    <a:pt x="5905" y="6919"/>
                  </a:cubicBezTo>
                  <a:cubicBezTo>
                    <a:pt x="4244" y="5030"/>
                    <a:pt x="2764" y="3295"/>
                    <a:pt x="1694" y="2031"/>
                  </a:cubicBezTo>
                  <a:lnTo>
                    <a:pt x="438" y="537"/>
                  </a:lnTo>
                  <a:lnTo>
                    <a:pt x="135" y="183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3" name="Google Shape;4346;p109"/>
            <p:cNvSpPr/>
            <p:nvPr/>
          </p:nvSpPr>
          <p:spPr>
            <a:xfrm>
              <a:off x="770900" y="5134975"/>
              <a:ext cx="48625" cy="13000"/>
            </a:xfrm>
            <a:custGeom>
              <a:avLst/>
              <a:gdLst/>
              <a:ahLst/>
              <a:cxnLst/>
              <a:rect l="l" t="t" r="r" b="b"/>
              <a:pathLst>
                <a:path w="1945" h="520" extrusionOk="0">
                  <a:moveTo>
                    <a:pt x="1258" y="1"/>
                  </a:moveTo>
                  <a:cubicBezTo>
                    <a:pt x="1146" y="1"/>
                    <a:pt x="1033" y="14"/>
                    <a:pt x="922" y="41"/>
                  </a:cubicBezTo>
                  <a:cubicBezTo>
                    <a:pt x="566" y="81"/>
                    <a:pt x="238" y="252"/>
                    <a:pt x="1" y="520"/>
                  </a:cubicBezTo>
                  <a:cubicBezTo>
                    <a:pt x="299" y="367"/>
                    <a:pt x="616" y="252"/>
                    <a:pt x="942" y="176"/>
                  </a:cubicBezTo>
                  <a:cubicBezTo>
                    <a:pt x="1108" y="157"/>
                    <a:pt x="1275" y="147"/>
                    <a:pt x="1443" y="147"/>
                  </a:cubicBezTo>
                  <a:cubicBezTo>
                    <a:pt x="1610" y="147"/>
                    <a:pt x="1778" y="157"/>
                    <a:pt x="1944" y="176"/>
                  </a:cubicBezTo>
                  <a:cubicBezTo>
                    <a:pt x="1732" y="60"/>
                    <a:pt x="1496" y="1"/>
                    <a:pt x="12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4" name="Google Shape;4347;p109"/>
            <p:cNvSpPr/>
            <p:nvPr/>
          </p:nvSpPr>
          <p:spPr>
            <a:xfrm>
              <a:off x="748725" y="5058025"/>
              <a:ext cx="26225" cy="4650"/>
            </a:xfrm>
            <a:custGeom>
              <a:avLst/>
              <a:gdLst/>
              <a:ahLst/>
              <a:cxnLst/>
              <a:rect l="l" t="t" r="r" b="b"/>
              <a:pathLst>
                <a:path w="1049" h="186" extrusionOk="0">
                  <a:moveTo>
                    <a:pt x="858" y="0"/>
                  </a:moveTo>
                  <a:cubicBezTo>
                    <a:pt x="576" y="0"/>
                    <a:pt x="296" y="55"/>
                    <a:pt x="33" y="162"/>
                  </a:cubicBezTo>
                  <a:lnTo>
                    <a:pt x="33" y="162"/>
                  </a:lnTo>
                  <a:cubicBezTo>
                    <a:pt x="22" y="160"/>
                    <a:pt x="11" y="157"/>
                    <a:pt x="0" y="154"/>
                  </a:cubicBezTo>
                  <a:lnTo>
                    <a:pt x="0" y="175"/>
                  </a:lnTo>
                  <a:cubicBezTo>
                    <a:pt x="11" y="171"/>
                    <a:pt x="22" y="166"/>
                    <a:pt x="33" y="162"/>
                  </a:cubicBezTo>
                  <a:lnTo>
                    <a:pt x="33" y="162"/>
                  </a:lnTo>
                  <a:cubicBezTo>
                    <a:pt x="110" y="178"/>
                    <a:pt x="188" y="186"/>
                    <a:pt x="266" y="186"/>
                  </a:cubicBezTo>
                  <a:cubicBezTo>
                    <a:pt x="355" y="186"/>
                    <a:pt x="444" y="175"/>
                    <a:pt x="532" y="154"/>
                  </a:cubicBezTo>
                  <a:cubicBezTo>
                    <a:pt x="821" y="114"/>
                    <a:pt x="1049" y="47"/>
                    <a:pt x="1042" y="8"/>
                  </a:cubicBezTo>
                  <a:cubicBezTo>
                    <a:pt x="981" y="3"/>
                    <a:pt x="919" y="0"/>
                    <a:pt x="8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5" name="Google Shape;4348;p109"/>
            <p:cNvSpPr/>
            <p:nvPr/>
          </p:nvSpPr>
          <p:spPr>
            <a:xfrm>
              <a:off x="743000" y="5037375"/>
              <a:ext cx="22575" cy="3800"/>
            </a:xfrm>
            <a:custGeom>
              <a:avLst/>
              <a:gdLst/>
              <a:ahLst/>
              <a:cxnLst/>
              <a:rect l="l" t="t" r="r" b="b"/>
              <a:pathLst>
                <a:path w="903" h="152" extrusionOk="0">
                  <a:moveTo>
                    <a:pt x="110" y="1"/>
                  </a:moveTo>
                  <a:cubicBezTo>
                    <a:pt x="42" y="1"/>
                    <a:pt x="0" y="8"/>
                    <a:pt x="0" y="26"/>
                  </a:cubicBezTo>
                  <a:cubicBezTo>
                    <a:pt x="139" y="85"/>
                    <a:pt x="287" y="124"/>
                    <a:pt x="438" y="140"/>
                  </a:cubicBezTo>
                  <a:cubicBezTo>
                    <a:pt x="513" y="148"/>
                    <a:pt x="590" y="152"/>
                    <a:pt x="666" y="152"/>
                  </a:cubicBezTo>
                  <a:cubicBezTo>
                    <a:pt x="742" y="152"/>
                    <a:pt x="818" y="148"/>
                    <a:pt x="894" y="140"/>
                  </a:cubicBezTo>
                  <a:cubicBezTo>
                    <a:pt x="902" y="140"/>
                    <a:pt x="699" y="54"/>
                    <a:pt x="451" y="26"/>
                  </a:cubicBezTo>
                  <a:cubicBezTo>
                    <a:pt x="315" y="11"/>
                    <a:pt x="193" y="1"/>
                    <a:pt x="1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6" name="Google Shape;4349;p109"/>
            <p:cNvSpPr/>
            <p:nvPr/>
          </p:nvSpPr>
          <p:spPr>
            <a:xfrm>
              <a:off x="752900" y="5010900"/>
              <a:ext cx="19050" cy="21325"/>
            </a:xfrm>
            <a:custGeom>
              <a:avLst/>
              <a:gdLst/>
              <a:ahLst/>
              <a:cxnLst/>
              <a:rect l="l" t="t" r="r" b="b"/>
              <a:pathLst>
                <a:path w="762" h="853" extrusionOk="0">
                  <a:moveTo>
                    <a:pt x="9" y="0"/>
                  </a:moveTo>
                  <a:cubicBezTo>
                    <a:pt x="6" y="0"/>
                    <a:pt x="3" y="1"/>
                    <a:pt x="1" y="3"/>
                  </a:cubicBezTo>
                  <a:cubicBezTo>
                    <a:pt x="89" y="168"/>
                    <a:pt x="195" y="324"/>
                    <a:pt x="318" y="466"/>
                  </a:cubicBezTo>
                  <a:cubicBezTo>
                    <a:pt x="505" y="685"/>
                    <a:pt x="682" y="853"/>
                    <a:pt x="726" y="853"/>
                  </a:cubicBezTo>
                  <a:cubicBezTo>
                    <a:pt x="730" y="853"/>
                    <a:pt x="732" y="852"/>
                    <a:pt x="734" y="850"/>
                  </a:cubicBezTo>
                  <a:cubicBezTo>
                    <a:pt x="761" y="824"/>
                    <a:pt x="620" y="621"/>
                    <a:pt x="412" y="386"/>
                  </a:cubicBezTo>
                  <a:cubicBezTo>
                    <a:pt x="217" y="167"/>
                    <a:pt x="53" y="0"/>
                    <a:pt x="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7" name="Google Shape;4350;p109"/>
            <p:cNvSpPr/>
            <p:nvPr/>
          </p:nvSpPr>
          <p:spPr>
            <a:xfrm>
              <a:off x="763175" y="4995475"/>
              <a:ext cx="19700" cy="25650"/>
            </a:xfrm>
            <a:custGeom>
              <a:avLst/>
              <a:gdLst/>
              <a:ahLst/>
              <a:cxnLst/>
              <a:rect l="l" t="t" r="r" b="b"/>
              <a:pathLst>
                <a:path w="788" h="1026" extrusionOk="0">
                  <a:moveTo>
                    <a:pt x="1" y="1"/>
                  </a:moveTo>
                  <a:cubicBezTo>
                    <a:pt x="27" y="222"/>
                    <a:pt x="124" y="429"/>
                    <a:pt x="276" y="592"/>
                  </a:cubicBezTo>
                  <a:cubicBezTo>
                    <a:pt x="483" y="861"/>
                    <a:pt x="712" y="1026"/>
                    <a:pt x="759" y="1026"/>
                  </a:cubicBezTo>
                  <a:cubicBezTo>
                    <a:pt x="763" y="1026"/>
                    <a:pt x="765" y="1025"/>
                    <a:pt x="767" y="1023"/>
                  </a:cubicBezTo>
                  <a:cubicBezTo>
                    <a:pt x="788" y="996"/>
                    <a:pt x="585" y="794"/>
                    <a:pt x="383" y="513"/>
                  </a:cubicBezTo>
                  <a:cubicBezTo>
                    <a:pt x="269" y="332"/>
                    <a:pt x="141" y="161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8" name="Google Shape;4351;p109"/>
            <p:cNvSpPr/>
            <p:nvPr/>
          </p:nvSpPr>
          <p:spPr>
            <a:xfrm>
              <a:off x="770425" y="5052425"/>
              <a:ext cx="49325" cy="30450"/>
            </a:xfrm>
            <a:custGeom>
              <a:avLst/>
              <a:gdLst/>
              <a:ahLst/>
              <a:cxnLst/>
              <a:rect l="l" t="t" r="r" b="b"/>
              <a:pathLst>
                <a:path w="1973" h="1218" extrusionOk="0">
                  <a:moveTo>
                    <a:pt x="685" y="97"/>
                  </a:moveTo>
                  <a:cubicBezTo>
                    <a:pt x="919" y="97"/>
                    <a:pt x="1147" y="162"/>
                    <a:pt x="1344" y="286"/>
                  </a:cubicBezTo>
                  <a:cubicBezTo>
                    <a:pt x="1596" y="431"/>
                    <a:pt x="1776" y="674"/>
                    <a:pt x="1842" y="958"/>
                  </a:cubicBezTo>
                  <a:cubicBezTo>
                    <a:pt x="1842" y="1062"/>
                    <a:pt x="1777" y="1119"/>
                    <a:pt x="1684" y="1119"/>
                  </a:cubicBezTo>
                  <a:cubicBezTo>
                    <a:pt x="1658" y="1119"/>
                    <a:pt x="1629" y="1114"/>
                    <a:pt x="1600" y="1105"/>
                  </a:cubicBezTo>
                  <a:cubicBezTo>
                    <a:pt x="1467" y="1055"/>
                    <a:pt x="1339" y="995"/>
                    <a:pt x="1216" y="924"/>
                  </a:cubicBezTo>
                  <a:cubicBezTo>
                    <a:pt x="1003" y="801"/>
                    <a:pt x="799" y="665"/>
                    <a:pt x="605" y="513"/>
                  </a:cubicBezTo>
                  <a:cubicBezTo>
                    <a:pt x="441" y="372"/>
                    <a:pt x="317" y="252"/>
                    <a:pt x="230" y="168"/>
                  </a:cubicBezTo>
                  <a:lnTo>
                    <a:pt x="230" y="168"/>
                  </a:lnTo>
                  <a:cubicBezTo>
                    <a:pt x="373" y="126"/>
                    <a:pt x="522" y="102"/>
                    <a:pt x="672" y="97"/>
                  </a:cubicBezTo>
                  <a:cubicBezTo>
                    <a:pt x="676" y="97"/>
                    <a:pt x="681" y="97"/>
                    <a:pt x="685" y="97"/>
                  </a:cubicBezTo>
                  <a:close/>
                  <a:moveTo>
                    <a:pt x="729" y="1"/>
                  </a:moveTo>
                  <a:cubicBezTo>
                    <a:pt x="547" y="1"/>
                    <a:pt x="361" y="40"/>
                    <a:pt x="184" y="123"/>
                  </a:cubicBezTo>
                  <a:lnTo>
                    <a:pt x="184" y="123"/>
                  </a:lnTo>
                  <a:cubicBezTo>
                    <a:pt x="125" y="66"/>
                    <a:pt x="90" y="34"/>
                    <a:pt x="77" y="34"/>
                  </a:cubicBezTo>
                  <a:cubicBezTo>
                    <a:pt x="76" y="34"/>
                    <a:pt x="74" y="35"/>
                    <a:pt x="73" y="36"/>
                  </a:cubicBezTo>
                  <a:cubicBezTo>
                    <a:pt x="96" y="72"/>
                    <a:pt x="120" y="107"/>
                    <a:pt x="145" y="142"/>
                  </a:cubicBezTo>
                  <a:lnTo>
                    <a:pt x="145" y="142"/>
                  </a:lnTo>
                  <a:cubicBezTo>
                    <a:pt x="90" y="169"/>
                    <a:pt x="41" y="206"/>
                    <a:pt x="0" y="251"/>
                  </a:cubicBezTo>
                  <a:cubicBezTo>
                    <a:pt x="58" y="226"/>
                    <a:pt x="117" y="203"/>
                    <a:pt x="176" y="184"/>
                  </a:cubicBezTo>
                  <a:lnTo>
                    <a:pt x="176" y="184"/>
                  </a:lnTo>
                  <a:cubicBezTo>
                    <a:pt x="280" y="320"/>
                    <a:pt x="401" y="442"/>
                    <a:pt x="537" y="547"/>
                  </a:cubicBezTo>
                  <a:cubicBezTo>
                    <a:pt x="723" y="715"/>
                    <a:pt x="926" y="864"/>
                    <a:pt x="1143" y="991"/>
                  </a:cubicBezTo>
                  <a:cubicBezTo>
                    <a:pt x="1268" y="1077"/>
                    <a:pt x="1407" y="1145"/>
                    <a:pt x="1552" y="1193"/>
                  </a:cubicBezTo>
                  <a:cubicBezTo>
                    <a:pt x="1596" y="1209"/>
                    <a:pt x="1641" y="1217"/>
                    <a:pt x="1687" y="1217"/>
                  </a:cubicBezTo>
                  <a:cubicBezTo>
                    <a:pt x="1733" y="1217"/>
                    <a:pt x="1779" y="1209"/>
                    <a:pt x="1822" y="1193"/>
                  </a:cubicBezTo>
                  <a:cubicBezTo>
                    <a:pt x="1918" y="1141"/>
                    <a:pt x="1973" y="1038"/>
                    <a:pt x="1963" y="931"/>
                  </a:cubicBezTo>
                  <a:cubicBezTo>
                    <a:pt x="1798" y="358"/>
                    <a:pt x="1279" y="1"/>
                    <a:pt x="72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9" name="Google Shape;4352;p109"/>
            <p:cNvSpPr/>
            <p:nvPr/>
          </p:nvSpPr>
          <p:spPr>
            <a:xfrm>
              <a:off x="771950" y="5020750"/>
              <a:ext cx="21500" cy="36475"/>
            </a:xfrm>
            <a:custGeom>
              <a:avLst/>
              <a:gdLst/>
              <a:ahLst/>
              <a:cxnLst/>
              <a:rect l="l" t="t" r="r" b="b"/>
              <a:pathLst>
                <a:path w="860" h="1459" extrusionOk="0">
                  <a:moveTo>
                    <a:pt x="495" y="1"/>
                  </a:moveTo>
                  <a:cubicBezTo>
                    <a:pt x="412" y="1"/>
                    <a:pt x="330" y="37"/>
                    <a:pt x="274" y="106"/>
                  </a:cubicBezTo>
                  <a:cubicBezTo>
                    <a:pt x="204" y="191"/>
                    <a:pt x="151" y="290"/>
                    <a:pt x="120" y="396"/>
                  </a:cubicBezTo>
                  <a:cubicBezTo>
                    <a:pt x="66" y="566"/>
                    <a:pt x="35" y="741"/>
                    <a:pt x="26" y="920"/>
                  </a:cubicBezTo>
                  <a:cubicBezTo>
                    <a:pt x="1" y="1080"/>
                    <a:pt x="16" y="1245"/>
                    <a:pt x="73" y="1397"/>
                  </a:cubicBezTo>
                  <a:cubicBezTo>
                    <a:pt x="98" y="1241"/>
                    <a:pt x="111" y="1084"/>
                    <a:pt x="113" y="927"/>
                  </a:cubicBezTo>
                  <a:cubicBezTo>
                    <a:pt x="139" y="759"/>
                    <a:pt x="180" y="596"/>
                    <a:pt x="234" y="436"/>
                  </a:cubicBezTo>
                  <a:cubicBezTo>
                    <a:pt x="272" y="298"/>
                    <a:pt x="383" y="125"/>
                    <a:pt x="500" y="125"/>
                  </a:cubicBezTo>
                  <a:cubicBezTo>
                    <a:pt x="526" y="125"/>
                    <a:pt x="552" y="134"/>
                    <a:pt x="578" y="153"/>
                  </a:cubicBezTo>
                  <a:cubicBezTo>
                    <a:pt x="679" y="313"/>
                    <a:pt x="709" y="508"/>
                    <a:pt x="659" y="691"/>
                  </a:cubicBezTo>
                  <a:cubicBezTo>
                    <a:pt x="622" y="852"/>
                    <a:pt x="550" y="1004"/>
                    <a:pt x="450" y="1135"/>
                  </a:cubicBezTo>
                  <a:cubicBezTo>
                    <a:pt x="345" y="1251"/>
                    <a:pt x="230" y="1360"/>
                    <a:pt x="107" y="1458"/>
                  </a:cubicBezTo>
                  <a:cubicBezTo>
                    <a:pt x="270" y="1426"/>
                    <a:pt x="417" y="1335"/>
                    <a:pt x="516" y="1202"/>
                  </a:cubicBezTo>
                  <a:cubicBezTo>
                    <a:pt x="639" y="1067"/>
                    <a:pt x="727" y="902"/>
                    <a:pt x="773" y="725"/>
                  </a:cubicBezTo>
                  <a:cubicBezTo>
                    <a:pt x="859" y="496"/>
                    <a:pt x="815" y="238"/>
                    <a:pt x="658" y="53"/>
                  </a:cubicBezTo>
                  <a:cubicBezTo>
                    <a:pt x="608" y="18"/>
                    <a:pt x="551" y="1"/>
                    <a:pt x="4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0" name="Google Shape;4353;p109"/>
            <p:cNvSpPr/>
            <p:nvPr/>
          </p:nvSpPr>
          <p:spPr>
            <a:xfrm>
              <a:off x="595925" y="4827025"/>
              <a:ext cx="31900" cy="122075"/>
            </a:xfrm>
            <a:custGeom>
              <a:avLst/>
              <a:gdLst/>
              <a:ahLst/>
              <a:cxnLst/>
              <a:rect l="l" t="t" r="r" b="b"/>
              <a:pathLst>
                <a:path w="1276" h="4883" extrusionOk="0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229" y="211"/>
                    <a:pt x="504" y="614"/>
                  </a:cubicBezTo>
                  <a:cubicBezTo>
                    <a:pt x="868" y="1137"/>
                    <a:pt x="1080" y="1752"/>
                    <a:pt x="1117" y="2388"/>
                  </a:cubicBezTo>
                  <a:cubicBezTo>
                    <a:pt x="1139" y="3023"/>
                    <a:pt x="991" y="3653"/>
                    <a:pt x="686" y="4210"/>
                  </a:cubicBezTo>
                  <a:cubicBezTo>
                    <a:pt x="444" y="4634"/>
                    <a:pt x="222" y="4883"/>
                    <a:pt x="242" y="4883"/>
                  </a:cubicBezTo>
                  <a:cubicBezTo>
                    <a:pt x="262" y="4883"/>
                    <a:pt x="309" y="4842"/>
                    <a:pt x="403" y="4742"/>
                  </a:cubicBezTo>
                  <a:cubicBezTo>
                    <a:pt x="540" y="4599"/>
                    <a:pt x="659" y="4441"/>
                    <a:pt x="759" y="4272"/>
                  </a:cubicBezTo>
                  <a:cubicBezTo>
                    <a:pt x="1106" y="3709"/>
                    <a:pt x="1275" y="3055"/>
                    <a:pt x="1244" y="2395"/>
                  </a:cubicBezTo>
                  <a:cubicBezTo>
                    <a:pt x="1207" y="1734"/>
                    <a:pt x="973" y="1101"/>
                    <a:pt x="572" y="573"/>
                  </a:cubicBezTo>
                  <a:cubicBezTo>
                    <a:pt x="455" y="415"/>
                    <a:pt x="318" y="271"/>
                    <a:pt x="168" y="143"/>
                  </a:cubicBezTo>
                  <a:cubicBezTo>
                    <a:pt x="80" y="43"/>
                    <a:pt x="16" y="0"/>
                    <a:pt x="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1" name="Google Shape;4354;p109"/>
            <p:cNvSpPr/>
            <p:nvPr/>
          </p:nvSpPr>
          <p:spPr>
            <a:xfrm>
              <a:off x="642800" y="4958325"/>
              <a:ext cx="52150" cy="59050"/>
            </a:xfrm>
            <a:custGeom>
              <a:avLst/>
              <a:gdLst/>
              <a:ahLst/>
              <a:cxnLst/>
              <a:rect l="l" t="t" r="r" b="b"/>
              <a:pathLst>
                <a:path w="2086" h="2362" extrusionOk="0">
                  <a:moveTo>
                    <a:pt x="5" y="1"/>
                  </a:moveTo>
                  <a:cubicBezTo>
                    <a:pt x="3" y="1"/>
                    <a:pt x="2" y="1"/>
                    <a:pt x="1" y="1"/>
                  </a:cubicBezTo>
                  <a:cubicBezTo>
                    <a:pt x="256" y="463"/>
                    <a:pt x="570" y="890"/>
                    <a:pt x="935" y="1272"/>
                  </a:cubicBezTo>
                  <a:cubicBezTo>
                    <a:pt x="1269" y="1683"/>
                    <a:pt x="1657" y="2050"/>
                    <a:pt x="2086" y="2361"/>
                  </a:cubicBezTo>
                  <a:cubicBezTo>
                    <a:pt x="2086" y="2361"/>
                    <a:pt x="1615" y="1836"/>
                    <a:pt x="1043" y="1185"/>
                  </a:cubicBezTo>
                  <a:cubicBezTo>
                    <a:pt x="483" y="545"/>
                    <a:pt x="84" y="1"/>
                    <a:pt x="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2" name="Google Shape;4355;p109"/>
            <p:cNvSpPr/>
            <p:nvPr/>
          </p:nvSpPr>
          <p:spPr>
            <a:xfrm>
              <a:off x="600800" y="4918650"/>
              <a:ext cx="9125" cy="15450"/>
            </a:xfrm>
            <a:custGeom>
              <a:avLst/>
              <a:gdLst/>
              <a:ahLst/>
              <a:cxnLst/>
              <a:rect l="l" t="t" r="r" b="b"/>
              <a:pathLst>
                <a:path w="365" h="618" extrusionOk="0">
                  <a:moveTo>
                    <a:pt x="303" y="1"/>
                  </a:moveTo>
                  <a:cubicBezTo>
                    <a:pt x="262" y="1"/>
                    <a:pt x="228" y="142"/>
                    <a:pt x="155" y="297"/>
                  </a:cubicBezTo>
                  <a:cubicBezTo>
                    <a:pt x="82" y="451"/>
                    <a:pt x="0" y="586"/>
                    <a:pt x="28" y="613"/>
                  </a:cubicBezTo>
                  <a:cubicBezTo>
                    <a:pt x="31" y="616"/>
                    <a:pt x="35" y="617"/>
                    <a:pt x="40" y="617"/>
                  </a:cubicBezTo>
                  <a:cubicBezTo>
                    <a:pt x="82" y="617"/>
                    <a:pt x="198" y="519"/>
                    <a:pt x="277" y="352"/>
                  </a:cubicBezTo>
                  <a:cubicBezTo>
                    <a:pt x="364" y="163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3" name="Google Shape;4356;p109"/>
            <p:cNvSpPr/>
            <p:nvPr/>
          </p:nvSpPr>
          <p:spPr>
            <a:xfrm>
              <a:off x="611200" y="4887400"/>
              <a:ext cx="4075" cy="14300"/>
            </a:xfrm>
            <a:custGeom>
              <a:avLst/>
              <a:gdLst/>
              <a:ahLst/>
              <a:cxnLst/>
              <a:rect l="l" t="t" r="r" b="b"/>
              <a:pathLst>
                <a:path w="163" h="572" extrusionOk="0">
                  <a:moveTo>
                    <a:pt x="101" y="1"/>
                  </a:moveTo>
                  <a:cubicBezTo>
                    <a:pt x="69" y="1"/>
                    <a:pt x="28" y="121"/>
                    <a:pt x="15" y="282"/>
                  </a:cubicBezTo>
                  <a:cubicBezTo>
                    <a:pt x="1" y="445"/>
                    <a:pt x="15" y="572"/>
                    <a:pt x="62" y="572"/>
                  </a:cubicBezTo>
                  <a:cubicBezTo>
                    <a:pt x="109" y="572"/>
                    <a:pt x="135" y="451"/>
                    <a:pt x="148" y="290"/>
                  </a:cubicBezTo>
                  <a:cubicBezTo>
                    <a:pt x="163" y="128"/>
                    <a:pt x="135" y="1"/>
                    <a:pt x="1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4" name="Google Shape;4357;p109"/>
            <p:cNvSpPr/>
            <p:nvPr/>
          </p:nvSpPr>
          <p:spPr>
            <a:xfrm>
              <a:off x="603475" y="4858475"/>
              <a:ext cx="8400" cy="15000"/>
            </a:xfrm>
            <a:custGeom>
              <a:avLst/>
              <a:gdLst/>
              <a:ahLst/>
              <a:cxnLst/>
              <a:rect l="l" t="t" r="r" b="b"/>
              <a:pathLst>
                <a:path w="336" h="600" extrusionOk="0">
                  <a:moveTo>
                    <a:pt x="13" y="1"/>
                  </a:moveTo>
                  <a:cubicBezTo>
                    <a:pt x="7" y="1"/>
                    <a:pt x="3" y="3"/>
                    <a:pt x="1" y="7"/>
                  </a:cubicBezTo>
                  <a:cubicBezTo>
                    <a:pt x="50" y="102"/>
                    <a:pt x="96" y="197"/>
                    <a:pt x="136" y="297"/>
                  </a:cubicBezTo>
                  <a:cubicBezTo>
                    <a:pt x="196" y="451"/>
                    <a:pt x="209" y="592"/>
                    <a:pt x="249" y="599"/>
                  </a:cubicBezTo>
                  <a:cubicBezTo>
                    <a:pt x="250" y="599"/>
                    <a:pt x="251" y="599"/>
                    <a:pt x="252" y="599"/>
                  </a:cubicBezTo>
                  <a:cubicBezTo>
                    <a:pt x="292" y="599"/>
                    <a:pt x="335" y="434"/>
                    <a:pt x="249" y="250"/>
                  </a:cubicBezTo>
                  <a:cubicBezTo>
                    <a:pt x="174" y="87"/>
                    <a:pt x="54" y="1"/>
                    <a:pt x="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5" name="Google Shape;4358;p109"/>
            <p:cNvSpPr/>
            <p:nvPr/>
          </p:nvSpPr>
          <p:spPr>
            <a:xfrm>
              <a:off x="594050" y="4839950"/>
              <a:ext cx="3925" cy="8200"/>
            </a:xfrm>
            <a:custGeom>
              <a:avLst/>
              <a:gdLst/>
              <a:ahLst/>
              <a:cxnLst/>
              <a:rect l="l" t="t" r="r" b="b"/>
              <a:pathLst>
                <a:path w="157" h="328" extrusionOk="0">
                  <a:moveTo>
                    <a:pt x="12" y="0"/>
                  </a:moveTo>
                  <a:cubicBezTo>
                    <a:pt x="8" y="0"/>
                    <a:pt x="4" y="1"/>
                    <a:pt x="1" y="2"/>
                  </a:cubicBezTo>
                  <a:lnTo>
                    <a:pt x="1" y="184"/>
                  </a:lnTo>
                  <a:cubicBezTo>
                    <a:pt x="1" y="264"/>
                    <a:pt x="74" y="327"/>
                    <a:pt x="113" y="327"/>
                  </a:cubicBezTo>
                  <a:cubicBezTo>
                    <a:pt x="116" y="327"/>
                    <a:pt x="120" y="327"/>
                    <a:pt x="122" y="326"/>
                  </a:cubicBezTo>
                  <a:cubicBezTo>
                    <a:pt x="157" y="311"/>
                    <a:pt x="122" y="231"/>
                    <a:pt x="122" y="137"/>
                  </a:cubicBezTo>
                  <a:cubicBezTo>
                    <a:pt x="122" y="52"/>
                    <a:pt x="51" y="0"/>
                    <a:pt x="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6" name="Google Shape;4359;p109"/>
            <p:cNvSpPr/>
            <p:nvPr/>
          </p:nvSpPr>
          <p:spPr>
            <a:xfrm>
              <a:off x="1915825" y="4526675"/>
              <a:ext cx="400925" cy="736125"/>
            </a:xfrm>
            <a:custGeom>
              <a:avLst/>
              <a:gdLst/>
              <a:ahLst/>
              <a:cxnLst/>
              <a:rect l="l" t="t" r="r" b="b"/>
              <a:pathLst>
                <a:path w="16037" h="29445" extrusionOk="0">
                  <a:moveTo>
                    <a:pt x="0" y="0"/>
                  </a:moveTo>
                  <a:lnTo>
                    <a:pt x="4908" y="29445"/>
                  </a:lnTo>
                  <a:lnTo>
                    <a:pt x="16037" y="29445"/>
                  </a:lnTo>
                  <a:lnTo>
                    <a:pt x="13435" y="0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7" name="Google Shape;4360;p109"/>
            <p:cNvSpPr/>
            <p:nvPr/>
          </p:nvSpPr>
          <p:spPr>
            <a:xfrm>
              <a:off x="2038525" y="5243775"/>
              <a:ext cx="499300" cy="102650"/>
            </a:xfrm>
            <a:custGeom>
              <a:avLst/>
              <a:gdLst/>
              <a:ahLst/>
              <a:cxnLst/>
              <a:rect l="l" t="t" r="r" b="b"/>
              <a:pathLst>
                <a:path w="19972" h="4106" extrusionOk="0">
                  <a:moveTo>
                    <a:pt x="0" y="0"/>
                  </a:moveTo>
                  <a:lnTo>
                    <a:pt x="128" y="4081"/>
                  </a:lnTo>
                  <a:lnTo>
                    <a:pt x="801" y="4081"/>
                  </a:lnTo>
                  <a:cubicBezTo>
                    <a:pt x="1532" y="4094"/>
                    <a:pt x="2817" y="4106"/>
                    <a:pt x="4368" y="4106"/>
                  </a:cubicBezTo>
                  <a:cubicBezTo>
                    <a:pt x="9124" y="4106"/>
                    <a:pt x="16383" y="3997"/>
                    <a:pt x="17859" y="3489"/>
                  </a:cubicBezTo>
                  <a:cubicBezTo>
                    <a:pt x="19971" y="2764"/>
                    <a:pt x="10806" y="1035"/>
                    <a:pt x="10806" y="1035"/>
                  </a:cubicBezTo>
                  <a:lnTo>
                    <a:pt x="10806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8" name="Google Shape;4361;p109"/>
            <p:cNvSpPr/>
            <p:nvPr/>
          </p:nvSpPr>
          <p:spPr>
            <a:xfrm>
              <a:off x="2037525" y="5266750"/>
              <a:ext cx="99700" cy="75725"/>
            </a:xfrm>
            <a:custGeom>
              <a:avLst/>
              <a:gdLst/>
              <a:ahLst/>
              <a:cxnLst/>
              <a:rect l="l" t="t" r="r" b="b"/>
              <a:pathLst>
                <a:path w="3988" h="3029" extrusionOk="0">
                  <a:moveTo>
                    <a:pt x="400" y="0"/>
                  </a:moveTo>
                  <a:cubicBezTo>
                    <a:pt x="267" y="0"/>
                    <a:pt x="134" y="7"/>
                    <a:pt x="1" y="22"/>
                  </a:cubicBezTo>
                  <a:lnTo>
                    <a:pt x="108" y="3028"/>
                  </a:lnTo>
                  <a:lnTo>
                    <a:pt x="3987" y="2934"/>
                  </a:lnTo>
                  <a:cubicBezTo>
                    <a:pt x="3798" y="2034"/>
                    <a:pt x="3281" y="1235"/>
                    <a:pt x="2535" y="695"/>
                  </a:cubicBezTo>
                  <a:cubicBezTo>
                    <a:pt x="1911" y="241"/>
                    <a:pt x="1164" y="0"/>
                    <a:pt x="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9" name="Google Shape;4362;p109"/>
            <p:cNvSpPr/>
            <p:nvPr/>
          </p:nvSpPr>
          <p:spPr>
            <a:xfrm>
              <a:off x="2040050" y="5294700"/>
              <a:ext cx="461125" cy="52925"/>
            </a:xfrm>
            <a:custGeom>
              <a:avLst/>
              <a:gdLst/>
              <a:ahLst/>
              <a:cxnLst/>
              <a:rect l="l" t="t" r="r" b="b"/>
              <a:pathLst>
                <a:path w="18445" h="2117" extrusionOk="0">
                  <a:moveTo>
                    <a:pt x="15217" y="1"/>
                  </a:moveTo>
                  <a:cubicBezTo>
                    <a:pt x="14591" y="55"/>
                    <a:pt x="14308" y="1392"/>
                    <a:pt x="14308" y="1392"/>
                  </a:cubicBezTo>
                  <a:lnTo>
                    <a:pt x="1" y="1776"/>
                  </a:lnTo>
                  <a:lnTo>
                    <a:pt x="1" y="2018"/>
                  </a:lnTo>
                  <a:cubicBezTo>
                    <a:pt x="1230" y="2086"/>
                    <a:pt x="2811" y="2117"/>
                    <a:pt x="4525" y="2117"/>
                  </a:cubicBezTo>
                  <a:cubicBezTo>
                    <a:pt x="10374" y="2117"/>
                    <a:pt x="17776" y="1761"/>
                    <a:pt x="18067" y="1345"/>
                  </a:cubicBezTo>
                  <a:cubicBezTo>
                    <a:pt x="18444" y="807"/>
                    <a:pt x="15217" y="1"/>
                    <a:pt x="152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0" name="Google Shape;4363;p109"/>
            <p:cNvSpPr/>
            <p:nvPr/>
          </p:nvSpPr>
          <p:spPr>
            <a:xfrm>
              <a:off x="2036000" y="5323625"/>
              <a:ext cx="451075" cy="16175"/>
            </a:xfrm>
            <a:custGeom>
              <a:avLst/>
              <a:gdLst/>
              <a:ahLst/>
              <a:cxnLst/>
              <a:rect l="l" t="t" r="r" b="b"/>
              <a:pathLst>
                <a:path w="18043" h="647" extrusionOk="0">
                  <a:moveTo>
                    <a:pt x="17509" y="1"/>
                  </a:moveTo>
                  <a:lnTo>
                    <a:pt x="15553" y="108"/>
                  </a:lnTo>
                  <a:cubicBezTo>
                    <a:pt x="13905" y="202"/>
                    <a:pt x="11633" y="316"/>
                    <a:pt x="9117" y="404"/>
                  </a:cubicBezTo>
                  <a:cubicBezTo>
                    <a:pt x="6603" y="492"/>
                    <a:pt x="4325" y="531"/>
                    <a:pt x="2670" y="552"/>
                  </a:cubicBezTo>
                  <a:lnTo>
                    <a:pt x="189" y="552"/>
                  </a:lnTo>
                  <a:lnTo>
                    <a:pt x="0" y="646"/>
                  </a:lnTo>
                  <a:lnTo>
                    <a:pt x="2672" y="646"/>
                  </a:lnTo>
                  <a:cubicBezTo>
                    <a:pt x="4325" y="646"/>
                    <a:pt x="6604" y="646"/>
                    <a:pt x="9119" y="531"/>
                  </a:cubicBezTo>
                  <a:cubicBezTo>
                    <a:pt x="11634" y="417"/>
                    <a:pt x="13913" y="316"/>
                    <a:pt x="15561" y="201"/>
                  </a:cubicBezTo>
                  <a:lnTo>
                    <a:pt x="17511" y="55"/>
                  </a:lnTo>
                  <a:lnTo>
                    <a:pt x="18042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1" name="Google Shape;4364;p109"/>
            <p:cNvSpPr/>
            <p:nvPr/>
          </p:nvSpPr>
          <p:spPr>
            <a:xfrm>
              <a:off x="2396800" y="5291475"/>
              <a:ext cx="26200" cy="42925"/>
            </a:xfrm>
            <a:custGeom>
              <a:avLst/>
              <a:gdLst/>
              <a:ahLst/>
              <a:cxnLst/>
              <a:rect l="l" t="t" r="r" b="b"/>
              <a:pathLst>
                <a:path w="1048" h="1717" extrusionOk="0">
                  <a:moveTo>
                    <a:pt x="1047" y="0"/>
                  </a:moveTo>
                  <a:lnTo>
                    <a:pt x="1047" y="0"/>
                  </a:lnTo>
                  <a:cubicBezTo>
                    <a:pt x="715" y="131"/>
                    <a:pt x="445" y="384"/>
                    <a:pt x="295" y="707"/>
                  </a:cubicBezTo>
                  <a:cubicBezTo>
                    <a:pt x="89" y="1002"/>
                    <a:pt x="0" y="1360"/>
                    <a:pt x="45" y="1716"/>
                  </a:cubicBezTo>
                  <a:cubicBezTo>
                    <a:pt x="120" y="1389"/>
                    <a:pt x="229" y="1071"/>
                    <a:pt x="375" y="767"/>
                  </a:cubicBezTo>
                  <a:cubicBezTo>
                    <a:pt x="568" y="487"/>
                    <a:pt x="794" y="229"/>
                    <a:pt x="10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2" name="Google Shape;4365;p109"/>
            <p:cNvSpPr/>
            <p:nvPr/>
          </p:nvSpPr>
          <p:spPr>
            <a:xfrm>
              <a:off x="2317225" y="5274025"/>
              <a:ext cx="14325" cy="22900"/>
            </a:xfrm>
            <a:custGeom>
              <a:avLst/>
              <a:gdLst/>
              <a:ahLst/>
              <a:cxnLst/>
              <a:rect l="l" t="t" r="r" b="b"/>
              <a:pathLst>
                <a:path w="573" h="916" extrusionOk="0">
                  <a:moveTo>
                    <a:pt x="538" y="1"/>
                  </a:moveTo>
                  <a:lnTo>
                    <a:pt x="538" y="1"/>
                  </a:lnTo>
                  <a:cubicBezTo>
                    <a:pt x="402" y="120"/>
                    <a:pt x="291" y="266"/>
                    <a:pt x="216" y="431"/>
                  </a:cubicBezTo>
                  <a:cubicBezTo>
                    <a:pt x="110" y="575"/>
                    <a:pt x="37" y="740"/>
                    <a:pt x="0" y="916"/>
                  </a:cubicBezTo>
                  <a:cubicBezTo>
                    <a:pt x="34" y="916"/>
                    <a:pt x="182" y="747"/>
                    <a:pt x="330" y="492"/>
                  </a:cubicBezTo>
                  <a:cubicBezTo>
                    <a:pt x="478" y="236"/>
                    <a:pt x="572" y="20"/>
                    <a:pt x="5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3" name="Google Shape;4366;p109"/>
            <p:cNvSpPr/>
            <p:nvPr/>
          </p:nvSpPr>
          <p:spPr>
            <a:xfrm>
              <a:off x="2294550" y="5270600"/>
              <a:ext cx="17500" cy="15725"/>
            </a:xfrm>
            <a:custGeom>
              <a:avLst/>
              <a:gdLst/>
              <a:ahLst/>
              <a:cxnLst/>
              <a:rect l="l" t="t" r="r" b="b"/>
              <a:pathLst>
                <a:path w="700" h="629" extrusionOk="0">
                  <a:moveTo>
                    <a:pt x="664" y="1"/>
                  </a:moveTo>
                  <a:cubicBezTo>
                    <a:pt x="620" y="1"/>
                    <a:pt x="470" y="104"/>
                    <a:pt x="303" y="265"/>
                  </a:cubicBezTo>
                  <a:cubicBezTo>
                    <a:pt x="121" y="439"/>
                    <a:pt x="0" y="588"/>
                    <a:pt x="27" y="629"/>
                  </a:cubicBezTo>
                  <a:cubicBezTo>
                    <a:pt x="161" y="555"/>
                    <a:pt x="286" y="465"/>
                    <a:pt x="397" y="359"/>
                  </a:cubicBezTo>
                  <a:cubicBezTo>
                    <a:pt x="579" y="185"/>
                    <a:pt x="699" y="23"/>
                    <a:pt x="673" y="3"/>
                  </a:cubicBezTo>
                  <a:cubicBezTo>
                    <a:pt x="671" y="1"/>
                    <a:pt x="668" y="1"/>
                    <a:pt x="6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4" name="Google Shape;4367;p109"/>
            <p:cNvSpPr/>
            <p:nvPr/>
          </p:nvSpPr>
          <p:spPr>
            <a:xfrm>
              <a:off x="2280575" y="5259125"/>
              <a:ext cx="28100" cy="3825"/>
            </a:xfrm>
            <a:custGeom>
              <a:avLst/>
              <a:gdLst/>
              <a:ahLst/>
              <a:cxnLst/>
              <a:rect l="l" t="t" r="r" b="b"/>
              <a:pathLst>
                <a:path w="1124" h="153" extrusionOk="0">
                  <a:moveTo>
                    <a:pt x="728" y="0"/>
                  </a:moveTo>
                  <a:cubicBezTo>
                    <a:pt x="672" y="0"/>
                    <a:pt x="615" y="4"/>
                    <a:pt x="559" y="12"/>
                  </a:cubicBezTo>
                  <a:cubicBezTo>
                    <a:pt x="251" y="18"/>
                    <a:pt x="1" y="52"/>
                    <a:pt x="1" y="93"/>
                  </a:cubicBezTo>
                  <a:cubicBezTo>
                    <a:pt x="123" y="132"/>
                    <a:pt x="251" y="152"/>
                    <a:pt x="379" y="152"/>
                  </a:cubicBezTo>
                  <a:cubicBezTo>
                    <a:pt x="439" y="152"/>
                    <a:pt x="500" y="148"/>
                    <a:pt x="559" y="139"/>
                  </a:cubicBezTo>
                  <a:cubicBezTo>
                    <a:pt x="598" y="142"/>
                    <a:pt x="636" y="144"/>
                    <a:pt x="674" y="144"/>
                  </a:cubicBezTo>
                  <a:cubicBezTo>
                    <a:pt x="827" y="144"/>
                    <a:pt x="979" y="117"/>
                    <a:pt x="1124" y="65"/>
                  </a:cubicBezTo>
                  <a:cubicBezTo>
                    <a:pt x="996" y="22"/>
                    <a:pt x="862" y="0"/>
                    <a:pt x="72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5" name="Google Shape;4368;p109"/>
            <p:cNvSpPr/>
            <p:nvPr/>
          </p:nvSpPr>
          <p:spPr>
            <a:xfrm>
              <a:off x="2275050" y="5243600"/>
              <a:ext cx="32600" cy="4100"/>
            </a:xfrm>
            <a:custGeom>
              <a:avLst/>
              <a:gdLst/>
              <a:ahLst/>
              <a:cxnLst/>
              <a:rect l="l" t="t" r="r" b="b"/>
              <a:pathLst>
                <a:path w="1304" h="164" extrusionOk="0">
                  <a:moveTo>
                    <a:pt x="23" y="0"/>
                  </a:moveTo>
                  <a:cubicBezTo>
                    <a:pt x="15" y="0"/>
                    <a:pt x="8" y="1"/>
                    <a:pt x="0" y="1"/>
                  </a:cubicBezTo>
                  <a:cubicBezTo>
                    <a:pt x="225" y="109"/>
                    <a:pt x="469" y="164"/>
                    <a:pt x="713" y="164"/>
                  </a:cubicBezTo>
                  <a:cubicBezTo>
                    <a:pt x="913" y="164"/>
                    <a:pt x="1114" y="127"/>
                    <a:pt x="1304" y="54"/>
                  </a:cubicBezTo>
                  <a:cubicBezTo>
                    <a:pt x="1199" y="43"/>
                    <a:pt x="1094" y="38"/>
                    <a:pt x="989" y="38"/>
                  </a:cubicBezTo>
                  <a:cubicBezTo>
                    <a:pt x="883" y="38"/>
                    <a:pt x="778" y="43"/>
                    <a:pt x="673" y="54"/>
                  </a:cubicBezTo>
                  <a:cubicBezTo>
                    <a:pt x="458" y="19"/>
                    <a:pt x="241" y="0"/>
                    <a:pt x="2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6" name="Google Shape;4369;p109"/>
            <p:cNvSpPr/>
            <p:nvPr/>
          </p:nvSpPr>
          <p:spPr>
            <a:xfrm>
              <a:off x="2325475" y="5248650"/>
              <a:ext cx="50025" cy="29750"/>
            </a:xfrm>
            <a:custGeom>
              <a:avLst/>
              <a:gdLst/>
              <a:ahLst/>
              <a:cxnLst/>
              <a:rect l="l" t="t" r="r" b="b"/>
              <a:pathLst>
                <a:path w="2001" h="1190" extrusionOk="0">
                  <a:moveTo>
                    <a:pt x="1388" y="105"/>
                  </a:moveTo>
                  <a:cubicBezTo>
                    <a:pt x="1529" y="105"/>
                    <a:pt x="1670" y="133"/>
                    <a:pt x="1802" y="189"/>
                  </a:cubicBezTo>
                  <a:cubicBezTo>
                    <a:pt x="1916" y="270"/>
                    <a:pt x="1876" y="397"/>
                    <a:pt x="1755" y="478"/>
                  </a:cubicBezTo>
                  <a:cubicBezTo>
                    <a:pt x="1635" y="547"/>
                    <a:pt x="1509" y="605"/>
                    <a:pt x="1378" y="652"/>
                  </a:cubicBezTo>
                  <a:cubicBezTo>
                    <a:pt x="1149" y="741"/>
                    <a:pt x="914" y="812"/>
                    <a:pt x="673" y="861"/>
                  </a:cubicBezTo>
                  <a:cubicBezTo>
                    <a:pt x="481" y="902"/>
                    <a:pt x="319" y="927"/>
                    <a:pt x="202" y="944"/>
                  </a:cubicBezTo>
                  <a:lnTo>
                    <a:pt x="202" y="944"/>
                  </a:lnTo>
                  <a:cubicBezTo>
                    <a:pt x="258" y="821"/>
                    <a:pt x="325" y="703"/>
                    <a:pt x="403" y="592"/>
                  </a:cubicBezTo>
                  <a:cubicBezTo>
                    <a:pt x="553" y="407"/>
                    <a:pt x="750" y="267"/>
                    <a:pt x="975" y="189"/>
                  </a:cubicBezTo>
                  <a:cubicBezTo>
                    <a:pt x="1107" y="133"/>
                    <a:pt x="1248" y="105"/>
                    <a:pt x="1388" y="105"/>
                  </a:cubicBezTo>
                  <a:close/>
                  <a:moveTo>
                    <a:pt x="1348" y="1"/>
                  </a:moveTo>
                  <a:cubicBezTo>
                    <a:pt x="947" y="1"/>
                    <a:pt x="558" y="192"/>
                    <a:pt x="316" y="538"/>
                  </a:cubicBezTo>
                  <a:cubicBezTo>
                    <a:pt x="223" y="663"/>
                    <a:pt x="157" y="805"/>
                    <a:pt x="119" y="956"/>
                  </a:cubicBezTo>
                  <a:lnTo>
                    <a:pt x="119" y="956"/>
                  </a:lnTo>
                  <a:cubicBezTo>
                    <a:pt x="43" y="967"/>
                    <a:pt x="0" y="974"/>
                    <a:pt x="0" y="982"/>
                  </a:cubicBezTo>
                  <a:cubicBezTo>
                    <a:pt x="37" y="988"/>
                    <a:pt x="73" y="994"/>
                    <a:pt x="110" y="998"/>
                  </a:cubicBezTo>
                  <a:lnTo>
                    <a:pt x="110" y="998"/>
                  </a:lnTo>
                  <a:cubicBezTo>
                    <a:pt x="109" y="1002"/>
                    <a:pt x="108" y="1005"/>
                    <a:pt x="108" y="1009"/>
                  </a:cubicBezTo>
                  <a:cubicBezTo>
                    <a:pt x="92" y="1068"/>
                    <a:pt x="92" y="1131"/>
                    <a:pt x="108" y="1190"/>
                  </a:cubicBezTo>
                  <a:cubicBezTo>
                    <a:pt x="128" y="1127"/>
                    <a:pt x="150" y="1065"/>
                    <a:pt x="176" y="1004"/>
                  </a:cubicBezTo>
                  <a:lnTo>
                    <a:pt x="176" y="1004"/>
                  </a:lnTo>
                  <a:cubicBezTo>
                    <a:pt x="229" y="1009"/>
                    <a:pt x="283" y="1011"/>
                    <a:pt x="337" y="1011"/>
                  </a:cubicBezTo>
                  <a:cubicBezTo>
                    <a:pt x="449" y="1011"/>
                    <a:pt x="562" y="1001"/>
                    <a:pt x="673" y="982"/>
                  </a:cubicBezTo>
                  <a:cubicBezTo>
                    <a:pt x="922" y="941"/>
                    <a:pt x="1168" y="878"/>
                    <a:pt x="1406" y="793"/>
                  </a:cubicBezTo>
                  <a:cubicBezTo>
                    <a:pt x="1549" y="746"/>
                    <a:pt x="1686" y="683"/>
                    <a:pt x="1816" y="605"/>
                  </a:cubicBezTo>
                  <a:cubicBezTo>
                    <a:pt x="1897" y="555"/>
                    <a:pt x="1957" y="475"/>
                    <a:pt x="1984" y="384"/>
                  </a:cubicBezTo>
                  <a:cubicBezTo>
                    <a:pt x="2000" y="279"/>
                    <a:pt x="1956" y="174"/>
                    <a:pt x="1869" y="114"/>
                  </a:cubicBezTo>
                  <a:cubicBezTo>
                    <a:pt x="1701" y="37"/>
                    <a:pt x="1523" y="1"/>
                    <a:pt x="13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7" name="Google Shape;4370;p109"/>
            <p:cNvSpPr/>
            <p:nvPr/>
          </p:nvSpPr>
          <p:spPr>
            <a:xfrm>
              <a:off x="2306025" y="5241075"/>
              <a:ext cx="26575" cy="32825"/>
            </a:xfrm>
            <a:custGeom>
              <a:avLst/>
              <a:gdLst/>
              <a:ahLst/>
              <a:cxnLst/>
              <a:rect l="l" t="t" r="r" b="b"/>
              <a:pathLst>
                <a:path w="1063" h="1313" extrusionOk="0">
                  <a:moveTo>
                    <a:pt x="237" y="1"/>
                  </a:moveTo>
                  <a:cubicBezTo>
                    <a:pt x="236" y="1"/>
                    <a:pt x="235" y="1"/>
                    <a:pt x="234" y="1"/>
                  </a:cubicBezTo>
                  <a:cubicBezTo>
                    <a:pt x="90" y="40"/>
                    <a:pt x="1" y="184"/>
                    <a:pt x="31" y="331"/>
                  </a:cubicBezTo>
                  <a:cubicBezTo>
                    <a:pt x="48" y="441"/>
                    <a:pt x="92" y="544"/>
                    <a:pt x="159" y="633"/>
                  </a:cubicBezTo>
                  <a:cubicBezTo>
                    <a:pt x="255" y="782"/>
                    <a:pt x="370" y="918"/>
                    <a:pt x="503" y="1036"/>
                  </a:cubicBezTo>
                  <a:cubicBezTo>
                    <a:pt x="612" y="1159"/>
                    <a:pt x="751" y="1252"/>
                    <a:pt x="907" y="1306"/>
                  </a:cubicBezTo>
                  <a:cubicBezTo>
                    <a:pt x="907" y="1306"/>
                    <a:pt x="765" y="1184"/>
                    <a:pt x="562" y="976"/>
                  </a:cubicBezTo>
                  <a:cubicBezTo>
                    <a:pt x="451" y="849"/>
                    <a:pt x="350" y="714"/>
                    <a:pt x="260" y="573"/>
                  </a:cubicBezTo>
                  <a:cubicBezTo>
                    <a:pt x="159" y="425"/>
                    <a:pt x="86" y="168"/>
                    <a:pt x="260" y="129"/>
                  </a:cubicBezTo>
                  <a:cubicBezTo>
                    <a:pt x="277" y="125"/>
                    <a:pt x="293" y="123"/>
                    <a:pt x="310" y="123"/>
                  </a:cubicBezTo>
                  <a:cubicBezTo>
                    <a:pt x="469" y="123"/>
                    <a:pt x="626" y="288"/>
                    <a:pt x="725" y="404"/>
                  </a:cubicBezTo>
                  <a:cubicBezTo>
                    <a:pt x="825" y="535"/>
                    <a:pt x="897" y="687"/>
                    <a:pt x="933" y="848"/>
                  </a:cubicBezTo>
                  <a:cubicBezTo>
                    <a:pt x="956" y="1001"/>
                    <a:pt x="967" y="1156"/>
                    <a:pt x="967" y="1312"/>
                  </a:cubicBezTo>
                  <a:cubicBezTo>
                    <a:pt x="1041" y="1164"/>
                    <a:pt x="1062" y="995"/>
                    <a:pt x="1027" y="834"/>
                  </a:cubicBezTo>
                  <a:cubicBezTo>
                    <a:pt x="1001" y="654"/>
                    <a:pt x="929" y="482"/>
                    <a:pt x="819" y="337"/>
                  </a:cubicBezTo>
                  <a:cubicBezTo>
                    <a:pt x="698" y="129"/>
                    <a:pt x="477" y="1"/>
                    <a:pt x="2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8" name="Google Shape;4371;p109"/>
            <p:cNvSpPr/>
            <p:nvPr/>
          </p:nvSpPr>
          <p:spPr>
            <a:xfrm>
              <a:off x="2039700" y="5263975"/>
              <a:ext cx="98275" cy="75125"/>
            </a:xfrm>
            <a:custGeom>
              <a:avLst/>
              <a:gdLst/>
              <a:ahLst/>
              <a:cxnLst/>
              <a:rect l="l" t="t" r="r" b="b"/>
              <a:pathLst>
                <a:path w="3931" h="3005" extrusionOk="0">
                  <a:moveTo>
                    <a:pt x="511" y="1"/>
                  </a:moveTo>
                  <a:cubicBezTo>
                    <a:pt x="413" y="1"/>
                    <a:pt x="314" y="5"/>
                    <a:pt x="216" y="13"/>
                  </a:cubicBezTo>
                  <a:cubicBezTo>
                    <a:pt x="140" y="26"/>
                    <a:pt x="68" y="49"/>
                    <a:pt x="0" y="86"/>
                  </a:cubicBezTo>
                  <a:cubicBezTo>
                    <a:pt x="0" y="86"/>
                    <a:pt x="138" y="69"/>
                    <a:pt x="373" y="69"/>
                  </a:cubicBezTo>
                  <a:cubicBezTo>
                    <a:pt x="491" y="69"/>
                    <a:pt x="633" y="73"/>
                    <a:pt x="795" y="86"/>
                  </a:cubicBezTo>
                  <a:cubicBezTo>
                    <a:pt x="1431" y="141"/>
                    <a:pt x="2039" y="374"/>
                    <a:pt x="2548" y="759"/>
                  </a:cubicBezTo>
                  <a:cubicBezTo>
                    <a:pt x="3058" y="1140"/>
                    <a:pt x="3450" y="1654"/>
                    <a:pt x="3686" y="2244"/>
                  </a:cubicBezTo>
                  <a:cubicBezTo>
                    <a:pt x="3864" y="2698"/>
                    <a:pt x="3893" y="3005"/>
                    <a:pt x="3919" y="3005"/>
                  </a:cubicBezTo>
                  <a:cubicBezTo>
                    <a:pt x="3919" y="3005"/>
                    <a:pt x="3920" y="3005"/>
                    <a:pt x="3920" y="3005"/>
                  </a:cubicBezTo>
                  <a:cubicBezTo>
                    <a:pt x="3931" y="2933"/>
                    <a:pt x="3931" y="2861"/>
                    <a:pt x="3920" y="2790"/>
                  </a:cubicBezTo>
                  <a:cubicBezTo>
                    <a:pt x="3891" y="2595"/>
                    <a:pt x="3844" y="2404"/>
                    <a:pt x="3780" y="2218"/>
                  </a:cubicBezTo>
                  <a:cubicBezTo>
                    <a:pt x="3565" y="1592"/>
                    <a:pt x="3167" y="1045"/>
                    <a:pt x="2636" y="651"/>
                  </a:cubicBezTo>
                  <a:cubicBezTo>
                    <a:pt x="2102" y="264"/>
                    <a:pt x="1466" y="42"/>
                    <a:pt x="808" y="13"/>
                  </a:cubicBezTo>
                  <a:cubicBezTo>
                    <a:pt x="709" y="5"/>
                    <a:pt x="610" y="1"/>
                    <a:pt x="5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9" name="Google Shape;4372;p109"/>
            <p:cNvSpPr/>
            <p:nvPr/>
          </p:nvSpPr>
          <p:spPr>
            <a:xfrm>
              <a:off x="2170150" y="5310225"/>
              <a:ext cx="78525" cy="5475"/>
            </a:xfrm>
            <a:custGeom>
              <a:avLst/>
              <a:gdLst/>
              <a:ahLst/>
              <a:cxnLst/>
              <a:rect l="l" t="t" r="r" b="b"/>
              <a:pathLst>
                <a:path w="3141" h="219" extrusionOk="0">
                  <a:moveTo>
                    <a:pt x="3053" y="0"/>
                  </a:moveTo>
                  <a:cubicBezTo>
                    <a:pt x="2839" y="0"/>
                    <a:pt x="2254" y="51"/>
                    <a:pt x="1567" y="72"/>
                  </a:cubicBezTo>
                  <a:cubicBezTo>
                    <a:pt x="699" y="100"/>
                    <a:pt x="0" y="79"/>
                    <a:pt x="0" y="113"/>
                  </a:cubicBezTo>
                  <a:cubicBezTo>
                    <a:pt x="369" y="183"/>
                    <a:pt x="743" y="218"/>
                    <a:pt x="1118" y="218"/>
                  </a:cubicBezTo>
                  <a:cubicBezTo>
                    <a:pt x="1270" y="218"/>
                    <a:pt x="1422" y="212"/>
                    <a:pt x="1574" y="201"/>
                  </a:cubicBezTo>
                  <a:cubicBezTo>
                    <a:pt x="1584" y="201"/>
                    <a:pt x="1595" y="201"/>
                    <a:pt x="1605" y="201"/>
                  </a:cubicBezTo>
                  <a:cubicBezTo>
                    <a:pt x="2123" y="201"/>
                    <a:pt x="2639" y="138"/>
                    <a:pt x="3140" y="12"/>
                  </a:cubicBezTo>
                  <a:cubicBezTo>
                    <a:pt x="3140" y="4"/>
                    <a:pt x="3109" y="0"/>
                    <a:pt x="305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0" name="Google Shape;4373;p109"/>
            <p:cNvSpPr/>
            <p:nvPr/>
          </p:nvSpPr>
          <p:spPr>
            <a:xfrm>
              <a:off x="2117525" y="5314425"/>
              <a:ext cx="8775" cy="15250"/>
            </a:xfrm>
            <a:custGeom>
              <a:avLst/>
              <a:gdLst/>
              <a:ahLst/>
              <a:cxnLst/>
              <a:rect l="l" t="t" r="r" b="b"/>
              <a:pathLst>
                <a:path w="351" h="610" extrusionOk="0">
                  <a:moveTo>
                    <a:pt x="12" y="0"/>
                  </a:moveTo>
                  <a:cubicBezTo>
                    <a:pt x="7" y="0"/>
                    <a:pt x="3" y="2"/>
                    <a:pt x="1" y="5"/>
                  </a:cubicBezTo>
                  <a:cubicBezTo>
                    <a:pt x="1" y="5"/>
                    <a:pt x="61" y="152"/>
                    <a:pt x="142" y="307"/>
                  </a:cubicBezTo>
                  <a:cubicBezTo>
                    <a:pt x="223" y="463"/>
                    <a:pt x="263" y="610"/>
                    <a:pt x="297" y="610"/>
                  </a:cubicBezTo>
                  <a:cubicBezTo>
                    <a:pt x="331" y="610"/>
                    <a:pt x="350" y="436"/>
                    <a:pt x="256" y="254"/>
                  </a:cubicBezTo>
                  <a:cubicBezTo>
                    <a:pt x="173" y="93"/>
                    <a:pt x="52" y="0"/>
                    <a:pt x="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1" name="Google Shape;4374;p109"/>
            <p:cNvSpPr/>
            <p:nvPr/>
          </p:nvSpPr>
          <p:spPr>
            <a:xfrm>
              <a:off x="2096850" y="5290500"/>
              <a:ext cx="11125" cy="10075"/>
            </a:xfrm>
            <a:custGeom>
              <a:avLst/>
              <a:gdLst/>
              <a:ahLst/>
              <a:cxnLst/>
              <a:rect l="l" t="t" r="r" b="b"/>
              <a:pathLst>
                <a:path w="445" h="403" extrusionOk="0">
                  <a:moveTo>
                    <a:pt x="15" y="1"/>
                  </a:moveTo>
                  <a:cubicBezTo>
                    <a:pt x="9" y="1"/>
                    <a:pt x="4" y="3"/>
                    <a:pt x="1" y="7"/>
                  </a:cubicBezTo>
                  <a:cubicBezTo>
                    <a:pt x="36" y="98"/>
                    <a:pt x="91" y="181"/>
                    <a:pt x="162" y="249"/>
                  </a:cubicBezTo>
                  <a:cubicBezTo>
                    <a:pt x="259" y="340"/>
                    <a:pt x="356" y="403"/>
                    <a:pt x="400" y="403"/>
                  </a:cubicBezTo>
                  <a:cubicBezTo>
                    <a:pt x="408" y="403"/>
                    <a:pt x="414" y="401"/>
                    <a:pt x="418" y="397"/>
                  </a:cubicBezTo>
                  <a:cubicBezTo>
                    <a:pt x="444" y="369"/>
                    <a:pt x="371" y="262"/>
                    <a:pt x="249" y="154"/>
                  </a:cubicBezTo>
                  <a:cubicBezTo>
                    <a:pt x="147" y="63"/>
                    <a:pt x="53" y="1"/>
                    <a:pt x="1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2" name="Google Shape;4375;p109"/>
            <p:cNvSpPr/>
            <p:nvPr/>
          </p:nvSpPr>
          <p:spPr>
            <a:xfrm>
              <a:off x="2067875" y="5278700"/>
              <a:ext cx="16250" cy="6400"/>
            </a:xfrm>
            <a:custGeom>
              <a:avLst/>
              <a:gdLst/>
              <a:ahLst/>
              <a:cxnLst/>
              <a:rect l="l" t="t" r="r" b="b"/>
              <a:pathLst>
                <a:path w="650" h="256" extrusionOk="0">
                  <a:moveTo>
                    <a:pt x="201" y="1"/>
                  </a:moveTo>
                  <a:cubicBezTo>
                    <a:pt x="80" y="1"/>
                    <a:pt x="0" y="42"/>
                    <a:pt x="11" y="62"/>
                  </a:cubicBezTo>
                  <a:cubicBezTo>
                    <a:pt x="11" y="103"/>
                    <a:pt x="157" y="95"/>
                    <a:pt x="319" y="144"/>
                  </a:cubicBezTo>
                  <a:cubicBezTo>
                    <a:pt x="461" y="185"/>
                    <a:pt x="566" y="256"/>
                    <a:pt x="608" y="256"/>
                  </a:cubicBezTo>
                  <a:cubicBezTo>
                    <a:pt x="614" y="256"/>
                    <a:pt x="618" y="254"/>
                    <a:pt x="622" y="251"/>
                  </a:cubicBezTo>
                  <a:cubicBezTo>
                    <a:pt x="649" y="223"/>
                    <a:pt x="555" y="75"/>
                    <a:pt x="353" y="22"/>
                  </a:cubicBezTo>
                  <a:cubicBezTo>
                    <a:pt x="298" y="7"/>
                    <a:pt x="247" y="1"/>
                    <a:pt x="2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3" name="Google Shape;4376;p109"/>
            <p:cNvSpPr/>
            <p:nvPr/>
          </p:nvSpPr>
          <p:spPr>
            <a:xfrm>
              <a:off x="2047600" y="5275075"/>
              <a:ext cx="8600" cy="4050"/>
            </a:xfrm>
            <a:custGeom>
              <a:avLst/>
              <a:gdLst/>
              <a:ahLst/>
              <a:cxnLst/>
              <a:rect l="l" t="t" r="r" b="b"/>
              <a:pathLst>
                <a:path w="344" h="162" extrusionOk="0">
                  <a:moveTo>
                    <a:pt x="69" y="0"/>
                  </a:moveTo>
                  <a:cubicBezTo>
                    <a:pt x="34" y="0"/>
                    <a:pt x="8" y="9"/>
                    <a:pt x="1" y="25"/>
                  </a:cubicBezTo>
                  <a:cubicBezTo>
                    <a:pt x="1" y="60"/>
                    <a:pt x="55" y="113"/>
                    <a:pt x="142" y="147"/>
                  </a:cubicBezTo>
                  <a:cubicBezTo>
                    <a:pt x="171" y="158"/>
                    <a:pt x="200" y="162"/>
                    <a:pt x="226" y="162"/>
                  </a:cubicBezTo>
                  <a:cubicBezTo>
                    <a:pt x="279" y="162"/>
                    <a:pt x="321" y="147"/>
                    <a:pt x="331" y="147"/>
                  </a:cubicBezTo>
                  <a:cubicBezTo>
                    <a:pt x="344" y="147"/>
                    <a:pt x="276" y="60"/>
                    <a:pt x="189" y="25"/>
                  </a:cubicBezTo>
                  <a:cubicBezTo>
                    <a:pt x="146" y="9"/>
                    <a:pt x="103" y="0"/>
                    <a:pt x="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4" name="Google Shape;4377;p109"/>
            <p:cNvSpPr/>
            <p:nvPr/>
          </p:nvSpPr>
          <p:spPr>
            <a:xfrm>
              <a:off x="947075" y="2249950"/>
              <a:ext cx="1033325" cy="2424150"/>
            </a:xfrm>
            <a:custGeom>
              <a:avLst/>
              <a:gdLst/>
              <a:ahLst/>
              <a:cxnLst/>
              <a:rect l="l" t="t" r="r" b="b"/>
              <a:pathLst>
                <a:path w="41333" h="96966" extrusionOk="0">
                  <a:moveTo>
                    <a:pt x="4949" y="0"/>
                  </a:moveTo>
                  <a:cubicBezTo>
                    <a:pt x="4949" y="0"/>
                    <a:pt x="18129" y="56023"/>
                    <a:pt x="18397" y="57093"/>
                  </a:cubicBezTo>
                  <a:cubicBezTo>
                    <a:pt x="18667" y="58162"/>
                    <a:pt x="0" y="78839"/>
                    <a:pt x="0" y="78839"/>
                  </a:cubicBezTo>
                  <a:lnTo>
                    <a:pt x="10598" y="96966"/>
                  </a:lnTo>
                  <a:cubicBezTo>
                    <a:pt x="10598" y="96966"/>
                    <a:pt x="38805" y="68113"/>
                    <a:pt x="40068" y="65296"/>
                  </a:cubicBezTo>
                  <a:cubicBezTo>
                    <a:pt x="41332" y="62479"/>
                    <a:pt x="32625" y="4653"/>
                    <a:pt x="32625" y="4653"/>
                  </a:cubicBezTo>
                  <a:lnTo>
                    <a:pt x="494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5" name="Google Shape;4378;p109"/>
            <p:cNvSpPr/>
            <p:nvPr/>
          </p:nvSpPr>
          <p:spPr>
            <a:xfrm>
              <a:off x="1662325" y="2366250"/>
              <a:ext cx="177900" cy="533925"/>
            </a:xfrm>
            <a:custGeom>
              <a:avLst/>
              <a:gdLst/>
              <a:ahLst/>
              <a:cxnLst/>
              <a:rect l="l" t="t" r="r" b="b"/>
              <a:pathLst>
                <a:path w="7116" h="21357" extrusionOk="0">
                  <a:moveTo>
                    <a:pt x="4015" y="1"/>
                  </a:moveTo>
                  <a:lnTo>
                    <a:pt x="3410" y="129"/>
                  </a:lnTo>
                  <a:lnTo>
                    <a:pt x="1" y="4943"/>
                  </a:lnTo>
                  <a:cubicBezTo>
                    <a:pt x="1" y="4943"/>
                    <a:pt x="7028" y="20738"/>
                    <a:pt x="7115" y="21357"/>
                  </a:cubicBezTo>
                  <a:lnTo>
                    <a:pt x="401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6" name="Google Shape;4379;p109"/>
            <p:cNvSpPr/>
            <p:nvPr/>
          </p:nvSpPr>
          <p:spPr>
            <a:xfrm>
              <a:off x="895350" y="2230100"/>
              <a:ext cx="1417025" cy="2436600"/>
            </a:xfrm>
            <a:custGeom>
              <a:avLst/>
              <a:gdLst/>
              <a:ahLst/>
              <a:cxnLst/>
              <a:rect l="l" t="t" r="r" b="b"/>
              <a:pathLst>
                <a:path w="56681" h="97464" extrusionOk="0">
                  <a:moveTo>
                    <a:pt x="2069" y="1"/>
                  </a:moveTo>
                  <a:lnTo>
                    <a:pt x="1538" y="2146"/>
                  </a:lnTo>
                  <a:cubicBezTo>
                    <a:pt x="0" y="8476"/>
                    <a:pt x="963" y="15154"/>
                    <a:pt x="4228" y="20791"/>
                  </a:cubicBezTo>
                  <a:lnTo>
                    <a:pt x="27815" y="61693"/>
                  </a:lnTo>
                  <a:cubicBezTo>
                    <a:pt x="29491" y="64590"/>
                    <a:pt x="30711" y="67729"/>
                    <a:pt x="31432" y="70998"/>
                  </a:cubicBezTo>
                  <a:lnTo>
                    <a:pt x="37315" y="97464"/>
                  </a:lnTo>
                  <a:lnTo>
                    <a:pt x="56680" y="97464"/>
                  </a:lnTo>
                  <a:cubicBezTo>
                    <a:pt x="56680" y="97464"/>
                    <a:pt x="54287" y="79309"/>
                    <a:pt x="52156" y="66069"/>
                  </a:cubicBezTo>
                  <a:cubicBezTo>
                    <a:pt x="50542" y="56071"/>
                    <a:pt x="37161" y="25054"/>
                    <a:pt x="30680" y="10369"/>
                  </a:cubicBezTo>
                  <a:lnTo>
                    <a:pt x="34714" y="5427"/>
                  </a:lnTo>
                  <a:lnTo>
                    <a:pt x="27742" y="4265"/>
                  </a:lnTo>
                  <a:lnTo>
                    <a:pt x="206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7" name="Google Shape;4380;p109"/>
            <p:cNvSpPr/>
            <p:nvPr/>
          </p:nvSpPr>
          <p:spPr>
            <a:xfrm>
              <a:off x="1675100" y="2486975"/>
              <a:ext cx="171150" cy="440100"/>
            </a:xfrm>
            <a:custGeom>
              <a:avLst/>
              <a:gdLst/>
              <a:ahLst/>
              <a:cxnLst/>
              <a:rect l="l" t="t" r="r" b="b"/>
              <a:pathLst>
                <a:path w="6846" h="17604" extrusionOk="0">
                  <a:moveTo>
                    <a:pt x="0" y="0"/>
                  </a:moveTo>
                  <a:cubicBezTo>
                    <a:pt x="271" y="885"/>
                    <a:pt x="601" y="1749"/>
                    <a:pt x="988" y="2589"/>
                  </a:cubicBezTo>
                  <a:cubicBezTo>
                    <a:pt x="1661" y="4169"/>
                    <a:pt x="2522" y="6354"/>
                    <a:pt x="3463" y="8781"/>
                  </a:cubicBezTo>
                  <a:cubicBezTo>
                    <a:pt x="4404" y="11209"/>
                    <a:pt x="5231" y="13427"/>
                    <a:pt x="5823" y="15028"/>
                  </a:cubicBezTo>
                  <a:cubicBezTo>
                    <a:pt x="6107" y="15907"/>
                    <a:pt x="6449" y="16767"/>
                    <a:pt x="6845" y="17604"/>
                  </a:cubicBezTo>
                  <a:cubicBezTo>
                    <a:pt x="6820" y="17352"/>
                    <a:pt x="6764" y="17106"/>
                    <a:pt x="6678" y="16871"/>
                  </a:cubicBezTo>
                  <a:cubicBezTo>
                    <a:pt x="6549" y="16413"/>
                    <a:pt x="6348" y="15748"/>
                    <a:pt x="6086" y="14934"/>
                  </a:cubicBezTo>
                  <a:cubicBezTo>
                    <a:pt x="5555" y="13307"/>
                    <a:pt x="4741" y="11080"/>
                    <a:pt x="3826" y="8641"/>
                  </a:cubicBezTo>
                  <a:cubicBezTo>
                    <a:pt x="2912" y="6200"/>
                    <a:pt x="1950" y="4035"/>
                    <a:pt x="1238" y="2480"/>
                  </a:cubicBezTo>
                  <a:cubicBezTo>
                    <a:pt x="881" y="1700"/>
                    <a:pt x="566" y="1075"/>
                    <a:pt x="371" y="652"/>
                  </a:cubicBezTo>
                  <a:cubicBezTo>
                    <a:pt x="276" y="419"/>
                    <a:pt x="152" y="200"/>
                    <a:pt x="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8" name="Google Shape;4381;p109"/>
            <p:cNvSpPr/>
            <p:nvPr/>
          </p:nvSpPr>
          <p:spPr>
            <a:xfrm>
              <a:off x="1259250" y="3191950"/>
              <a:ext cx="469200" cy="1014000"/>
            </a:xfrm>
            <a:custGeom>
              <a:avLst/>
              <a:gdLst/>
              <a:ahLst/>
              <a:cxnLst/>
              <a:rect l="l" t="t" r="r" b="b"/>
              <a:pathLst>
                <a:path w="18768" h="40560" extrusionOk="0">
                  <a:moveTo>
                    <a:pt x="1" y="1"/>
                  </a:moveTo>
                  <a:cubicBezTo>
                    <a:pt x="58" y="143"/>
                    <a:pt x="133" y="279"/>
                    <a:pt x="222" y="405"/>
                  </a:cubicBezTo>
                  <a:lnTo>
                    <a:pt x="929" y="1514"/>
                  </a:lnTo>
                  <a:cubicBezTo>
                    <a:pt x="1600" y="2516"/>
                    <a:pt x="2474" y="3888"/>
                    <a:pt x="3565" y="5549"/>
                  </a:cubicBezTo>
                  <a:cubicBezTo>
                    <a:pt x="5776" y="8978"/>
                    <a:pt x="8829" y="13738"/>
                    <a:pt x="11693" y="19265"/>
                  </a:cubicBezTo>
                  <a:cubicBezTo>
                    <a:pt x="13015" y="21867"/>
                    <a:pt x="14208" y="24533"/>
                    <a:pt x="15264" y="27253"/>
                  </a:cubicBezTo>
                  <a:cubicBezTo>
                    <a:pt x="15714" y="28517"/>
                    <a:pt x="16184" y="29714"/>
                    <a:pt x="16520" y="30864"/>
                  </a:cubicBezTo>
                  <a:cubicBezTo>
                    <a:pt x="16696" y="31435"/>
                    <a:pt x="16878" y="31986"/>
                    <a:pt x="17032" y="32524"/>
                  </a:cubicBezTo>
                  <a:cubicBezTo>
                    <a:pt x="17187" y="33062"/>
                    <a:pt x="17308" y="33574"/>
                    <a:pt x="17435" y="34071"/>
                  </a:cubicBezTo>
                  <a:cubicBezTo>
                    <a:pt x="17718" y="35053"/>
                    <a:pt x="17879" y="35960"/>
                    <a:pt x="18054" y="36761"/>
                  </a:cubicBezTo>
                  <a:cubicBezTo>
                    <a:pt x="18228" y="37561"/>
                    <a:pt x="18350" y="38240"/>
                    <a:pt x="18430" y="38778"/>
                  </a:cubicBezTo>
                  <a:cubicBezTo>
                    <a:pt x="18511" y="39316"/>
                    <a:pt x="18592" y="39740"/>
                    <a:pt x="18652" y="40076"/>
                  </a:cubicBezTo>
                  <a:cubicBezTo>
                    <a:pt x="18667" y="40240"/>
                    <a:pt x="18701" y="40402"/>
                    <a:pt x="18753" y="40559"/>
                  </a:cubicBezTo>
                  <a:cubicBezTo>
                    <a:pt x="18768" y="40407"/>
                    <a:pt x="18768" y="40254"/>
                    <a:pt x="18753" y="40102"/>
                  </a:cubicBezTo>
                  <a:cubicBezTo>
                    <a:pt x="18713" y="39759"/>
                    <a:pt x="18665" y="39329"/>
                    <a:pt x="18605" y="38791"/>
                  </a:cubicBezTo>
                  <a:cubicBezTo>
                    <a:pt x="18539" y="38099"/>
                    <a:pt x="18435" y="37410"/>
                    <a:pt x="18295" y="36728"/>
                  </a:cubicBezTo>
                  <a:cubicBezTo>
                    <a:pt x="18141" y="35934"/>
                    <a:pt x="17993" y="35014"/>
                    <a:pt x="17731" y="34039"/>
                  </a:cubicBezTo>
                  <a:cubicBezTo>
                    <a:pt x="17609" y="33540"/>
                    <a:pt x="17482" y="33016"/>
                    <a:pt x="17348" y="32479"/>
                  </a:cubicBezTo>
                  <a:cubicBezTo>
                    <a:pt x="17213" y="31941"/>
                    <a:pt x="17024" y="31382"/>
                    <a:pt x="16850" y="30805"/>
                  </a:cubicBezTo>
                  <a:cubicBezTo>
                    <a:pt x="16527" y="29641"/>
                    <a:pt x="16070" y="28437"/>
                    <a:pt x="15626" y="27160"/>
                  </a:cubicBezTo>
                  <a:cubicBezTo>
                    <a:pt x="14572" y="24407"/>
                    <a:pt x="13371" y="21715"/>
                    <a:pt x="12029" y="19091"/>
                  </a:cubicBezTo>
                  <a:cubicBezTo>
                    <a:pt x="9543" y="14373"/>
                    <a:pt x="6791" y="9800"/>
                    <a:pt x="3786" y="5394"/>
                  </a:cubicBezTo>
                  <a:cubicBezTo>
                    <a:pt x="2650" y="3699"/>
                    <a:pt x="1709" y="2334"/>
                    <a:pt x="1049" y="1400"/>
                  </a:cubicBezTo>
                  <a:lnTo>
                    <a:pt x="290" y="358"/>
                  </a:lnTo>
                  <a:cubicBezTo>
                    <a:pt x="204" y="230"/>
                    <a:pt x="107" y="111"/>
                    <a:pt x="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9" name="Google Shape;4382;p109"/>
            <p:cNvSpPr/>
            <p:nvPr/>
          </p:nvSpPr>
          <p:spPr>
            <a:xfrm>
              <a:off x="1012650" y="2626050"/>
              <a:ext cx="596150" cy="782525"/>
            </a:xfrm>
            <a:custGeom>
              <a:avLst/>
              <a:gdLst/>
              <a:ahLst/>
              <a:cxnLst/>
              <a:rect l="l" t="t" r="r" b="b"/>
              <a:pathLst>
                <a:path w="23846" h="31301" extrusionOk="0">
                  <a:moveTo>
                    <a:pt x="4445" y="1"/>
                  </a:moveTo>
                  <a:cubicBezTo>
                    <a:pt x="3923" y="1"/>
                    <a:pt x="3402" y="58"/>
                    <a:pt x="2891" y="174"/>
                  </a:cubicBezTo>
                  <a:cubicBezTo>
                    <a:pt x="1698" y="409"/>
                    <a:pt x="653" y="1122"/>
                    <a:pt x="0" y="2149"/>
                  </a:cubicBezTo>
                  <a:lnTo>
                    <a:pt x="410" y="2821"/>
                  </a:lnTo>
                  <a:cubicBezTo>
                    <a:pt x="456" y="2892"/>
                    <a:pt x="504" y="2959"/>
                    <a:pt x="558" y="3023"/>
                  </a:cubicBezTo>
                  <a:cubicBezTo>
                    <a:pt x="525" y="2952"/>
                    <a:pt x="485" y="2884"/>
                    <a:pt x="436" y="2823"/>
                  </a:cubicBezTo>
                  <a:lnTo>
                    <a:pt x="67" y="2150"/>
                  </a:lnTo>
                  <a:cubicBezTo>
                    <a:pt x="734" y="1180"/>
                    <a:pt x="1759" y="515"/>
                    <a:pt x="2918" y="301"/>
                  </a:cubicBezTo>
                  <a:cubicBezTo>
                    <a:pt x="3374" y="204"/>
                    <a:pt x="3837" y="157"/>
                    <a:pt x="4300" y="157"/>
                  </a:cubicBezTo>
                  <a:cubicBezTo>
                    <a:pt x="4708" y="157"/>
                    <a:pt x="5116" y="194"/>
                    <a:pt x="5519" y="268"/>
                  </a:cubicBezTo>
                  <a:cubicBezTo>
                    <a:pt x="6551" y="455"/>
                    <a:pt x="7561" y="739"/>
                    <a:pt x="8539" y="1115"/>
                  </a:cubicBezTo>
                  <a:cubicBezTo>
                    <a:pt x="9678" y="1485"/>
                    <a:pt x="10783" y="1946"/>
                    <a:pt x="11848" y="2493"/>
                  </a:cubicBezTo>
                  <a:cubicBezTo>
                    <a:pt x="13011" y="3078"/>
                    <a:pt x="13925" y="4063"/>
                    <a:pt x="14415" y="5270"/>
                  </a:cubicBezTo>
                  <a:cubicBezTo>
                    <a:pt x="14660" y="5902"/>
                    <a:pt x="14703" y="6596"/>
                    <a:pt x="14537" y="7254"/>
                  </a:cubicBezTo>
                  <a:cubicBezTo>
                    <a:pt x="14317" y="7935"/>
                    <a:pt x="14032" y="8592"/>
                    <a:pt x="13682" y="9217"/>
                  </a:cubicBezTo>
                  <a:cubicBezTo>
                    <a:pt x="13294" y="9894"/>
                    <a:pt x="13083" y="10660"/>
                    <a:pt x="13071" y="11442"/>
                  </a:cubicBezTo>
                  <a:cubicBezTo>
                    <a:pt x="13131" y="12260"/>
                    <a:pt x="13502" y="13025"/>
                    <a:pt x="14106" y="13580"/>
                  </a:cubicBezTo>
                  <a:cubicBezTo>
                    <a:pt x="14798" y="14220"/>
                    <a:pt x="15618" y="14704"/>
                    <a:pt x="16513" y="14998"/>
                  </a:cubicBezTo>
                  <a:cubicBezTo>
                    <a:pt x="17368" y="15322"/>
                    <a:pt x="18221" y="15577"/>
                    <a:pt x="18982" y="15954"/>
                  </a:cubicBezTo>
                  <a:cubicBezTo>
                    <a:pt x="20462" y="16701"/>
                    <a:pt x="21673" y="17893"/>
                    <a:pt x="22444" y="19362"/>
                  </a:cubicBezTo>
                  <a:cubicBezTo>
                    <a:pt x="23162" y="20679"/>
                    <a:pt x="23509" y="22167"/>
                    <a:pt x="23446" y="23665"/>
                  </a:cubicBezTo>
                  <a:cubicBezTo>
                    <a:pt x="23379" y="24972"/>
                    <a:pt x="22971" y="26237"/>
                    <a:pt x="22263" y="27337"/>
                  </a:cubicBezTo>
                  <a:cubicBezTo>
                    <a:pt x="21236" y="28948"/>
                    <a:pt x="19703" y="30173"/>
                    <a:pt x="17906" y="30819"/>
                  </a:cubicBezTo>
                  <a:cubicBezTo>
                    <a:pt x="17248" y="31033"/>
                    <a:pt x="16572" y="31190"/>
                    <a:pt x="15888" y="31290"/>
                  </a:cubicBezTo>
                  <a:cubicBezTo>
                    <a:pt x="15979" y="31297"/>
                    <a:pt x="16070" y="31300"/>
                    <a:pt x="16160" y="31300"/>
                  </a:cubicBezTo>
                  <a:cubicBezTo>
                    <a:pt x="16251" y="31300"/>
                    <a:pt x="16342" y="31297"/>
                    <a:pt x="16432" y="31290"/>
                  </a:cubicBezTo>
                  <a:cubicBezTo>
                    <a:pt x="16956" y="31238"/>
                    <a:pt x="17471" y="31132"/>
                    <a:pt x="17973" y="30974"/>
                  </a:cubicBezTo>
                  <a:cubicBezTo>
                    <a:pt x="19832" y="30361"/>
                    <a:pt x="21429" y="29132"/>
                    <a:pt x="22497" y="27491"/>
                  </a:cubicBezTo>
                  <a:cubicBezTo>
                    <a:pt x="23246" y="26360"/>
                    <a:pt x="23682" y="25053"/>
                    <a:pt x="23762" y="23699"/>
                  </a:cubicBezTo>
                  <a:cubicBezTo>
                    <a:pt x="23845" y="22146"/>
                    <a:pt x="23497" y="20601"/>
                    <a:pt x="22754" y="19235"/>
                  </a:cubicBezTo>
                  <a:cubicBezTo>
                    <a:pt x="21962" y="17698"/>
                    <a:pt x="20705" y="16451"/>
                    <a:pt x="19164" y="15671"/>
                  </a:cubicBezTo>
                  <a:cubicBezTo>
                    <a:pt x="17583" y="14871"/>
                    <a:pt x="15673" y="14636"/>
                    <a:pt x="14383" y="13352"/>
                  </a:cubicBezTo>
                  <a:cubicBezTo>
                    <a:pt x="13841" y="12859"/>
                    <a:pt x="13507" y="12179"/>
                    <a:pt x="13448" y="11449"/>
                  </a:cubicBezTo>
                  <a:cubicBezTo>
                    <a:pt x="13459" y="10725"/>
                    <a:pt x="13656" y="10017"/>
                    <a:pt x="14019" y="9392"/>
                  </a:cubicBezTo>
                  <a:cubicBezTo>
                    <a:pt x="14375" y="8750"/>
                    <a:pt x="14665" y="8074"/>
                    <a:pt x="14887" y="7375"/>
                  </a:cubicBezTo>
                  <a:cubicBezTo>
                    <a:pt x="15067" y="6652"/>
                    <a:pt x="15023" y="5892"/>
                    <a:pt x="14758" y="5195"/>
                  </a:cubicBezTo>
                  <a:cubicBezTo>
                    <a:pt x="14230" y="3921"/>
                    <a:pt x="13257" y="2879"/>
                    <a:pt x="12022" y="2264"/>
                  </a:cubicBezTo>
                  <a:cubicBezTo>
                    <a:pt x="10939" y="1726"/>
                    <a:pt x="9815" y="1276"/>
                    <a:pt x="8661" y="918"/>
                  </a:cubicBezTo>
                  <a:cubicBezTo>
                    <a:pt x="7661" y="552"/>
                    <a:pt x="6629" y="276"/>
                    <a:pt x="5581" y="92"/>
                  </a:cubicBezTo>
                  <a:cubicBezTo>
                    <a:pt x="5205" y="31"/>
                    <a:pt x="4825" y="1"/>
                    <a:pt x="4445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0" name="Google Shape;4383;p109"/>
            <p:cNvSpPr/>
            <p:nvPr/>
          </p:nvSpPr>
          <p:spPr>
            <a:xfrm>
              <a:off x="1845150" y="3285750"/>
              <a:ext cx="404050" cy="922050"/>
            </a:xfrm>
            <a:custGeom>
              <a:avLst/>
              <a:gdLst/>
              <a:ahLst/>
              <a:cxnLst/>
              <a:rect l="l" t="t" r="r" b="b"/>
              <a:pathLst>
                <a:path w="16162" h="36882" extrusionOk="0">
                  <a:moveTo>
                    <a:pt x="6142" y="1"/>
                  </a:moveTo>
                  <a:cubicBezTo>
                    <a:pt x="5539" y="230"/>
                    <a:pt x="4980" y="560"/>
                    <a:pt x="4488" y="976"/>
                  </a:cubicBezTo>
                  <a:cubicBezTo>
                    <a:pt x="3111" y="2096"/>
                    <a:pt x="2139" y="3637"/>
                    <a:pt x="1717" y="5360"/>
                  </a:cubicBezTo>
                  <a:cubicBezTo>
                    <a:pt x="1428" y="6552"/>
                    <a:pt x="1428" y="7794"/>
                    <a:pt x="1717" y="8985"/>
                  </a:cubicBezTo>
                  <a:cubicBezTo>
                    <a:pt x="2076" y="10321"/>
                    <a:pt x="2510" y="11634"/>
                    <a:pt x="3022" y="12919"/>
                  </a:cubicBezTo>
                  <a:cubicBezTo>
                    <a:pt x="3607" y="14302"/>
                    <a:pt x="3824" y="15815"/>
                    <a:pt x="3654" y="17309"/>
                  </a:cubicBezTo>
                  <a:cubicBezTo>
                    <a:pt x="3386" y="18835"/>
                    <a:pt x="2424" y="20206"/>
                    <a:pt x="1785" y="21786"/>
                  </a:cubicBezTo>
                  <a:cubicBezTo>
                    <a:pt x="0" y="26271"/>
                    <a:pt x="1815" y="31386"/>
                    <a:pt x="6028" y="33742"/>
                  </a:cubicBezTo>
                  <a:cubicBezTo>
                    <a:pt x="7092" y="34337"/>
                    <a:pt x="8257" y="34731"/>
                    <a:pt x="9464" y="34905"/>
                  </a:cubicBezTo>
                  <a:cubicBezTo>
                    <a:pt x="10553" y="35080"/>
                    <a:pt x="11548" y="35167"/>
                    <a:pt x="12402" y="35309"/>
                  </a:cubicBezTo>
                  <a:cubicBezTo>
                    <a:pt x="13139" y="35412"/>
                    <a:pt x="13860" y="35602"/>
                    <a:pt x="14554" y="35873"/>
                  </a:cubicBezTo>
                  <a:cubicBezTo>
                    <a:pt x="15134" y="36124"/>
                    <a:pt x="15672" y="36464"/>
                    <a:pt x="16147" y="36882"/>
                  </a:cubicBezTo>
                  <a:cubicBezTo>
                    <a:pt x="16161" y="36869"/>
                    <a:pt x="16039" y="36747"/>
                    <a:pt x="15804" y="36552"/>
                  </a:cubicBezTo>
                  <a:cubicBezTo>
                    <a:pt x="15443" y="36239"/>
                    <a:pt x="15037" y="35981"/>
                    <a:pt x="14601" y="35786"/>
                  </a:cubicBezTo>
                  <a:cubicBezTo>
                    <a:pt x="13907" y="35472"/>
                    <a:pt x="13178" y="35246"/>
                    <a:pt x="12428" y="35114"/>
                  </a:cubicBezTo>
                  <a:cubicBezTo>
                    <a:pt x="11569" y="34953"/>
                    <a:pt x="10573" y="34852"/>
                    <a:pt x="9497" y="34663"/>
                  </a:cubicBezTo>
                  <a:cubicBezTo>
                    <a:pt x="8314" y="34479"/>
                    <a:pt x="7175" y="34081"/>
                    <a:pt x="6136" y="33487"/>
                  </a:cubicBezTo>
                  <a:cubicBezTo>
                    <a:pt x="2098" y="31174"/>
                    <a:pt x="377" y="26242"/>
                    <a:pt x="2101" y="21921"/>
                  </a:cubicBezTo>
                  <a:cubicBezTo>
                    <a:pt x="2705" y="20389"/>
                    <a:pt x="3695" y="18996"/>
                    <a:pt x="3976" y="17362"/>
                  </a:cubicBezTo>
                  <a:cubicBezTo>
                    <a:pt x="4150" y="15813"/>
                    <a:pt x="3919" y="14243"/>
                    <a:pt x="3305" y="12810"/>
                  </a:cubicBezTo>
                  <a:cubicBezTo>
                    <a:pt x="2783" y="11541"/>
                    <a:pt x="2334" y="10244"/>
                    <a:pt x="1959" y="8924"/>
                  </a:cubicBezTo>
                  <a:cubicBezTo>
                    <a:pt x="1681" y="7770"/>
                    <a:pt x="1681" y="6567"/>
                    <a:pt x="1959" y="5414"/>
                  </a:cubicBezTo>
                  <a:cubicBezTo>
                    <a:pt x="2353" y="3728"/>
                    <a:pt x="3269" y="2212"/>
                    <a:pt x="4576" y="1077"/>
                  </a:cubicBezTo>
                  <a:cubicBezTo>
                    <a:pt x="5069" y="679"/>
                    <a:pt x="5593" y="319"/>
                    <a:pt x="614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1" name="Google Shape;4384;p109"/>
            <p:cNvSpPr/>
            <p:nvPr/>
          </p:nvSpPr>
          <p:spPr>
            <a:xfrm>
              <a:off x="1794125" y="4404975"/>
              <a:ext cx="230225" cy="285100"/>
            </a:xfrm>
            <a:custGeom>
              <a:avLst/>
              <a:gdLst/>
              <a:ahLst/>
              <a:cxnLst/>
              <a:rect l="l" t="t" r="r" b="b"/>
              <a:pathLst>
                <a:path w="9209" h="11404" extrusionOk="0">
                  <a:moveTo>
                    <a:pt x="20" y="1"/>
                  </a:moveTo>
                  <a:lnTo>
                    <a:pt x="20" y="1"/>
                  </a:lnTo>
                  <a:cubicBezTo>
                    <a:pt x="1" y="68"/>
                    <a:pt x="854" y="276"/>
                    <a:pt x="2097" y="908"/>
                  </a:cubicBezTo>
                  <a:cubicBezTo>
                    <a:pt x="2825" y="1289"/>
                    <a:pt x="3515" y="1739"/>
                    <a:pt x="4156" y="2253"/>
                  </a:cubicBezTo>
                  <a:cubicBezTo>
                    <a:pt x="4936" y="2878"/>
                    <a:pt x="5648" y="3583"/>
                    <a:pt x="6280" y="4358"/>
                  </a:cubicBezTo>
                  <a:cubicBezTo>
                    <a:pt x="6898" y="5143"/>
                    <a:pt x="7432" y="5990"/>
                    <a:pt x="7874" y="6885"/>
                  </a:cubicBezTo>
                  <a:cubicBezTo>
                    <a:pt x="8228" y="7621"/>
                    <a:pt x="8509" y="8389"/>
                    <a:pt x="8715" y="9178"/>
                  </a:cubicBezTo>
                  <a:cubicBezTo>
                    <a:pt x="9064" y="10529"/>
                    <a:pt x="9084" y="11403"/>
                    <a:pt x="9152" y="11403"/>
                  </a:cubicBezTo>
                  <a:cubicBezTo>
                    <a:pt x="9208" y="11191"/>
                    <a:pt x="9190" y="10974"/>
                    <a:pt x="9152" y="10759"/>
                  </a:cubicBezTo>
                  <a:cubicBezTo>
                    <a:pt x="9154" y="10518"/>
                    <a:pt x="9136" y="10278"/>
                    <a:pt x="9098" y="10039"/>
                  </a:cubicBezTo>
                  <a:cubicBezTo>
                    <a:pt x="9065" y="9720"/>
                    <a:pt x="9012" y="9403"/>
                    <a:pt x="8936" y="9092"/>
                  </a:cubicBezTo>
                  <a:cubicBezTo>
                    <a:pt x="8758" y="8274"/>
                    <a:pt x="8492" y="7478"/>
                    <a:pt x="8143" y="6718"/>
                  </a:cubicBezTo>
                  <a:cubicBezTo>
                    <a:pt x="7287" y="4845"/>
                    <a:pt x="5979" y="3214"/>
                    <a:pt x="4337" y="1971"/>
                  </a:cubicBezTo>
                  <a:cubicBezTo>
                    <a:pt x="3668" y="1467"/>
                    <a:pt x="2947" y="1036"/>
                    <a:pt x="2185" y="687"/>
                  </a:cubicBezTo>
                  <a:cubicBezTo>
                    <a:pt x="1898" y="547"/>
                    <a:pt x="1601" y="425"/>
                    <a:pt x="1298" y="323"/>
                  </a:cubicBezTo>
                  <a:cubicBezTo>
                    <a:pt x="1079" y="236"/>
                    <a:pt x="855" y="167"/>
                    <a:pt x="625" y="115"/>
                  </a:cubicBezTo>
                  <a:cubicBezTo>
                    <a:pt x="433" y="41"/>
                    <a:pt x="227" y="2"/>
                    <a:pt x="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2" name="Google Shape;4385;p109"/>
            <p:cNvSpPr/>
            <p:nvPr/>
          </p:nvSpPr>
          <p:spPr>
            <a:xfrm>
              <a:off x="1461500" y="2333300"/>
              <a:ext cx="312950" cy="458425"/>
            </a:xfrm>
            <a:custGeom>
              <a:avLst/>
              <a:gdLst/>
              <a:ahLst/>
              <a:cxnLst/>
              <a:rect l="l" t="t" r="r" b="b"/>
              <a:pathLst>
                <a:path w="12518" h="18337" extrusionOk="0">
                  <a:moveTo>
                    <a:pt x="12518" y="18209"/>
                  </a:moveTo>
                  <a:cubicBezTo>
                    <a:pt x="12518" y="18209"/>
                    <a:pt x="12517" y="18209"/>
                    <a:pt x="12515" y="18209"/>
                  </a:cubicBezTo>
                  <a:lnTo>
                    <a:pt x="12515" y="18209"/>
                  </a:lnTo>
                  <a:cubicBezTo>
                    <a:pt x="12516" y="18209"/>
                    <a:pt x="12517" y="18209"/>
                    <a:pt x="12518" y="18209"/>
                  </a:cubicBezTo>
                  <a:close/>
                  <a:moveTo>
                    <a:pt x="2653" y="1"/>
                  </a:moveTo>
                  <a:cubicBezTo>
                    <a:pt x="2642" y="1"/>
                    <a:pt x="2576" y="67"/>
                    <a:pt x="2466" y="196"/>
                  </a:cubicBezTo>
                  <a:cubicBezTo>
                    <a:pt x="2296" y="387"/>
                    <a:pt x="2139" y="590"/>
                    <a:pt x="1995" y="802"/>
                  </a:cubicBezTo>
                  <a:cubicBezTo>
                    <a:pt x="1451" y="1583"/>
                    <a:pt x="1016" y="2435"/>
                    <a:pt x="705" y="3336"/>
                  </a:cubicBezTo>
                  <a:cubicBezTo>
                    <a:pt x="228" y="4671"/>
                    <a:pt x="0" y="6082"/>
                    <a:pt x="32" y="7499"/>
                  </a:cubicBezTo>
                  <a:cubicBezTo>
                    <a:pt x="78" y="11043"/>
                    <a:pt x="1865" y="14338"/>
                    <a:pt x="4813" y="16307"/>
                  </a:cubicBezTo>
                  <a:cubicBezTo>
                    <a:pt x="5978" y="17112"/>
                    <a:pt x="7283" y="17696"/>
                    <a:pt x="8659" y="18028"/>
                  </a:cubicBezTo>
                  <a:cubicBezTo>
                    <a:pt x="9473" y="18233"/>
                    <a:pt x="10309" y="18336"/>
                    <a:pt x="11147" y="18336"/>
                  </a:cubicBezTo>
                  <a:cubicBezTo>
                    <a:pt x="11260" y="18336"/>
                    <a:pt x="11372" y="18334"/>
                    <a:pt x="11484" y="18331"/>
                  </a:cubicBezTo>
                  <a:cubicBezTo>
                    <a:pt x="11742" y="18322"/>
                    <a:pt x="11999" y="18299"/>
                    <a:pt x="12256" y="18264"/>
                  </a:cubicBezTo>
                  <a:cubicBezTo>
                    <a:pt x="12412" y="18215"/>
                    <a:pt x="12498" y="18210"/>
                    <a:pt x="12515" y="18209"/>
                  </a:cubicBezTo>
                  <a:lnTo>
                    <a:pt x="12515" y="18209"/>
                  </a:lnTo>
                  <a:cubicBezTo>
                    <a:pt x="12402" y="18212"/>
                    <a:pt x="12289" y="18213"/>
                    <a:pt x="12176" y="18213"/>
                  </a:cubicBezTo>
                  <a:cubicBezTo>
                    <a:pt x="11002" y="18213"/>
                    <a:pt x="9833" y="18072"/>
                    <a:pt x="8692" y="17793"/>
                  </a:cubicBezTo>
                  <a:cubicBezTo>
                    <a:pt x="7360" y="17432"/>
                    <a:pt x="6102" y="16840"/>
                    <a:pt x="4974" y="16044"/>
                  </a:cubicBezTo>
                  <a:cubicBezTo>
                    <a:pt x="2159" y="14095"/>
                    <a:pt x="448" y="10915"/>
                    <a:pt x="375" y="7491"/>
                  </a:cubicBezTo>
                  <a:cubicBezTo>
                    <a:pt x="322" y="6110"/>
                    <a:pt x="513" y="4731"/>
                    <a:pt x="940" y="3417"/>
                  </a:cubicBezTo>
                  <a:cubicBezTo>
                    <a:pt x="1362" y="2209"/>
                    <a:pt x="1939" y="1061"/>
                    <a:pt x="2655" y="1"/>
                  </a:cubicBezTo>
                  <a:cubicBezTo>
                    <a:pt x="2654" y="1"/>
                    <a:pt x="2654" y="1"/>
                    <a:pt x="265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3" name="Google Shape;4386;p109"/>
            <p:cNvSpPr/>
            <p:nvPr/>
          </p:nvSpPr>
          <p:spPr>
            <a:xfrm>
              <a:off x="1051000" y="3731725"/>
              <a:ext cx="456875" cy="665050"/>
            </a:xfrm>
            <a:custGeom>
              <a:avLst/>
              <a:gdLst/>
              <a:ahLst/>
              <a:cxnLst/>
              <a:rect l="l" t="t" r="r" b="b"/>
              <a:pathLst>
                <a:path w="18275" h="26602" extrusionOk="0">
                  <a:moveTo>
                    <a:pt x="11698" y="1"/>
                  </a:moveTo>
                  <a:lnTo>
                    <a:pt x="11698" y="1"/>
                  </a:lnTo>
                  <a:cubicBezTo>
                    <a:pt x="11813" y="94"/>
                    <a:pt x="11940" y="174"/>
                    <a:pt x="12075" y="237"/>
                  </a:cubicBezTo>
                  <a:cubicBezTo>
                    <a:pt x="12309" y="370"/>
                    <a:pt x="12652" y="579"/>
                    <a:pt x="13076" y="861"/>
                  </a:cubicBezTo>
                  <a:cubicBezTo>
                    <a:pt x="14286" y="1653"/>
                    <a:pt x="15355" y="2639"/>
                    <a:pt x="16244" y="3779"/>
                  </a:cubicBezTo>
                  <a:cubicBezTo>
                    <a:pt x="16838" y="4569"/>
                    <a:pt x="17292" y="5453"/>
                    <a:pt x="17588" y="6394"/>
                  </a:cubicBezTo>
                  <a:cubicBezTo>
                    <a:pt x="17911" y="7486"/>
                    <a:pt x="17977" y="8636"/>
                    <a:pt x="17776" y="9757"/>
                  </a:cubicBezTo>
                  <a:cubicBezTo>
                    <a:pt x="17580" y="10987"/>
                    <a:pt x="16988" y="12120"/>
                    <a:pt x="16091" y="12984"/>
                  </a:cubicBezTo>
                  <a:cubicBezTo>
                    <a:pt x="15163" y="13886"/>
                    <a:pt x="13697" y="14201"/>
                    <a:pt x="12728" y="15365"/>
                  </a:cubicBezTo>
                  <a:cubicBezTo>
                    <a:pt x="12275" y="15926"/>
                    <a:pt x="11959" y="16585"/>
                    <a:pt x="11800" y="17288"/>
                  </a:cubicBezTo>
                  <a:cubicBezTo>
                    <a:pt x="11643" y="17951"/>
                    <a:pt x="11540" y="18625"/>
                    <a:pt x="11491" y="19306"/>
                  </a:cubicBezTo>
                  <a:cubicBezTo>
                    <a:pt x="11455" y="20564"/>
                    <a:pt x="11244" y="21810"/>
                    <a:pt x="10866" y="23010"/>
                  </a:cubicBezTo>
                  <a:cubicBezTo>
                    <a:pt x="10438" y="24055"/>
                    <a:pt x="9660" y="24921"/>
                    <a:pt x="8667" y="25457"/>
                  </a:cubicBezTo>
                  <a:cubicBezTo>
                    <a:pt x="7805" y="25939"/>
                    <a:pt x="6852" y="26237"/>
                    <a:pt x="5869" y="26331"/>
                  </a:cubicBezTo>
                  <a:cubicBezTo>
                    <a:pt x="5515" y="26357"/>
                    <a:pt x="5160" y="26369"/>
                    <a:pt x="4806" y="26369"/>
                  </a:cubicBezTo>
                  <a:cubicBezTo>
                    <a:pt x="3718" y="26369"/>
                    <a:pt x="2631" y="26251"/>
                    <a:pt x="1567" y="26016"/>
                  </a:cubicBezTo>
                  <a:lnTo>
                    <a:pt x="410" y="25787"/>
                  </a:lnTo>
                  <a:cubicBezTo>
                    <a:pt x="276" y="25753"/>
                    <a:pt x="139" y="25733"/>
                    <a:pt x="0" y="25727"/>
                  </a:cubicBezTo>
                  <a:lnTo>
                    <a:pt x="0" y="25727"/>
                  </a:lnTo>
                  <a:cubicBezTo>
                    <a:pt x="124" y="25786"/>
                    <a:pt x="255" y="25828"/>
                    <a:pt x="390" y="25854"/>
                  </a:cubicBezTo>
                  <a:cubicBezTo>
                    <a:pt x="652" y="25928"/>
                    <a:pt x="1035" y="26029"/>
                    <a:pt x="1539" y="26150"/>
                  </a:cubicBezTo>
                  <a:cubicBezTo>
                    <a:pt x="2707" y="26450"/>
                    <a:pt x="3905" y="26602"/>
                    <a:pt x="5107" y="26602"/>
                  </a:cubicBezTo>
                  <a:cubicBezTo>
                    <a:pt x="5370" y="26602"/>
                    <a:pt x="5633" y="26595"/>
                    <a:pt x="5896" y="26580"/>
                  </a:cubicBezTo>
                  <a:cubicBezTo>
                    <a:pt x="6920" y="26495"/>
                    <a:pt x="7914" y="26198"/>
                    <a:pt x="8815" y="25706"/>
                  </a:cubicBezTo>
                  <a:cubicBezTo>
                    <a:pt x="9875" y="25150"/>
                    <a:pt x="10706" y="24237"/>
                    <a:pt x="11162" y="23131"/>
                  </a:cubicBezTo>
                  <a:cubicBezTo>
                    <a:pt x="11566" y="21905"/>
                    <a:pt x="11792" y="20628"/>
                    <a:pt x="11834" y="19339"/>
                  </a:cubicBezTo>
                  <a:cubicBezTo>
                    <a:pt x="11961" y="18040"/>
                    <a:pt x="12150" y="16649"/>
                    <a:pt x="12997" y="15586"/>
                  </a:cubicBezTo>
                  <a:cubicBezTo>
                    <a:pt x="13845" y="14525"/>
                    <a:pt x="15304" y="14201"/>
                    <a:pt x="16299" y="13233"/>
                  </a:cubicBezTo>
                  <a:cubicBezTo>
                    <a:pt x="17249" y="12314"/>
                    <a:pt x="17873" y="11110"/>
                    <a:pt x="18073" y="9804"/>
                  </a:cubicBezTo>
                  <a:cubicBezTo>
                    <a:pt x="18275" y="8639"/>
                    <a:pt x="18196" y="7443"/>
                    <a:pt x="17844" y="6315"/>
                  </a:cubicBezTo>
                  <a:cubicBezTo>
                    <a:pt x="17528" y="5340"/>
                    <a:pt x="17039" y="4429"/>
                    <a:pt x="16405" y="3625"/>
                  </a:cubicBezTo>
                  <a:cubicBezTo>
                    <a:pt x="15486" y="2479"/>
                    <a:pt x="14373" y="1502"/>
                    <a:pt x="13117" y="740"/>
                  </a:cubicBezTo>
                  <a:cubicBezTo>
                    <a:pt x="12673" y="477"/>
                    <a:pt x="12324" y="284"/>
                    <a:pt x="12075" y="168"/>
                  </a:cubicBezTo>
                  <a:cubicBezTo>
                    <a:pt x="11955" y="102"/>
                    <a:pt x="11828" y="45"/>
                    <a:pt x="11698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4" name="Google Shape;4387;p109"/>
            <p:cNvSpPr/>
            <p:nvPr/>
          </p:nvSpPr>
          <p:spPr>
            <a:xfrm>
              <a:off x="1052800" y="248300"/>
              <a:ext cx="951950" cy="957775"/>
            </a:xfrm>
            <a:custGeom>
              <a:avLst/>
              <a:gdLst/>
              <a:ahLst/>
              <a:cxnLst/>
              <a:rect l="l" t="t" r="r" b="b"/>
              <a:pathLst>
                <a:path w="38078" h="38311" extrusionOk="0">
                  <a:moveTo>
                    <a:pt x="12001" y="1"/>
                  </a:moveTo>
                  <a:cubicBezTo>
                    <a:pt x="8803" y="1"/>
                    <a:pt x="5666" y="2115"/>
                    <a:pt x="4089" y="4973"/>
                  </a:cubicBezTo>
                  <a:cubicBezTo>
                    <a:pt x="2233" y="8336"/>
                    <a:pt x="2213" y="12457"/>
                    <a:pt x="3088" y="16196"/>
                  </a:cubicBezTo>
                  <a:cubicBezTo>
                    <a:pt x="3457" y="17763"/>
                    <a:pt x="3975" y="19383"/>
                    <a:pt x="3611" y="20958"/>
                  </a:cubicBezTo>
                  <a:cubicBezTo>
                    <a:pt x="3221" y="22645"/>
                    <a:pt x="1877" y="23956"/>
                    <a:pt x="1230" y="25571"/>
                  </a:cubicBezTo>
                  <a:cubicBezTo>
                    <a:pt x="0" y="28684"/>
                    <a:pt x="1567" y="32134"/>
                    <a:pt x="3099" y="35105"/>
                  </a:cubicBezTo>
                  <a:cubicBezTo>
                    <a:pt x="3772" y="36450"/>
                    <a:pt x="4694" y="37963"/>
                    <a:pt x="6186" y="38259"/>
                  </a:cubicBezTo>
                  <a:cubicBezTo>
                    <a:pt x="6362" y="38294"/>
                    <a:pt x="6537" y="38310"/>
                    <a:pt x="6710" y="38310"/>
                  </a:cubicBezTo>
                  <a:cubicBezTo>
                    <a:pt x="8170" y="38310"/>
                    <a:pt x="9481" y="37148"/>
                    <a:pt x="10744" y="36289"/>
                  </a:cubicBezTo>
                  <a:cubicBezTo>
                    <a:pt x="12738" y="34945"/>
                    <a:pt x="15077" y="34237"/>
                    <a:pt x="17453" y="34237"/>
                  </a:cubicBezTo>
                  <a:cubicBezTo>
                    <a:pt x="18049" y="34237"/>
                    <a:pt x="18648" y="34282"/>
                    <a:pt x="19243" y="34372"/>
                  </a:cubicBezTo>
                  <a:cubicBezTo>
                    <a:pt x="22606" y="34890"/>
                    <a:pt x="25645" y="36819"/>
                    <a:pt x="29020" y="36881"/>
                  </a:cubicBezTo>
                  <a:cubicBezTo>
                    <a:pt x="29042" y="36881"/>
                    <a:pt x="29064" y="36881"/>
                    <a:pt x="29086" y="36881"/>
                  </a:cubicBezTo>
                  <a:cubicBezTo>
                    <a:pt x="32168" y="36881"/>
                    <a:pt x="35043" y="35327"/>
                    <a:pt x="36733" y="32745"/>
                  </a:cubicBezTo>
                  <a:cubicBezTo>
                    <a:pt x="37734" y="31178"/>
                    <a:pt x="38077" y="28819"/>
                    <a:pt x="36632" y="27662"/>
                  </a:cubicBezTo>
                  <a:cubicBezTo>
                    <a:pt x="35677" y="26903"/>
                    <a:pt x="34217" y="26929"/>
                    <a:pt x="33377" y="26043"/>
                  </a:cubicBezTo>
                  <a:cubicBezTo>
                    <a:pt x="32355" y="24960"/>
                    <a:pt x="32799" y="23218"/>
                    <a:pt x="33324" y="21834"/>
                  </a:cubicBezTo>
                  <a:cubicBezTo>
                    <a:pt x="33848" y="20447"/>
                    <a:pt x="34372" y="18754"/>
                    <a:pt x="33439" y="17597"/>
                  </a:cubicBezTo>
                  <a:cubicBezTo>
                    <a:pt x="32396" y="16292"/>
                    <a:pt x="30137" y="16542"/>
                    <a:pt x="29142" y="15203"/>
                  </a:cubicBezTo>
                  <a:cubicBezTo>
                    <a:pt x="28147" y="13866"/>
                    <a:pt x="29196" y="11841"/>
                    <a:pt x="29142" y="10066"/>
                  </a:cubicBezTo>
                  <a:cubicBezTo>
                    <a:pt x="29007" y="8482"/>
                    <a:pt x="28158" y="7047"/>
                    <a:pt x="26834" y="6166"/>
                  </a:cubicBezTo>
                  <a:cubicBezTo>
                    <a:pt x="25571" y="5246"/>
                    <a:pt x="25395" y="4950"/>
                    <a:pt x="23654" y="1781"/>
                  </a:cubicBezTo>
                  <a:lnTo>
                    <a:pt x="13690" y="206"/>
                  </a:lnTo>
                  <a:cubicBezTo>
                    <a:pt x="13131" y="66"/>
                    <a:pt x="12565" y="1"/>
                    <a:pt x="120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5" name="Google Shape;4388;p109"/>
            <p:cNvSpPr/>
            <p:nvPr/>
          </p:nvSpPr>
          <p:spPr>
            <a:xfrm>
              <a:off x="829425" y="1017075"/>
              <a:ext cx="1499475" cy="1349250"/>
            </a:xfrm>
            <a:custGeom>
              <a:avLst/>
              <a:gdLst/>
              <a:ahLst/>
              <a:cxnLst/>
              <a:rect l="l" t="t" r="r" b="b"/>
              <a:pathLst>
                <a:path w="59979" h="53970" extrusionOk="0">
                  <a:moveTo>
                    <a:pt x="14520" y="1"/>
                  </a:moveTo>
                  <a:cubicBezTo>
                    <a:pt x="9550" y="1"/>
                    <a:pt x="0" y="1690"/>
                    <a:pt x="679" y="14794"/>
                  </a:cubicBezTo>
                  <a:cubicBezTo>
                    <a:pt x="1016" y="21244"/>
                    <a:pt x="7820" y="33797"/>
                    <a:pt x="9050" y="36876"/>
                  </a:cubicBezTo>
                  <a:cubicBezTo>
                    <a:pt x="7840" y="40776"/>
                    <a:pt x="4229" y="46855"/>
                    <a:pt x="3463" y="51473"/>
                  </a:cubicBezTo>
                  <a:lnTo>
                    <a:pt x="37332" y="53969"/>
                  </a:lnTo>
                  <a:lnTo>
                    <a:pt x="37090" y="33616"/>
                  </a:lnTo>
                  <a:lnTo>
                    <a:pt x="39503" y="35061"/>
                  </a:lnTo>
                  <a:lnTo>
                    <a:pt x="59978" y="34053"/>
                  </a:lnTo>
                  <a:lnTo>
                    <a:pt x="59306" y="24155"/>
                  </a:lnTo>
                  <a:lnTo>
                    <a:pt x="44418" y="24767"/>
                  </a:lnTo>
                  <a:cubicBezTo>
                    <a:pt x="41053" y="2490"/>
                    <a:pt x="32830" y="1339"/>
                    <a:pt x="31166" y="1339"/>
                  </a:cubicBezTo>
                  <a:cubicBezTo>
                    <a:pt x="30974" y="1339"/>
                    <a:pt x="30869" y="1354"/>
                    <a:pt x="30869" y="1354"/>
                  </a:cubicBezTo>
                  <a:lnTo>
                    <a:pt x="17421" y="205"/>
                  </a:lnTo>
                  <a:cubicBezTo>
                    <a:pt x="17421" y="205"/>
                    <a:pt x="16247" y="1"/>
                    <a:pt x="14520" y="1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6" name="Google Shape;4389;p109"/>
            <p:cNvSpPr/>
            <p:nvPr/>
          </p:nvSpPr>
          <p:spPr>
            <a:xfrm>
              <a:off x="1768575" y="1477525"/>
              <a:ext cx="93500" cy="379925"/>
            </a:xfrm>
            <a:custGeom>
              <a:avLst/>
              <a:gdLst/>
              <a:ahLst/>
              <a:cxnLst/>
              <a:rect l="l" t="t" r="r" b="b"/>
              <a:pathLst>
                <a:path w="3740" h="15197" extrusionOk="0">
                  <a:moveTo>
                    <a:pt x="1036" y="0"/>
                  </a:moveTo>
                  <a:cubicBezTo>
                    <a:pt x="1999" y="1593"/>
                    <a:pt x="2354" y="3480"/>
                    <a:pt x="2032" y="5313"/>
                  </a:cubicBezTo>
                  <a:cubicBezTo>
                    <a:pt x="1668" y="7565"/>
                    <a:pt x="847" y="10086"/>
                    <a:pt x="425" y="12158"/>
                  </a:cubicBezTo>
                  <a:cubicBezTo>
                    <a:pt x="0" y="14228"/>
                    <a:pt x="498" y="15197"/>
                    <a:pt x="498" y="15197"/>
                  </a:cubicBezTo>
                  <a:lnTo>
                    <a:pt x="3740" y="14417"/>
                  </a:lnTo>
                  <a:cubicBezTo>
                    <a:pt x="2602" y="10450"/>
                    <a:pt x="3517" y="8587"/>
                    <a:pt x="3457" y="4957"/>
                  </a:cubicBezTo>
                  <a:cubicBezTo>
                    <a:pt x="3416" y="2690"/>
                    <a:pt x="1036" y="0"/>
                    <a:pt x="10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7" name="Google Shape;4390;p109"/>
            <p:cNvSpPr/>
            <p:nvPr/>
          </p:nvSpPr>
          <p:spPr>
            <a:xfrm>
              <a:off x="1709050" y="1385075"/>
              <a:ext cx="120550" cy="472375"/>
            </a:xfrm>
            <a:custGeom>
              <a:avLst/>
              <a:gdLst/>
              <a:ahLst/>
              <a:cxnLst/>
              <a:rect l="l" t="t" r="r" b="b"/>
              <a:pathLst>
                <a:path w="4822" h="18895" extrusionOk="0">
                  <a:moveTo>
                    <a:pt x="75" y="1"/>
                  </a:moveTo>
                  <a:cubicBezTo>
                    <a:pt x="1" y="48"/>
                    <a:pt x="868" y="821"/>
                    <a:pt x="2092" y="2213"/>
                  </a:cubicBezTo>
                  <a:cubicBezTo>
                    <a:pt x="2812" y="3010"/>
                    <a:pt x="3397" y="3918"/>
                    <a:pt x="3826" y="4902"/>
                  </a:cubicBezTo>
                  <a:cubicBezTo>
                    <a:pt x="4295" y="6131"/>
                    <a:pt x="4436" y="7461"/>
                    <a:pt x="4237" y="8762"/>
                  </a:cubicBezTo>
                  <a:cubicBezTo>
                    <a:pt x="4028" y="10076"/>
                    <a:pt x="3731" y="11374"/>
                    <a:pt x="3349" y="12648"/>
                  </a:cubicBezTo>
                  <a:cubicBezTo>
                    <a:pt x="3045" y="13704"/>
                    <a:pt x="2821" y="14780"/>
                    <a:pt x="2677" y="15869"/>
                  </a:cubicBezTo>
                  <a:cubicBezTo>
                    <a:pt x="2582" y="16610"/>
                    <a:pt x="2582" y="17361"/>
                    <a:pt x="2677" y="18102"/>
                  </a:cubicBezTo>
                  <a:cubicBezTo>
                    <a:pt x="2711" y="18373"/>
                    <a:pt x="2779" y="18639"/>
                    <a:pt x="2879" y="18895"/>
                  </a:cubicBezTo>
                  <a:cubicBezTo>
                    <a:pt x="2883" y="18633"/>
                    <a:pt x="2860" y="18373"/>
                    <a:pt x="2811" y="18116"/>
                  </a:cubicBezTo>
                  <a:cubicBezTo>
                    <a:pt x="2774" y="17386"/>
                    <a:pt x="2812" y="16653"/>
                    <a:pt x="2926" y="15930"/>
                  </a:cubicBezTo>
                  <a:cubicBezTo>
                    <a:pt x="3113" y="14860"/>
                    <a:pt x="3367" y="13802"/>
                    <a:pt x="3685" y="12763"/>
                  </a:cubicBezTo>
                  <a:cubicBezTo>
                    <a:pt x="4093" y="11479"/>
                    <a:pt x="4401" y="10166"/>
                    <a:pt x="4606" y="8837"/>
                  </a:cubicBezTo>
                  <a:cubicBezTo>
                    <a:pt x="4821" y="7475"/>
                    <a:pt x="4665" y="6082"/>
                    <a:pt x="4155" y="4802"/>
                  </a:cubicBezTo>
                  <a:cubicBezTo>
                    <a:pt x="3702" y="3786"/>
                    <a:pt x="3076" y="2855"/>
                    <a:pt x="2307" y="2052"/>
                  </a:cubicBezTo>
                  <a:cubicBezTo>
                    <a:pt x="1806" y="1506"/>
                    <a:pt x="1273" y="990"/>
                    <a:pt x="713" y="505"/>
                  </a:cubicBezTo>
                  <a:cubicBezTo>
                    <a:pt x="518" y="316"/>
                    <a:pt x="304" y="147"/>
                    <a:pt x="7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8" name="Google Shape;4391;p109"/>
            <p:cNvSpPr/>
            <p:nvPr/>
          </p:nvSpPr>
          <p:spPr>
            <a:xfrm>
              <a:off x="1282200" y="1540325"/>
              <a:ext cx="509925" cy="359100"/>
            </a:xfrm>
            <a:custGeom>
              <a:avLst/>
              <a:gdLst/>
              <a:ahLst/>
              <a:cxnLst/>
              <a:rect l="l" t="t" r="r" b="b"/>
              <a:pathLst>
                <a:path w="20397" h="14364" extrusionOk="0">
                  <a:moveTo>
                    <a:pt x="298" y="1"/>
                  </a:moveTo>
                  <a:cubicBezTo>
                    <a:pt x="1" y="1"/>
                    <a:pt x="3736" y="9939"/>
                    <a:pt x="5153" y="13076"/>
                  </a:cubicBezTo>
                  <a:cubicBezTo>
                    <a:pt x="5427" y="13864"/>
                    <a:pt x="6167" y="14364"/>
                    <a:pt x="6963" y="14364"/>
                  </a:cubicBezTo>
                  <a:cubicBezTo>
                    <a:pt x="7141" y="14364"/>
                    <a:pt x="7321" y="14339"/>
                    <a:pt x="7500" y="14287"/>
                  </a:cubicBezTo>
                  <a:cubicBezTo>
                    <a:pt x="7522" y="14287"/>
                    <a:pt x="7545" y="14287"/>
                    <a:pt x="7568" y="14287"/>
                  </a:cubicBezTo>
                  <a:cubicBezTo>
                    <a:pt x="11911" y="14287"/>
                    <a:pt x="16231" y="13663"/>
                    <a:pt x="20396" y="12429"/>
                  </a:cubicBezTo>
                  <a:lnTo>
                    <a:pt x="20396" y="12429"/>
                  </a:lnTo>
                  <a:lnTo>
                    <a:pt x="10365" y="12659"/>
                  </a:lnTo>
                  <a:cubicBezTo>
                    <a:pt x="10188" y="12675"/>
                    <a:pt x="10011" y="12683"/>
                    <a:pt x="9834" y="12683"/>
                  </a:cubicBezTo>
                  <a:cubicBezTo>
                    <a:pt x="9215" y="12683"/>
                    <a:pt x="8599" y="12582"/>
                    <a:pt x="8011" y="12382"/>
                  </a:cubicBezTo>
                  <a:cubicBezTo>
                    <a:pt x="6955" y="11939"/>
                    <a:pt x="6277" y="10910"/>
                    <a:pt x="5684" y="9928"/>
                  </a:cubicBezTo>
                  <a:cubicBezTo>
                    <a:pt x="3923" y="7024"/>
                    <a:pt x="2309" y="4039"/>
                    <a:pt x="843" y="972"/>
                  </a:cubicBezTo>
                  <a:cubicBezTo>
                    <a:pt x="520" y="296"/>
                    <a:pt x="349" y="1"/>
                    <a:pt x="2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9" name="Google Shape;4392;p109"/>
            <p:cNvSpPr/>
            <p:nvPr/>
          </p:nvSpPr>
          <p:spPr>
            <a:xfrm>
              <a:off x="2052125" y="322575"/>
              <a:ext cx="1574125" cy="1967075"/>
            </a:xfrm>
            <a:custGeom>
              <a:avLst/>
              <a:gdLst/>
              <a:ahLst/>
              <a:cxnLst/>
              <a:rect l="l" t="t" r="r" b="b"/>
              <a:pathLst>
                <a:path w="62965" h="78683" extrusionOk="0">
                  <a:moveTo>
                    <a:pt x="31324" y="1"/>
                  </a:moveTo>
                  <a:cubicBezTo>
                    <a:pt x="30830" y="1"/>
                    <a:pt x="30329" y="43"/>
                    <a:pt x="29825" y="130"/>
                  </a:cubicBezTo>
                  <a:cubicBezTo>
                    <a:pt x="25628" y="855"/>
                    <a:pt x="22564" y="4501"/>
                    <a:pt x="22573" y="8760"/>
                  </a:cubicBezTo>
                  <a:cubicBezTo>
                    <a:pt x="22573" y="9972"/>
                    <a:pt x="22827" y="11171"/>
                    <a:pt x="23319" y="12278"/>
                  </a:cubicBezTo>
                  <a:cubicBezTo>
                    <a:pt x="23568" y="12832"/>
                    <a:pt x="23702" y="13431"/>
                    <a:pt x="23709" y="14040"/>
                  </a:cubicBezTo>
                  <a:lnTo>
                    <a:pt x="23709" y="15868"/>
                  </a:lnTo>
                  <a:lnTo>
                    <a:pt x="3236" y="15868"/>
                  </a:lnTo>
                  <a:cubicBezTo>
                    <a:pt x="1449" y="15868"/>
                    <a:pt x="2" y="17316"/>
                    <a:pt x="2" y="19102"/>
                  </a:cubicBezTo>
                  <a:lnTo>
                    <a:pt x="2" y="76047"/>
                  </a:lnTo>
                  <a:cubicBezTo>
                    <a:pt x="1" y="77502"/>
                    <a:pt x="1181" y="78683"/>
                    <a:pt x="2636" y="78683"/>
                  </a:cubicBezTo>
                  <a:lnTo>
                    <a:pt x="60328" y="78683"/>
                  </a:lnTo>
                  <a:cubicBezTo>
                    <a:pt x="61782" y="78679"/>
                    <a:pt x="62960" y="77501"/>
                    <a:pt x="62964" y="76047"/>
                  </a:cubicBezTo>
                  <a:lnTo>
                    <a:pt x="62964" y="55465"/>
                  </a:lnTo>
                  <a:lnTo>
                    <a:pt x="60631" y="55465"/>
                  </a:lnTo>
                  <a:cubicBezTo>
                    <a:pt x="60091" y="55465"/>
                    <a:pt x="59556" y="55571"/>
                    <a:pt x="59058" y="55773"/>
                  </a:cubicBezTo>
                  <a:cubicBezTo>
                    <a:pt x="58024" y="56195"/>
                    <a:pt x="56919" y="56412"/>
                    <a:pt x="55803" y="56412"/>
                  </a:cubicBezTo>
                  <a:cubicBezTo>
                    <a:pt x="55698" y="56416"/>
                    <a:pt x="55593" y="56418"/>
                    <a:pt x="55489" y="56418"/>
                  </a:cubicBezTo>
                  <a:cubicBezTo>
                    <a:pt x="50801" y="56418"/>
                    <a:pt x="46920" y="52703"/>
                    <a:pt x="46752" y="47979"/>
                  </a:cubicBezTo>
                  <a:cubicBezTo>
                    <a:pt x="46582" y="43153"/>
                    <a:pt x="50357" y="39101"/>
                    <a:pt x="55185" y="38929"/>
                  </a:cubicBezTo>
                  <a:lnTo>
                    <a:pt x="55185" y="38950"/>
                  </a:lnTo>
                  <a:cubicBezTo>
                    <a:pt x="55390" y="38936"/>
                    <a:pt x="55595" y="38928"/>
                    <a:pt x="55799" y="38928"/>
                  </a:cubicBezTo>
                  <a:cubicBezTo>
                    <a:pt x="57071" y="38928"/>
                    <a:pt x="58330" y="39208"/>
                    <a:pt x="59487" y="39751"/>
                  </a:cubicBezTo>
                  <a:cubicBezTo>
                    <a:pt x="60059" y="40030"/>
                    <a:pt x="60686" y="40176"/>
                    <a:pt x="61323" y="40180"/>
                  </a:cubicBezTo>
                  <a:lnTo>
                    <a:pt x="62963" y="40180"/>
                  </a:lnTo>
                  <a:lnTo>
                    <a:pt x="62963" y="19101"/>
                  </a:lnTo>
                  <a:cubicBezTo>
                    <a:pt x="62963" y="17314"/>
                    <a:pt x="61515" y="15867"/>
                    <a:pt x="59729" y="15867"/>
                  </a:cubicBezTo>
                  <a:lnTo>
                    <a:pt x="38731" y="15867"/>
                  </a:lnTo>
                  <a:lnTo>
                    <a:pt x="38731" y="14441"/>
                  </a:lnTo>
                  <a:cubicBezTo>
                    <a:pt x="38737" y="13780"/>
                    <a:pt x="38894" y="13130"/>
                    <a:pt x="39189" y="12538"/>
                  </a:cubicBezTo>
                  <a:cubicBezTo>
                    <a:pt x="39987" y="10900"/>
                    <a:pt x="40246" y="9049"/>
                    <a:pt x="39928" y="7253"/>
                  </a:cubicBezTo>
                  <a:cubicBezTo>
                    <a:pt x="39192" y="3001"/>
                    <a:pt x="35499" y="1"/>
                    <a:pt x="31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0" name="Google Shape;4393;p109"/>
            <p:cNvSpPr/>
            <p:nvPr/>
          </p:nvSpPr>
          <p:spPr>
            <a:xfrm>
              <a:off x="1234350" y="262025"/>
              <a:ext cx="456725" cy="917675"/>
            </a:xfrm>
            <a:custGeom>
              <a:avLst/>
              <a:gdLst/>
              <a:ahLst/>
              <a:cxnLst/>
              <a:rect l="l" t="t" r="r" b="b"/>
              <a:pathLst>
                <a:path w="18269" h="36707" extrusionOk="0">
                  <a:moveTo>
                    <a:pt x="9414" y="1"/>
                  </a:moveTo>
                  <a:lnTo>
                    <a:pt x="1" y="7142"/>
                  </a:lnTo>
                  <a:lnTo>
                    <a:pt x="1042" y="30877"/>
                  </a:lnTo>
                  <a:cubicBezTo>
                    <a:pt x="1185" y="34108"/>
                    <a:pt x="3826" y="36667"/>
                    <a:pt x="7060" y="36706"/>
                  </a:cubicBezTo>
                  <a:cubicBezTo>
                    <a:pt x="7084" y="36706"/>
                    <a:pt x="7108" y="36707"/>
                    <a:pt x="7132" y="36707"/>
                  </a:cubicBezTo>
                  <a:cubicBezTo>
                    <a:pt x="7204" y="36707"/>
                    <a:pt x="7275" y="36705"/>
                    <a:pt x="7347" y="36702"/>
                  </a:cubicBezTo>
                  <a:cubicBezTo>
                    <a:pt x="10713" y="36575"/>
                    <a:pt x="13339" y="33744"/>
                    <a:pt x="13212" y="30379"/>
                  </a:cubicBezTo>
                  <a:cubicBezTo>
                    <a:pt x="13104" y="27508"/>
                    <a:pt x="12991" y="24778"/>
                    <a:pt x="12991" y="24778"/>
                  </a:cubicBezTo>
                  <a:cubicBezTo>
                    <a:pt x="12991" y="24778"/>
                    <a:pt x="17692" y="24280"/>
                    <a:pt x="17980" y="19614"/>
                  </a:cubicBezTo>
                  <a:cubicBezTo>
                    <a:pt x="18269" y="14947"/>
                    <a:pt x="17980" y="4189"/>
                    <a:pt x="17980" y="4189"/>
                  </a:cubicBezTo>
                  <a:lnTo>
                    <a:pt x="9414" y="1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1" name="Google Shape;4394;p109"/>
            <p:cNvSpPr/>
            <p:nvPr/>
          </p:nvSpPr>
          <p:spPr>
            <a:xfrm>
              <a:off x="1629875" y="547775"/>
              <a:ext cx="31150" cy="29950"/>
            </a:xfrm>
            <a:custGeom>
              <a:avLst/>
              <a:gdLst/>
              <a:ahLst/>
              <a:cxnLst/>
              <a:rect l="l" t="t" r="r" b="b"/>
              <a:pathLst>
                <a:path w="1246" h="1198" extrusionOk="0">
                  <a:moveTo>
                    <a:pt x="646" y="1"/>
                  </a:moveTo>
                  <a:cubicBezTo>
                    <a:pt x="404" y="1"/>
                    <a:pt x="186" y="147"/>
                    <a:pt x="93" y="370"/>
                  </a:cubicBezTo>
                  <a:cubicBezTo>
                    <a:pt x="0" y="593"/>
                    <a:pt x="51" y="851"/>
                    <a:pt x="223" y="1023"/>
                  </a:cubicBezTo>
                  <a:cubicBezTo>
                    <a:pt x="338" y="1137"/>
                    <a:pt x="491" y="1198"/>
                    <a:pt x="647" y="1198"/>
                  </a:cubicBezTo>
                  <a:cubicBezTo>
                    <a:pt x="724" y="1198"/>
                    <a:pt x="801" y="1183"/>
                    <a:pt x="875" y="1152"/>
                  </a:cubicBezTo>
                  <a:cubicBezTo>
                    <a:pt x="1099" y="1059"/>
                    <a:pt x="1245" y="841"/>
                    <a:pt x="1245" y="599"/>
                  </a:cubicBezTo>
                  <a:cubicBezTo>
                    <a:pt x="1245" y="269"/>
                    <a:pt x="977" y="1"/>
                    <a:pt x="6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2" name="Google Shape;4395;p109"/>
            <p:cNvSpPr/>
            <p:nvPr/>
          </p:nvSpPr>
          <p:spPr>
            <a:xfrm>
              <a:off x="1614925" y="528375"/>
              <a:ext cx="61375" cy="18375"/>
            </a:xfrm>
            <a:custGeom>
              <a:avLst/>
              <a:gdLst/>
              <a:ahLst/>
              <a:cxnLst/>
              <a:rect l="l" t="t" r="r" b="b"/>
              <a:pathLst>
                <a:path w="2455" h="735" extrusionOk="0">
                  <a:moveTo>
                    <a:pt x="1185" y="1"/>
                  </a:moveTo>
                  <a:cubicBezTo>
                    <a:pt x="886" y="1"/>
                    <a:pt x="586" y="86"/>
                    <a:pt x="324" y="260"/>
                  </a:cubicBezTo>
                  <a:cubicBezTo>
                    <a:pt x="114" y="401"/>
                    <a:pt x="0" y="495"/>
                    <a:pt x="67" y="582"/>
                  </a:cubicBezTo>
                  <a:cubicBezTo>
                    <a:pt x="76" y="592"/>
                    <a:pt x="91" y="597"/>
                    <a:pt x="111" y="597"/>
                  </a:cubicBezTo>
                  <a:cubicBezTo>
                    <a:pt x="249" y="597"/>
                    <a:pt x="644" y="391"/>
                    <a:pt x="1161" y="391"/>
                  </a:cubicBezTo>
                  <a:cubicBezTo>
                    <a:pt x="1193" y="391"/>
                    <a:pt x="1225" y="391"/>
                    <a:pt x="1258" y="393"/>
                  </a:cubicBezTo>
                  <a:cubicBezTo>
                    <a:pt x="1841" y="424"/>
                    <a:pt x="2254" y="734"/>
                    <a:pt x="2388" y="734"/>
                  </a:cubicBezTo>
                  <a:cubicBezTo>
                    <a:pt x="2403" y="734"/>
                    <a:pt x="2414" y="731"/>
                    <a:pt x="2422" y="723"/>
                  </a:cubicBezTo>
                  <a:cubicBezTo>
                    <a:pt x="2454" y="663"/>
                    <a:pt x="2394" y="541"/>
                    <a:pt x="2199" y="373"/>
                  </a:cubicBezTo>
                  <a:cubicBezTo>
                    <a:pt x="1909" y="127"/>
                    <a:pt x="1548" y="1"/>
                    <a:pt x="11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3" name="Google Shape;4396;p109"/>
            <p:cNvSpPr/>
            <p:nvPr/>
          </p:nvSpPr>
          <p:spPr>
            <a:xfrm>
              <a:off x="1456925" y="547775"/>
              <a:ext cx="31100" cy="29950"/>
            </a:xfrm>
            <a:custGeom>
              <a:avLst/>
              <a:gdLst/>
              <a:ahLst/>
              <a:cxnLst/>
              <a:rect l="l" t="t" r="r" b="b"/>
              <a:pathLst>
                <a:path w="1244" h="1198" extrusionOk="0">
                  <a:moveTo>
                    <a:pt x="645" y="1"/>
                  </a:moveTo>
                  <a:cubicBezTo>
                    <a:pt x="403" y="1"/>
                    <a:pt x="185" y="147"/>
                    <a:pt x="93" y="370"/>
                  </a:cubicBezTo>
                  <a:cubicBezTo>
                    <a:pt x="0" y="593"/>
                    <a:pt x="51" y="851"/>
                    <a:pt x="223" y="1023"/>
                  </a:cubicBezTo>
                  <a:cubicBezTo>
                    <a:pt x="337" y="1137"/>
                    <a:pt x="490" y="1198"/>
                    <a:pt x="646" y="1198"/>
                  </a:cubicBezTo>
                  <a:cubicBezTo>
                    <a:pt x="723" y="1198"/>
                    <a:pt x="801" y="1183"/>
                    <a:pt x="874" y="1152"/>
                  </a:cubicBezTo>
                  <a:cubicBezTo>
                    <a:pt x="1098" y="1059"/>
                    <a:pt x="1243" y="841"/>
                    <a:pt x="1243" y="599"/>
                  </a:cubicBezTo>
                  <a:cubicBezTo>
                    <a:pt x="1243" y="269"/>
                    <a:pt x="977" y="1"/>
                    <a:pt x="6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4" name="Google Shape;4397;p109"/>
            <p:cNvSpPr/>
            <p:nvPr/>
          </p:nvSpPr>
          <p:spPr>
            <a:xfrm>
              <a:off x="1436725" y="528075"/>
              <a:ext cx="61400" cy="18675"/>
            </a:xfrm>
            <a:custGeom>
              <a:avLst/>
              <a:gdLst/>
              <a:ahLst/>
              <a:cxnLst/>
              <a:rect l="l" t="t" r="r" b="b"/>
              <a:pathLst>
                <a:path w="2456" h="747" extrusionOk="0">
                  <a:moveTo>
                    <a:pt x="1203" y="1"/>
                  </a:moveTo>
                  <a:cubicBezTo>
                    <a:pt x="890" y="1"/>
                    <a:pt x="583" y="95"/>
                    <a:pt x="324" y="272"/>
                  </a:cubicBezTo>
                  <a:cubicBezTo>
                    <a:pt x="116" y="413"/>
                    <a:pt x="1" y="507"/>
                    <a:pt x="69" y="594"/>
                  </a:cubicBezTo>
                  <a:cubicBezTo>
                    <a:pt x="77" y="604"/>
                    <a:pt x="92" y="609"/>
                    <a:pt x="113" y="609"/>
                  </a:cubicBezTo>
                  <a:cubicBezTo>
                    <a:pt x="249" y="609"/>
                    <a:pt x="644" y="403"/>
                    <a:pt x="1162" y="403"/>
                  </a:cubicBezTo>
                  <a:cubicBezTo>
                    <a:pt x="1193" y="403"/>
                    <a:pt x="1226" y="403"/>
                    <a:pt x="1258" y="405"/>
                  </a:cubicBezTo>
                  <a:cubicBezTo>
                    <a:pt x="1841" y="436"/>
                    <a:pt x="2254" y="746"/>
                    <a:pt x="2388" y="746"/>
                  </a:cubicBezTo>
                  <a:cubicBezTo>
                    <a:pt x="2403" y="746"/>
                    <a:pt x="2414" y="743"/>
                    <a:pt x="2422" y="735"/>
                  </a:cubicBezTo>
                  <a:cubicBezTo>
                    <a:pt x="2456" y="675"/>
                    <a:pt x="2394" y="553"/>
                    <a:pt x="2180" y="372"/>
                  </a:cubicBezTo>
                  <a:cubicBezTo>
                    <a:pt x="1919" y="154"/>
                    <a:pt x="1597" y="24"/>
                    <a:pt x="1258" y="2"/>
                  </a:cubicBezTo>
                  <a:cubicBezTo>
                    <a:pt x="1240" y="1"/>
                    <a:pt x="1221" y="1"/>
                    <a:pt x="12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5" name="Google Shape;4398;p109"/>
            <p:cNvSpPr/>
            <p:nvPr/>
          </p:nvSpPr>
          <p:spPr>
            <a:xfrm>
              <a:off x="1405125" y="828850"/>
              <a:ext cx="155700" cy="82750"/>
            </a:xfrm>
            <a:custGeom>
              <a:avLst/>
              <a:gdLst/>
              <a:ahLst/>
              <a:cxnLst/>
              <a:rect l="l" t="t" r="r" b="b"/>
              <a:pathLst>
                <a:path w="6228" h="3310" extrusionOk="0">
                  <a:moveTo>
                    <a:pt x="0" y="0"/>
                  </a:moveTo>
                  <a:cubicBezTo>
                    <a:pt x="0" y="0"/>
                    <a:pt x="1468" y="3310"/>
                    <a:pt x="5867" y="3310"/>
                  </a:cubicBezTo>
                  <a:cubicBezTo>
                    <a:pt x="5985" y="3310"/>
                    <a:pt x="6105" y="3307"/>
                    <a:pt x="6228" y="3302"/>
                  </a:cubicBezTo>
                  <a:lnTo>
                    <a:pt x="6180" y="2092"/>
                  </a:lnTo>
                  <a:cubicBezTo>
                    <a:pt x="3963" y="1997"/>
                    <a:pt x="1820" y="1272"/>
                    <a:pt x="0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6" name="Google Shape;4399;p109"/>
            <p:cNvSpPr/>
            <p:nvPr/>
          </p:nvSpPr>
          <p:spPr>
            <a:xfrm>
              <a:off x="1552550" y="541750"/>
              <a:ext cx="44325" cy="141600"/>
            </a:xfrm>
            <a:custGeom>
              <a:avLst/>
              <a:gdLst/>
              <a:ahLst/>
              <a:cxnLst/>
              <a:rect l="l" t="t" r="r" b="b"/>
              <a:pathLst>
                <a:path w="1773" h="5664" extrusionOk="0">
                  <a:moveTo>
                    <a:pt x="1" y="1"/>
                  </a:moveTo>
                  <a:lnTo>
                    <a:pt x="1" y="1"/>
                  </a:lnTo>
                  <a:cubicBezTo>
                    <a:pt x="39" y="354"/>
                    <a:pt x="117" y="701"/>
                    <a:pt x="236" y="1036"/>
                  </a:cubicBezTo>
                  <a:cubicBezTo>
                    <a:pt x="418" y="1662"/>
                    <a:pt x="680" y="2521"/>
                    <a:pt x="982" y="3470"/>
                  </a:cubicBezTo>
                  <a:cubicBezTo>
                    <a:pt x="1139" y="3949"/>
                    <a:pt x="1287" y="4398"/>
                    <a:pt x="1426" y="4814"/>
                  </a:cubicBezTo>
                  <a:cubicBezTo>
                    <a:pt x="1506" y="4977"/>
                    <a:pt x="1539" y="5159"/>
                    <a:pt x="1520" y="5339"/>
                  </a:cubicBezTo>
                  <a:cubicBezTo>
                    <a:pt x="1480" y="5486"/>
                    <a:pt x="1319" y="5486"/>
                    <a:pt x="1158" y="5486"/>
                  </a:cubicBezTo>
                  <a:cubicBezTo>
                    <a:pt x="803" y="5491"/>
                    <a:pt x="452" y="5537"/>
                    <a:pt x="108" y="5621"/>
                  </a:cubicBezTo>
                  <a:cubicBezTo>
                    <a:pt x="311" y="5650"/>
                    <a:pt x="516" y="5664"/>
                    <a:pt x="721" y="5664"/>
                  </a:cubicBezTo>
                  <a:cubicBezTo>
                    <a:pt x="869" y="5664"/>
                    <a:pt x="1017" y="5656"/>
                    <a:pt x="1164" y="5642"/>
                  </a:cubicBezTo>
                  <a:cubicBezTo>
                    <a:pt x="1211" y="5646"/>
                    <a:pt x="1259" y="5649"/>
                    <a:pt x="1306" y="5649"/>
                  </a:cubicBezTo>
                  <a:cubicBezTo>
                    <a:pt x="1353" y="5649"/>
                    <a:pt x="1400" y="5646"/>
                    <a:pt x="1447" y="5642"/>
                  </a:cubicBezTo>
                  <a:cubicBezTo>
                    <a:pt x="1567" y="5609"/>
                    <a:pt x="1667" y="5523"/>
                    <a:pt x="1715" y="5406"/>
                  </a:cubicBezTo>
                  <a:cubicBezTo>
                    <a:pt x="1773" y="5182"/>
                    <a:pt x="1752" y="4944"/>
                    <a:pt x="1655" y="4735"/>
                  </a:cubicBezTo>
                  <a:lnTo>
                    <a:pt x="1231" y="3389"/>
                  </a:lnTo>
                  <a:cubicBezTo>
                    <a:pt x="929" y="2442"/>
                    <a:pt x="633" y="1594"/>
                    <a:pt x="410" y="976"/>
                  </a:cubicBezTo>
                  <a:cubicBezTo>
                    <a:pt x="315" y="634"/>
                    <a:pt x="177" y="307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7" name="Google Shape;4400;p109"/>
            <p:cNvSpPr/>
            <p:nvPr/>
          </p:nvSpPr>
          <p:spPr>
            <a:xfrm>
              <a:off x="1519225" y="696200"/>
              <a:ext cx="41625" cy="37000"/>
            </a:xfrm>
            <a:custGeom>
              <a:avLst/>
              <a:gdLst/>
              <a:ahLst/>
              <a:cxnLst/>
              <a:rect l="l" t="t" r="r" b="b"/>
              <a:pathLst>
                <a:path w="1665" h="1480" extrusionOk="0">
                  <a:moveTo>
                    <a:pt x="963" y="0"/>
                  </a:moveTo>
                  <a:lnTo>
                    <a:pt x="963" y="0"/>
                  </a:lnTo>
                  <a:cubicBezTo>
                    <a:pt x="712" y="67"/>
                    <a:pt x="480" y="197"/>
                    <a:pt x="292" y="377"/>
                  </a:cubicBezTo>
                  <a:cubicBezTo>
                    <a:pt x="51" y="580"/>
                    <a:pt x="0" y="928"/>
                    <a:pt x="170" y="1193"/>
                  </a:cubicBezTo>
                  <a:cubicBezTo>
                    <a:pt x="289" y="1377"/>
                    <a:pt x="490" y="1480"/>
                    <a:pt x="696" y="1480"/>
                  </a:cubicBezTo>
                  <a:cubicBezTo>
                    <a:pt x="786" y="1480"/>
                    <a:pt x="878" y="1460"/>
                    <a:pt x="963" y="1419"/>
                  </a:cubicBezTo>
                  <a:cubicBezTo>
                    <a:pt x="1213" y="1364"/>
                    <a:pt x="1427" y="1206"/>
                    <a:pt x="1548" y="982"/>
                  </a:cubicBezTo>
                  <a:cubicBezTo>
                    <a:pt x="1665" y="746"/>
                    <a:pt x="1633" y="466"/>
                    <a:pt x="1469" y="262"/>
                  </a:cubicBezTo>
                  <a:cubicBezTo>
                    <a:pt x="1363" y="147"/>
                    <a:pt x="1217" y="87"/>
                    <a:pt x="1069" y="87"/>
                  </a:cubicBezTo>
                  <a:cubicBezTo>
                    <a:pt x="975" y="87"/>
                    <a:pt x="881" y="111"/>
                    <a:pt x="796" y="161"/>
                  </a:cubicBezTo>
                  <a:lnTo>
                    <a:pt x="963" y="0"/>
                  </a:ln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8" name="Google Shape;4401;p109"/>
            <p:cNvSpPr/>
            <p:nvPr/>
          </p:nvSpPr>
          <p:spPr>
            <a:xfrm>
              <a:off x="1518425" y="694875"/>
              <a:ext cx="45775" cy="27475"/>
            </a:xfrm>
            <a:custGeom>
              <a:avLst/>
              <a:gdLst/>
              <a:ahLst/>
              <a:cxnLst/>
              <a:rect l="l" t="t" r="r" b="b"/>
              <a:pathLst>
                <a:path w="1831" h="1099" extrusionOk="0">
                  <a:moveTo>
                    <a:pt x="103" y="0"/>
                  </a:moveTo>
                  <a:cubicBezTo>
                    <a:pt x="100" y="0"/>
                    <a:pt x="98" y="0"/>
                    <a:pt x="95" y="1"/>
                  </a:cubicBezTo>
                  <a:cubicBezTo>
                    <a:pt x="1" y="21"/>
                    <a:pt x="155" y="565"/>
                    <a:pt x="727" y="895"/>
                  </a:cubicBezTo>
                  <a:cubicBezTo>
                    <a:pt x="994" y="1049"/>
                    <a:pt x="1251" y="1098"/>
                    <a:pt x="1450" y="1098"/>
                  </a:cubicBezTo>
                  <a:cubicBezTo>
                    <a:pt x="1679" y="1098"/>
                    <a:pt x="1830" y="1033"/>
                    <a:pt x="1830" y="983"/>
                  </a:cubicBezTo>
                  <a:cubicBezTo>
                    <a:pt x="1816" y="880"/>
                    <a:pt x="1372" y="848"/>
                    <a:pt x="902" y="592"/>
                  </a:cubicBezTo>
                  <a:cubicBezTo>
                    <a:pt x="445" y="343"/>
                    <a:pt x="203" y="0"/>
                    <a:pt x="1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39" name="Google Shape;4402;p109"/>
            <p:cNvSpPr/>
            <p:nvPr/>
          </p:nvSpPr>
          <p:spPr>
            <a:xfrm>
              <a:off x="1302150" y="238725"/>
              <a:ext cx="424925" cy="273425"/>
            </a:xfrm>
            <a:custGeom>
              <a:avLst/>
              <a:gdLst/>
              <a:ahLst/>
              <a:cxnLst/>
              <a:rect l="l" t="t" r="r" b="b"/>
              <a:pathLst>
                <a:path w="16997" h="10937" extrusionOk="0">
                  <a:moveTo>
                    <a:pt x="6993" y="1"/>
                  </a:moveTo>
                  <a:cubicBezTo>
                    <a:pt x="5076" y="1"/>
                    <a:pt x="3247" y="818"/>
                    <a:pt x="1968" y="2257"/>
                  </a:cubicBezTo>
                  <a:cubicBezTo>
                    <a:pt x="664" y="3766"/>
                    <a:pt x="1" y="5726"/>
                    <a:pt x="120" y="7716"/>
                  </a:cubicBezTo>
                  <a:cubicBezTo>
                    <a:pt x="107" y="8465"/>
                    <a:pt x="343" y="9195"/>
                    <a:pt x="792" y="9795"/>
                  </a:cubicBezTo>
                  <a:cubicBezTo>
                    <a:pt x="1464" y="10568"/>
                    <a:pt x="2601" y="10723"/>
                    <a:pt x="3630" y="10823"/>
                  </a:cubicBezTo>
                  <a:cubicBezTo>
                    <a:pt x="4037" y="10899"/>
                    <a:pt x="4449" y="10936"/>
                    <a:pt x="4860" y="10936"/>
                  </a:cubicBezTo>
                  <a:cubicBezTo>
                    <a:pt x="5504" y="10936"/>
                    <a:pt x="6148" y="10844"/>
                    <a:pt x="6770" y="10662"/>
                  </a:cubicBezTo>
                  <a:cubicBezTo>
                    <a:pt x="7394" y="10422"/>
                    <a:pt x="7953" y="9927"/>
                    <a:pt x="8227" y="9335"/>
                  </a:cubicBezTo>
                  <a:lnTo>
                    <a:pt x="8227" y="9335"/>
                  </a:lnTo>
                  <a:cubicBezTo>
                    <a:pt x="8353" y="9728"/>
                    <a:pt x="8633" y="10090"/>
                    <a:pt x="8988" y="10305"/>
                  </a:cubicBezTo>
                  <a:cubicBezTo>
                    <a:pt x="9597" y="10604"/>
                    <a:pt x="10263" y="10757"/>
                    <a:pt x="10937" y="10757"/>
                  </a:cubicBezTo>
                  <a:cubicBezTo>
                    <a:pt x="11083" y="10757"/>
                    <a:pt x="11229" y="10750"/>
                    <a:pt x="11375" y="10736"/>
                  </a:cubicBezTo>
                  <a:lnTo>
                    <a:pt x="14899" y="10736"/>
                  </a:lnTo>
                  <a:cubicBezTo>
                    <a:pt x="14962" y="10742"/>
                    <a:pt x="15025" y="10745"/>
                    <a:pt x="15088" y="10745"/>
                  </a:cubicBezTo>
                  <a:cubicBezTo>
                    <a:pt x="15426" y="10745"/>
                    <a:pt x="15760" y="10657"/>
                    <a:pt x="16056" y="10487"/>
                  </a:cubicBezTo>
                  <a:cubicBezTo>
                    <a:pt x="16435" y="10101"/>
                    <a:pt x="16643" y="9577"/>
                    <a:pt x="16634" y="9034"/>
                  </a:cubicBezTo>
                  <a:cubicBezTo>
                    <a:pt x="16821" y="7159"/>
                    <a:pt x="16997" y="5163"/>
                    <a:pt x="16135" y="3488"/>
                  </a:cubicBezTo>
                  <a:cubicBezTo>
                    <a:pt x="15281" y="2003"/>
                    <a:pt x="13886" y="908"/>
                    <a:pt x="12242" y="428"/>
                  </a:cubicBezTo>
                  <a:cubicBezTo>
                    <a:pt x="11193" y="80"/>
                    <a:pt x="10080" y="63"/>
                    <a:pt x="8968" y="63"/>
                  </a:cubicBezTo>
                  <a:cubicBezTo>
                    <a:pt x="8847" y="63"/>
                    <a:pt x="8726" y="64"/>
                    <a:pt x="8604" y="64"/>
                  </a:cubicBezTo>
                  <a:cubicBezTo>
                    <a:pt x="8136" y="64"/>
                    <a:pt x="7668" y="61"/>
                    <a:pt x="7207" y="31"/>
                  </a:cubicBezTo>
                  <a:lnTo>
                    <a:pt x="7226" y="5"/>
                  </a:lnTo>
                  <a:cubicBezTo>
                    <a:pt x="7148" y="2"/>
                    <a:pt x="7070" y="1"/>
                    <a:pt x="699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0" name="Google Shape;4403;p109"/>
            <p:cNvSpPr/>
            <p:nvPr/>
          </p:nvSpPr>
          <p:spPr>
            <a:xfrm>
              <a:off x="1221075" y="298675"/>
              <a:ext cx="170875" cy="721150"/>
            </a:xfrm>
            <a:custGeom>
              <a:avLst/>
              <a:gdLst/>
              <a:ahLst/>
              <a:cxnLst/>
              <a:rect l="l" t="t" r="r" b="b"/>
              <a:pathLst>
                <a:path w="6835" h="28846" extrusionOk="0">
                  <a:moveTo>
                    <a:pt x="3713" y="0"/>
                  </a:moveTo>
                  <a:cubicBezTo>
                    <a:pt x="3143" y="0"/>
                    <a:pt x="2583" y="207"/>
                    <a:pt x="2145" y="599"/>
                  </a:cubicBezTo>
                  <a:cubicBezTo>
                    <a:pt x="1537" y="1160"/>
                    <a:pt x="1059" y="1849"/>
                    <a:pt x="746" y="2616"/>
                  </a:cubicBezTo>
                  <a:lnTo>
                    <a:pt x="0" y="8277"/>
                  </a:lnTo>
                  <a:lnTo>
                    <a:pt x="558" y="16205"/>
                  </a:lnTo>
                  <a:lnTo>
                    <a:pt x="532" y="28738"/>
                  </a:lnTo>
                  <a:cubicBezTo>
                    <a:pt x="673" y="28812"/>
                    <a:pt x="828" y="28846"/>
                    <a:pt x="993" y="28846"/>
                  </a:cubicBezTo>
                  <a:cubicBezTo>
                    <a:pt x="2331" y="28846"/>
                    <a:pt x="4337" y="26628"/>
                    <a:pt x="5043" y="25545"/>
                  </a:cubicBezTo>
                  <a:cubicBezTo>
                    <a:pt x="5750" y="24262"/>
                    <a:pt x="5987" y="22774"/>
                    <a:pt x="5716" y="21335"/>
                  </a:cubicBezTo>
                  <a:cubicBezTo>
                    <a:pt x="5547" y="19889"/>
                    <a:pt x="5164" y="18470"/>
                    <a:pt x="5131" y="17018"/>
                  </a:cubicBezTo>
                  <a:cubicBezTo>
                    <a:pt x="5084" y="14664"/>
                    <a:pt x="5971" y="12412"/>
                    <a:pt x="6387" y="10093"/>
                  </a:cubicBezTo>
                  <a:cubicBezTo>
                    <a:pt x="6835" y="7569"/>
                    <a:pt x="6728" y="4979"/>
                    <a:pt x="6072" y="2502"/>
                  </a:cubicBezTo>
                  <a:cubicBezTo>
                    <a:pt x="5817" y="1540"/>
                    <a:pt x="5399" y="485"/>
                    <a:pt x="4458" y="121"/>
                  </a:cubicBezTo>
                  <a:cubicBezTo>
                    <a:pt x="4214" y="40"/>
                    <a:pt x="3963" y="0"/>
                    <a:pt x="37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1" name="Google Shape;4404;p109"/>
            <p:cNvSpPr/>
            <p:nvPr/>
          </p:nvSpPr>
          <p:spPr>
            <a:xfrm>
              <a:off x="745325" y="1025750"/>
              <a:ext cx="1420975" cy="1190450"/>
            </a:xfrm>
            <a:custGeom>
              <a:avLst/>
              <a:gdLst/>
              <a:ahLst/>
              <a:cxnLst/>
              <a:rect l="l" t="t" r="r" b="b"/>
              <a:pathLst>
                <a:path w="56839" h="47618" extrusionOk="0">
                  <a:moveTo>
                    <a:pt x="16347" y="0"/>
                  </a:moveTo>
                  <a:cubicBezTo>
                    <a:pt x="1" y="0"/>
                    <a:pt x="6652" y="18455"/>
                    <a:pt x="6652" y="18455"/>
                  </a:cubicBezTo>
                  <a:cubicBezTo>
                    <a:pt x="7398" y="23317"/>
                    <a:pt x="11056" y="31761"/>
                    <a:pt x="14256" y="39118"/>
                  </a:cubicBezTo>
                  <a:cubicBezTo>
                    <a:pt x="17457" y="46474"/>
                    <a:pt x="20066" y="47509"/>
                    <a:pt x="29176" y="47616"/>
                  </a:cubicBezTo>
                  <a:cubicBezTo>
                    <a:pt x="29266" y="47617"/>
                    <a:pt x="29356" y="47618"/>
                    <a:pt x="29447" y="47618"/>
                  </a:cubicBezTo>
                  <a:cubicBezTo>
                    <a:pt x="39223" y="47618"/>
                    <a:pt x="56839" y="41208"/>
                    <a:pt x="56839" y="41208"/>
                  </a:cubicBezTo>
                  <a:lnTo>
                    <a:pt x="53410" y="29509"/>
                  </a:lnTo>
                  <a:cubicBezTo>
                    <a:pt x="53410" y="29509"/>
                    <a:pt x="33985" y="33498"/>
                    <a:pt x="29814" y="33498"/>
                  </a:cubicBezTo>
                  <a:cubicBezTo>
                    <a:pt x="29503" y="33498"/>
                    <a:pt x="29277" y="33476"/>
                    <a:pt x="29150" y="33429"/>
                  </a:cubicBezTo>
                  <a:cubicBezTo>
                    <a:pt x="27314" y="32743"/>
                    <a:pt x="25419" y="27068"/>
                    <a:pt x="23953" y="23195"/>
                  </a:cubicBezTo>
                  <a:cubicBezTo>
                    <a:pt x="23797" y="22779"/>
                    <a:pt x="21626" y="15604"/>
                    <a:pt x="21626" y="15604"/>
                  </a:cubicBezTo>
                  <a:lnTo>
                    <a:pt x="18936" y="139"/>
                  </a:lnTo>
                  <a:cubicBezTo>
                    <a:pt x="18015" y="45"/>
                    <a:pt x="17153" y="0"/>
                    <a:pt x="16347" y="0"/>
                  </a:cubicBezTo>
                  <a:close/>
                </a:path>
              </a:pathLst>
            </a:custGeom>
            <a:solidFill>
              <a:srgbClr val="FF9686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2" name="Google Shape;4405;p109"/>
            <p:cNvSpPr/>
            <p:nvPr/>
          </p:nvSpPr>
          <p:spPr>
            <a:xfrm>
              <a:off x="1224450" y="1126700"/>
              <a:ext cx="856125" cy="738550"/>
            </a:xfrm>
            <a:custGeom>
              <a:avLst/>
              <a:gdLst/>
              <a:ahLst/>
              <a:cxnLst/>
              <a:rect l="l" t="t" r="r" b="b"/>
              <a:pathLst>
                <a:path w="34245" h="29542" extrusionOk="0">
                  <a:moveTo>
                    <a:pt x="0" y="0"/>
                  </a:moveTo>
                  <a:lnTo>
                    <a:pt x="0" y="0"/>
                  </a:lnTo>
                  <a:cubicBezTo>
                    <a:pt x="39" y="187"/>
                    <a:pt x="96" y="369"/>
                    <a:pt x="169" y="545"/>
                  </a:cubicBezTo>
                  <a:cubicBezTo>
                    <a:pt x="302" y="922"/>
                    <a:pt x="484" y="1399"/>
                    <a:pt x="707" y="2072"/>
                  </a:cubicBezTo>
                  <a:cubicBezTo>
                    <a:pt x="1177" y="3397"/>
                    <a:pt x="1836" y="5326"/>
                    <a:pt x="2623" y="7720"/>
                  </a:cubicBezTo>
                  <a:cubicBezTo>
                    <a:pt x="4209" y="12494"/>
                    <a:pt x="6172" y="19164"/>
                    <a:pt x="8755" y="26420"/>
                  </a:cubicBezTo>
                  <a:cubicBezTo>
                    <a:pt x="9124" y="27455"/>
                    <a:pt x="9514" y="28469"/>
                    <a:pt x="9884" y="29431"/>
                  </a:cubicBezTo>
                  <a:lnTo>
                    <a:pt x="9925" y="29539"/>
                  </a:lnTo>
                  <a:lnTo>
                    <a:pt x="10039" y="29539"/>
                  </a:lnTo>
                  <a:cubicBezTo>
                    <a:pt x="10216" y="29541"/>
                    <a:pt x="10394" y="29542"/>
                    <a:pt x="10571" y="29542"/>
                  </a:cubicBezTo>
                  <a:cubicBezTo>
                    <a:pt x="13637" y="29542"/>
                    <a:pt x="16698" y="29242"/>
                    <a:pt x="19708" y="28645"/>
                  </a:cubicBezTo>
                  <a:cubicBezTo>
                    <a:pt x="22640" y="28107"/>
                    <a:pt x="25195" y="27496"/>
                    <a:pt x="27346" y="26997"/>
                  </a:cubicBezTo>
                  <a:cubicBezTo>
                    <a:pt x="29498" y="26500"/>
                    <a:pt x="31232" y="26130"/>
                    <a:pt x="32430" y="25882"/>
                  </a:cubicBezTo>
                  <a:lnTo>
                    <a:pt x="33774" y="25593"/>
                  </a:lnTo>
                  <a:cubicBezTo>
                    <a:pt x="33935" y="25569"/>
                    <a:pt x="34093" y="25528"/>
                    <a:pt x="34245" y="25471"/>
                  </a:cubicBezTo>
                  <a:lnTo>
                    <a:pt x="34245" y="25471"/>
                  </a:lnTo>
                  <a:cubicBezTo>
                    <a:pt x="34093" y="25485"/>
                    <a:pt x="33944" y="25507"/>
                    <a:pt x="33795" y="25538"/>
                  </a:cubicBezTo>
                  <a:lnTo>
                    <a:pt x="32410" y="25760"/>
                  </a:lnTo>
                  <a:cubicBezTo>
                    <a:pt x="31199" y="25975"/>
                    <a:pt x="29464" y="26324"/>
                    <a:pt x="27299" y="26776"/>
                  </a:cubicBezTo>
                  <a:cubicBezTo>
                    <a:pt x="25136" y="27226"/>
                    <a:pt x="22560" y="27824"/>
                    <a:pt x="19654" y="28349"/>
                  </a:cubicBezTo>
                  <a:cubicBezTo>
                    <a:pt x="16686" y="28915"/>
                    <a:pt x="13671" y="29199"/>
                    <a:pt x="10651" y="29199"/>
                  </a:cubicBezTo>
                  <a:cubicBezTo>
                    <a:pt x="10490" y="29199"/>
                    <a:pt x="10329" y="29199"/>
                    <a:pt x="10168" y="29197"/>
                  </a:cubicBezTo>
                  <a:lnTo>
                    <a:pt x="10168" y="29197"/>
                  </a:lnTo>
                  <a:cubicBezTo>
                    <a:pt x="9810" y="28245"/>
                    <a:pt x="9442" y="27296"/>
                    <a:pt x="9084" y="26298"/>
                  </a:cubicBezTo>
                  <a:cubicBezTo>
                    <a:pt x="6509" y="19069"/>
                    <a:pt x="4505" y="12400"/>
                    <a:pt x="2852" y="7638"/>
                  </a:cubicBezTo>
                  <a:cubicBezTo>
                    <a:pt x="2038" y="5252"/>
                    <a:pt x="1346" y="3335"/>
                    <a:pt x="834" y="2025"/>
                  </a:cubicBezTo>
                  <a:cubicBezTo>
                    <a:pt x="585" y="1365"/>
                    <a:pt x="384" y="861"/>
                    <a:pt x="236" y="518"/>
                  </a:cubicBezTo>
                  <a:cubicBezTo>
                    <a:pt x="88" y="17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3" name="Google Shape;4406;p109"/>
            <p:cNvSpPr/>
            <p:nvPr/>
          </p:nvSpPr>
          <p:spPr>
            <a:xfrm>
              <a:off x="1003550" y="1773075"/>
              <a:ext cx="1162750" cy="457450"/>
            </a:xfrm>
            <a:custGeom>
              <a:avLst/>
              <a:gdLst/>
              <a:ahLst/>
              <a:cxnLst/>
              <a:rect l="l" t="t" r="r" b="b"/>
              <a:pathLst>
                <a:path w="46510" h="18298" extrusionOk="0">
                  <a:moveTo>
                    <a:pt x="0" y="1"/>
                  </a:moveTo>
                  <a:lnTo>
                    <a:pt x="0" y="1"/>
                  </a:lnTo>
                  <a:cubicBezTo>
                    <a:pt x="49" y="185"/>
                    <a:pt x="114" y="364"/>
                    <a:pt x="195" y="539"/>
                  </a:cubicBezTo>
                  <a:cubicBezTo>
                    <a:pt x="330" y="895"/>
                    <a:pt x="538" y="1398"/>
                    <a:pt x="814" y="2071"/>
                  </a:cubicBezTo>
                  <a:cubicBezTo>
                    <a:pt x="1393" y="3396"/>
                    <a:pt x="2199" y="5305"/>
                    <a:pt x="3410" y="7571"/>
                  </a:cubicBezTo>
                  <a:cubicBezTo>
                    <a:pt x="4789" y="10269"/>
                    <a:pt x="6607" y="12722"/>
                    <a:pt x="8789" y="14827"/>
                  </a:cubicBezTo>
                  <a:cubicBezTo>
                    <a:pt x="10107" y="16054"/>
                    <a:pt x="11661" y="17003"/>
                    <a:pt x="13354" y="17617"/>
                  </a:cubicBezTo>
                  <a:cubicBezTo>
                    <a:pt x="14258" y="17918"/>
                    <a:pt x="15196" y="18114"/>
                    <a:pt x="16144" y="18201"/>
                  </a:cubicBezTo>
                  <a:cubicBezTo>
                    <a:pt x="16800" y="18265"/>
                    <a:pt x="17458" y="18298"/>
                    <a:pt x="18116" y="18298"/>
                  </a:cubicBezTo>
                  <a:cubicBezTo>
                    <a:pt x="18432" y="18298"/>
                    <a:pt x="18748" y="18290"/>
                    <a:pt x="19063" y="18275"/>
                  </a:cubicBezTo>
                  <a:cubicBezTo>
                    <a:pt x="22745" y="18002"/>
                    <a:pt x="26391" y="17365"/>
                    <a:pt x="29948" y="16372"/>
                  </a:cubicBezTo>
                  <a:cubicBezTo>
                    <a:pt x="33237" y="15539"/>
                    <a:pt x="36187" y="14752"/>
                    <a:pt x="38656" y="14032"/>
                  </a:cubicBezTo>
                  <a:cubicBezTo>
                    <a:pt x="41124" y="13312"/>
                    <a:pt x="43101" y="12654"/>
                    <a:pt x="44446" y="12157"/>
                  </a:cubicBezTo>
                  <a:cubicBezTo>
                    <a:pt x="45119" y="11908"/>
                    <a:pt x="45636" y="11705"/>
                    <a:pt x="45985" y="11557"/>
                  </a:cubicBezTo>
                  <a:cubicBezTo>
                    <a:pt x="46167" y="11493"/>
                    <a:pt x="46342" y="11412"/>
                    <a:pt x="46510" y="11315"/>
                  </a:cubicBezTo>
                  <a:lnTo>
                    <a:pt x="46510" y="11315"/>
                  </a:lnTo>
                  <a:cubicBezTo>
                    <a:pt x="46318" y="11353"/>
                    <a:pt x="46129" y="11404"/>
                    <a:pt x="45945" y="11471"/>
                  </a:cubicBezTo>
                  <a:lnTo>
                    <a:pt x="44384" y="12009"/>
                  </a:lnTo>
                  <a:cubicBezTo>
                    <a:pt x="43026" y="12432"/>
                    <a:pt x="41063" y="13085"/>
                    <a:pt x="38575" y="13777"/>
                  </a:cubicBezTo>
                  <a:cubicBezTo>
                    <a:pt x="36087" y="14469"/>
                    <a:pt x="33129" y="15222"/>
                    <a:pt x="29835" y="16036"/>
                  </a:cubicBezTo>
                  <a:cubicBezTo>
                    <a:pt x="26297" y="17010"/>
                    <a:pt x="22674" y="17635"/>
                    <a:pt x="19016" y="17905"/>
                  </a:cubicBezTo>
                  <a:cubicBezTo>
                    <a:pt x="18701" y="17921"/>
                    <a:pt x="18387" y="17928"/>
                    <a:pt x="18072" y="17928"/>
                  </a:cubicBezTo>
                  <a:cubicBezTo>
                    <a:pt x="17429" y="17928"/>
                    <a:pt x="16785" y="17896"/>
                    <a:pt x="16144" y="17832"/>
                  </a:cubicBezTo>
                  <a:cubicBezTo>
                    <a:pt x="15230" y="17749"/>
                    <a:pt x="14328" y="17562"/>
                    <a:pt x="13455" y="17274"/>
                  </a:cubicBezTo>
                  <a:cubicBezTo>
                    <a:pt x="11806" y="16681"/>
                    <a:pt x="10290" y="15768"/>
                    <a:pt x="8997" y="14585"/>
                  </a:cubicBezTo>
                  <a:cubicBezTo>
                    <a:pt x="6830" y="12515"/>
                    <a:pt x="5012" y="10109"/>
                    <a:pt x="3618" y="7457"/>
                  </a:cubicBezTo>
                  <a:cubicBezTo>
                    <a:pt x="2381" y="5211"/>
                    <a:pt x="1526" y="3321"/>
                    <a:pt x="928" y="2017"/>
                  </a:cubicBezTo>
                  <a:cubicBezTo>
                    <a:pt x="652" y="1385"/>
                    <a:pt x="424" y="887"/>
                    <a:pt x="256" y="511"/>
                  </a:cubicBezTo>
                  <a:cubicBezTo>
                    <a:pt x="189" y="332"/>
                    <a:pt x="104" y="160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4" name="Google Shape;4407;p109"/>
            <p:cNvSpPr/>
            <p:nvPr/>
          </p:nvSpPr>
          <p:spPr>
            <a:xfrm>
              <a:off x="1084925" y="1959300"/>
              <a:ext cx="726375" cy="316325"/>
            </a:xfrm>
            <a:custGeom>
              <a:avLst/>
              <a:gdLst/>
              <a:ahLst/>
              <a:cxnLst/>
              <a:rect l="l" t="t" r="r" b="b"/>
              <a:pathLst>
                <a:path w="29055" h="12653" extrusionOk="0">
                  <a:moveTo>
                    <a:pt x="0" y="0"/>
                  </a:moveTo>
                  <a:cubicBezTo>
                    <a:pt x="1" y="1"/>
                    <a:pt x="3295" y="12652"/>
                    <a:pt x="11841" y="12652"/>
                  </a:cubicBezTo>
                  <a:cubicBezTo>
                    <a:pt x="11928" y="12652"/>
                    <a:pt x="12015" y="12651"/>
                    <a:pt x="12103" y="12648"/>
                  </a:cubicBezTo>
                  <a:cubicBezTo>
                    <a:pt x="20844" y="12387"/>
                    <a:pt x="29054" y="8647"/>
                    <a:pt x="29054" y="8647"/>
                  </a:cubicBezTo>
                  <a:lnTo>
                    <a:pt x="28663" y="8244"/>
                  </a:lnTo>
                  <a:cubicBezTo>
                    <a:pt x="28663" y="8244"/>
                    <a:pt x="20102" y="10089"/>
                    <a:pt x="14197" y="10089"/>
                  </a:cubicBezTo>
                  <a:cubicBezTo>
                    <a:pt x="12340" y="10089"/>
                    <a:pt x="10746" y="9907"/>
                    <a:pt x="9763" y="9427"/>
                  </a:cubicBezTo>
                  <a:cubicBezTo>
                    <a:pt x="1957" y="5636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5" name="Google Shape;4408;p109"/>
            <p:cNvSpPr/>
            <p:nvPr/>
          </p:nvSpPr>
          <p:spPr>
            <a:xfrm>
              <a:off x="2081225" y="1622750"/>
              <a:ext cx="331175" cy="399625"/>
            </a:xfrm>
            <a:custGeom>
              <a:avLst/>
              <a:gdLst/>
              <a:ahLst/>
              <a:cxnLst/>
              <a:rect l="l" t="t" r="r" b="b"/>
              <a:pathLst>
                <a:path w="13247" h="15985" extrusionOk="0">
                  <a:moveTo>
                    <a:pt x="7198" y="0"/>
                  </a:moveTo>
                  <a:cubicBezTo>
                    <a:pt x="7133" y="0"/>
                    <a:pt x="7067" y="8"/>
                    <a:pt x="7002" y="25"/>
                  </a:cubicBezTo>
                  <a:cubicBezTo>
                    <a:pt x="6666" y="107"/>
                    <a:pt x="6418" y="395"/>
                    <a:pt x="6387" y="740"/>
                  </a:cubicBezTo>
                  <a:cubicBezTo>
                    <a:pt x="6164" y="1587"/>
                    <a:pt x="5822" y="2397"/>
                    <a:pt x="5371" y="3147"/>
                  </a:cubicBezTo>
                  <a:cubicBezTo>
                    <a:pt x="5032" y="3766"/>
                    <a:pt x="4591" y="4323"/>
                    <a:pt x="4069" y="4795"/>
                  </a:cubicBezTo>
                  <a:cubicBezTo>
                    <a:pt x="3457" y="5340"/>
                    <a:pt x="2912" y="5777"/>
                    <a:pt x="2448" y="6141"/>
                  </a:cubicBezTo>
                  <a:lnTo>
                    <a:pt x="0" y="8494"/>
                  </a:lnTo>
                  <a:lnTo>
                    <a:pt x="2186" y="15984"/>
                  </a:lnTo>
                  <a:lnTo>
                    <a:pt x="4936" y="15984"/>
                  </a:lnTo>
                  <a:cubicBezTo>
                    <a:pt x="7430" y="15742"/>
                    <a:pt x="8823" y="15701"/>
                    <a:pt x="9522" y="15043"/>
                  </a:cubicBezTo>
                  <a:cubicBezTo>
                    <a:pt x="10456" y="14148"/>
                    <a:pt x="9172" y="13281"/>
                    <a:pt x="9172" y="13281"/>
                  </a:cubicBezTo>
                  <a:cubicBezTo>
                    <a:pt x="9172" y="13281"/>
                    <a:pt x="10974" y="12657"/>
                    <a:pt x="10806" y="11560"/>
                  </a:cubicBezTo>
                  <a:cubicBezTo>
                    <a:pt x="10692" y="10808"/>
                    <a:pt x="9837" y="10727"/>
                    <a:pt x="9837" y="10727"/>
                  </a:cubicBezTo>
                  <a:cubicBezTo>
                    <a:pt x="9837" y="10727"/>
                    <a:pt x="11431" y="10101"/>
                    <a:pt x="11747" y="9435"/>
                  </a:cubicBezTo>
                  <a:cubicBezTo>
                    <a:pt x="12171" y="8534"/>
                    <a:pt x="11075" y="8050"/>
                    <a:pt x="11075" y="8050"/>
                  </a:cubicBezTo>
                  <a:cubicBezTo>
                    <a:pt x="13246" y="6705"/>
                    <a:pt x="13051" y="5361"/>
                    <a:pt x="12548" y="5252"/>
                  </a:cubicBezTo>
                  <a:cubicBezTo>
                    <a:pt x="12515" y="5245"/>
                    <a:pt x="12478" y="5242"/>
                    <a:pt x="12436" y="5242"/>
                  </a:cubicBezTo>
                  <a:cubicBezTo>
                    <a:pt x="11832" y="5242"/>
                    <a:pt x="10355" y="5925"/>
                    <a:pt x="10355" y="5925"/>
                  </a:cubicBezTo>
                  <a:cubicBezTo>
                    <a:pt x="9557" y="6154"/>
                    <a:pt x="7991" y="6624"/>
                    <a:pt x="7011" y="6624"/>
                  </a:cubicBezTo>
                  <a:cubicBezTo>
                    <a:pt x="6231" y="6624"/>
                    <a:pt x="5822" y="6327"/>
                    <a:pt x="6462" y="5374"/>
                  </a:cubicBezTo>
                  <a:cubicBezTo>
                    <a:pt x="7907" y="3222"/>
                    <a:pt x="8209" y="1023"/>
                    <a:pt x="7880" y="371"/>
                  </a:cubicBezTo>
                  <a:cubicBezTo>
                    <a:pt x="7727" y="136"/>
                    <a:pt x="7469" y="0"/>
                    <a:pt x="7198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</p:spTree>
    <p:extLst>
      <p:ext uri="{BB962C8B-B14F-4D97-AF65-F5344CB8AC3E}">
        <p14:creationId xmlns:p14="http://schemas.microsoft.com/office/powerpoint/2010/main" val="280418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Effect of antithesis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56425" y="2399130"/>
            <a:ext cx="866959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latin typeface="Gill Sans Nova" panose="020B0602020104020203" pitchFamily="34" charset="0"/>
              </a:rPr>
              <a:t>“Ask not what your country can do for you — ask what you can do for your country.”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3600" dirty="0">
              <a:latin typeface="Gill Sans Nova" panose="020B0602020104020203" pitchFamily="34" charset="0"/>
            </a:endParaRPr>
          </a:p>
          <a:p>
            <a:pPr algn="r"/>
            <a:r>
              <a:rPr lang="en-US" altLang="zh-CN" sz="3600" dirty="0">
                <a:latin typeface="Gill Sans Nova" panose="020B0602020104020203" pitchFamily="34" charset="0"/>
              </a:rPr>
              <a:t>John F. Kennedy's inaugural address</a:t>
            </a:r>
          </a:p>
        </p:txBody>
      </p:sp>
      <p:pic>
        <p:nvPicPr>
          <p:cNvPr id="146" name="图片 1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919" y="2625137"/>
            <a:ext cx="2762760" cy="27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516" y="2289465"/>
            <a:ext cx="4368120" cy="442272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2: Complete the sentence using antithesis 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grpSp>
        <p:nvGrpSpPr>
          <p:cNvPr id="5" name="Google Shape;647;p48"/>
          <p:cNvGrpSpPr/>
          <p:nvPr/>
        </p:nvGrpSpPr>
        <p:grpSpPr>
          <a:xfrm>
            <a:off x="510678" y="1330037"/>
            <a:ext cx="10295868" cy="5545548"/>
            <a:chOff x="346700" y="238125"/>
            <a:chExt cx="6925775" cy="4699125"/>
          </a:xfrm>
        </p:grpSpPr>
        <p:sp>
          <p:nvSpPr>
            <p:cNvPr id="6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11" name="矩形 10"/>
          <p:cNvSpPr/>
          <p:nvPr/>
        </p:nvSpPr>
        <p:spPr>
          <a:xfrm>
            <a:off x="714308" y="1814944"/>
            <a:ext cx="9890342" cy="48490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Study or career is mastered by _______, but it can be wasted in _____; things succeed through repeated _______, but they can be destroyed by mindless _________.</a:t>
            </a:r>
          </a:p>
          <a:p>
            <a:pPr algn="r">
              <a:spcAft>
                <a:spcPts val="600"/>
              </a:spcAft>
            </a:pPr>
            <a:r>
              <a:rPr lang="zh-CN" altLang="en-US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业精于勤荒于嬉，行成于思毁于随。</a:t>
            </a: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</a:p>
          <a:p>
            <a:pPr algn="r"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-- </a:t>
            </a:r>
            <a:r>
              <a:rPr lang="zh-CN" altLang="en-US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韩愈，</a:t>
            </a: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进学解</a:t>
            </a: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》</a:t>
            </a:r>
            <a:endParaRPr lang="zh-CN" altLang="en-US" sz="32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97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516" y="2289465"/>
            <a:ext cx="4368120" cy="4422721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2: Complete the sentence using antithesis 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grpSp>
        <p:nvGrpSpPr>
          <p:cNvPr id="5" name="Google Shape;647;p48"/>
          <p:cNvGrpSpPr/>
          <p:nvPr/>
        </p:nvGrpSpPr>
        <p:grpSpPr>
          <a:xfrm>
            <a:off x="510678" y="1330037"/>
            <a:ext cx="10295868" cy="5545548"/>
            <a:chOff x="346700" y="238125"/>
            <a:chExt cx="6925775" cy="4699125"/>
          </a:xfrm>
        </p:grpSpPr>
        <p:sp>
          <p:nvSpPr>
            <p:cNvPr id="6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11" name="矩形 10"/>
          <p:cNvSpPr/>
          <p:nvPr/>
        </p:nvSpPr>
        <p:spPr>
          <a:xfrm>
            <a:off x="714308" y="1814944"/>
            <a:ext cx="9890342" cy="48490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Reference answer:</a:t>
            </a:r>
          </a:p>
          <a:p>
            <a:pPr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Study or career is mastered by </a:t>
            </a:r>
            <a:r>
              <a:rPr lang="en-US" altLang="zh-CN" sz="3200" b="1" u="sng" dirty="0">
                <a:solidFill>
                  <a:schemeClr val="accent1"/>
                </a:solidFill>
                <a:latin typeface="Gill Sans Nova" panose="020B0602020104020203" pitchFamily="34" charset="0"/>
              </a:rPr>
              <a:t>diligence</a:t>
            </a: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, but it can be wasted in </a:t>
            </a:r>
            <a:r>
              <a:rPr lang="en-US" altLang="zh-CN" sz="3200" b="1" u="sng" dirty="0">
                <a:solidFill>
                  <a:schemeClr val="accent1"/>
                </a:solidFill>
                <a:latin typeface="Gill Sans Nova" panose="020B0602020104020203" pitchFamily="34" charset="0"/>
              </a:rPr>
              <a:t>games</a:t>
            </a: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; things succeed through repeated </a:t>
            </a:r>
            <a:r>
              <a:rPr lang="en-US" altLang="zh-CN" sz="3200" b="1" u="sng" dirty="0">
                <a:solidFill>
                  <a:schemeClr val="accent1"/>
                </a:solidFill>
                <a:latin typeface="Gill Sans Nova" panose="020B0602020104020203" pitchFamily="34" charset="0"/>
              </a:rPr>
              <a:t>thinking</a:t>
            </a: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, but they can be destroyed by mindless</a:t>
            </a:r>
            <a:r>
              <a:rPr lang="en-US" altLang="zh-CN" sz="3200" b="1" dirty="0">
                <a:solidFill>
                  <a:schemeClr val="tx1"/>
                </a:solidFill>
                <a:latin typeface="Gill Sans Nova" panose="020B0602020104020203" pitchFamily="34" charset="0"/>
              </a:rPr>
              <a:t> </a:t>
            </a:r>
            <a:r>
              <a:rPr lang="en-US" altLang="zh-CN" sz="3200" b="1" u="sng" dirty="0">
                <a:solidFill>
                  <a:schemeClr val="accent1"/>
                </a:solidFill>
                <a:latin typeface="Gill Sans Nova" panose="020B0602020104020203" pitchFamily="34" charset="0"/>
              </a:rPr>
              <a:t>randomness</a:t>
            </a: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</a:rPr>
              <a:t>.</a:t>
            </a:r>
          </a:p>
          <a:p>
            <a:pPr algn="r">
              <a:spcAft>
                <a:spcPts val="600"/>
              </a:spcAft>
            </a:pPr>
            <a:r>
              <a:rPr lang="zh-CN" altLang="en-US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业精于勤荒于嬉，行成于思毁于随。</a:t>
            </a: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</a:p>
          <a:p>
            <a:pPr algn="r"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-- </a:t>
            </a:r>
            <a:r>
              <a:rPr lang="zh-CN" altLang="en-US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韩愈，</a:t>
            </a: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进学解</a:t>
            </a:r>
            <a:r>
              <a:rPr lang="en-US" altLang="zh-CN" sz="3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》</a:t>
            </a:r>
            <a:endParaRPr lang="zh-CN" altLang="en-US" sz="32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22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2: Complete the sentence using antithesis 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pic>
        <p:nvPicPr>
          <p:cNvPr id="11" name="内容占位符 9">
            <a:extLst>
              <a:ext uri="{FF2B5EF4-FFF2-40B4-BE49-F238E27FC236}">
                <a16:creationId xmlns:a16="http://schemas.microsoft.com/office/drawing/2014/main" xmlns="" id="{8BF80FDA-BD5E-44A0-A202-AEA54D54C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39" y="1257072"/>
            <a:ext cx="3874682" cy="51662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133353" y="1329809"/>
            <a:ext cx="7268447" cy="4963619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252000" rIns="180000" rtlCol="0" anchor="ctr"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Chinese delivery </a:t>
            </a:r>
            <a:r>
              <a:rPr lang="en-US" altLang="zh-CN" sz="3600" i="1" dirty="0">
                <a:solidFill>
                  <a:schemeClr val="tx1"/>
                </a:solidFill>
                <a:latin typeface="Gill Sans Nova" panose="020B0602020104020203" pitchFamily="34" charset="0"/>
              </a:rPr>
              <a:t>courier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 Gao </a:t>
            </a:r>
            <a:r>
              <a:rPr lang="en-US" altLang="zh-CN" sz="3600" dirty="0" err="1">
                <a:solidFill>
                  <a:schemeClr val="tx1"/>
                </a:solidFill>
                <a:latin typeface="Gill Sans Nova" panose="020B0602020104020203" pitchFamily="34" charset="0"/>
              </a:rPr>
              <a:t>Zhixiao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 (</a:t>
            </a:r>
            <a:r>
              <a:rPr lang="zh-CN" altLang="en-US" sz="3200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/>
              </a:rPr>
              <a:t>高治晓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) was featured on the cover of TIME magazine for March 19.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Headline: "When the world stops — A delivery driver who has continued working as the virus spread across China".</a:t>
            </a:r>
            <a:endParaRPr lang="en-US" altLang="zh-CN" sz="2400" dirty="0">
              <a:solidFill>
                <a:schemeClr val="tx1"/>
              </a:solidFill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48"/>
          <p:cNvGrpSpPr/>
          <p:nvPr/>
        </p:nvGrpSpPr>
        <p:grpSpPr>
          <a:xfrm>
            <a:off x="6954982" y="1257072"/>
            <a:ext cx="6360969" cy="5166243"/>
            <a:chOff x="346700" y="238125"/>
            <a:chExt cx="6925775" cy="4699125"/>
          </a:xfrm>
        </p:grpSpPr>
        <p:sp>
          <p:nvSpPr>
            <p:cNvPr id="648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2: Complete the sentence using antithesis 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pic>
        <p:nvPicPr>
          <p:cNvPr id="11" name="内容占位符 9">
            <a:extLst>
              <a:ext uri="{FF2B5EF4-FFF2-40B4-BE49-F238E27FC236}">
                <a16:creationId xmlns:a16="http://schemas.microsoft.com/office/drawing/2014/main" xmlns="" id="{8BF80FDA-BD5E-44A0-A202-AEA54D54C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39" y="1257072"/>
            <a:ext cx="3874682" cy="51662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152403" y="1745673"/>
            <a:ext cx="5912433" cy="44750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16000" rtlCol="0" anchor="ctr"/>
          <a:lstStyle/>
          <a:p>
            <a:pPr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"I </a:t>
            </a:r>
            <a:r>
              <a:rPr lang="en-US" altLang="zh-CN" sz="3600" dirty="0" smtClean="0">
                <a:solidFill>
                  <a:schemeClr val="tx1"/>
                </a:solidFill>
                <a:latin typeface="Gill Sans Nova" panose="020B0602020104020203" pitchFamily="34" charset="0"/>
              </a:rPr>
              <a:t>__________ how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to help with the virus fight, but </a:t>
            </a:r>
            <a:r>
              <a:rPr lang="en-US" altLang="zh-CN" sz="3600" dirty="0" smtClean="0">
                <a:solidFill>
                  <a:schemeClr val="tx1"/>
                </a:solidFill>
                <a:latin typeface="Gill Sans Nova" panose="020B0602020104020203" pitchFamily="34" charset="0"/>
              </a:rPr>
              <a:t>________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I </a:t>
            </a:r>
            <a:r>
              <a:rPr lang="en-US" altLang="zh-CN" sz="3600" dirty="0" smtClean="0">
                <a:solidFill>
                  <a:schemeClr val="tx1"/>
                </a:solidFill>
                <a:latin typeface="Gill Sans Nova" panose="020B0602020104020203" pitchFamily="34" charset="0"/>
              </a:rPr>
              <a:t>could help when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people couldn't go out for daily necessities," Gao said.</a:t>
            </a:r>
            <a:endParaRPr lang="en-US" altLang="zh-CN" sz="2400" dirty="0">
              <a:solidFill>
                <a:schemeClr val="tx1"/>
              </a:solidFill>
              <a:latin typeface="Gill Sans Nova" panose="020B06020201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44691" y="6860759"/>
            <a:ext cx="88013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Source: </a:t>
            </a:r>
            <a:r>
              <a:rPr lang="zh-CN" altLang="en-US" sz="1600" dirty="0">
                <a:solidFill>
                  <a:schemeClr val="bg1"/>
                </a:solidFill>
              </a:rPr>
              <a:t>https://www.chinadaily.com.cn/a/202003/25/WS5e7b4bfea310128217281ff4.html</a:t>
            </a:r>
          </a:p>
        </p:txBody>
      </p:sp>
    </p:spTree>
    <p:extLst>
      <p:ext uri="{BB962C8B-B14F-4D97-AF65-F5344CB8AC3E}">
        <p14:creationId xmlns:p14="http://schemas.microsoft.com/office/powerpoint/2010/main" val="10215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48"/>
          <p:cNvGrpSpPr/>
          <p:nvPr/>
        </p:nvGrpSpPr>
        <p:grpSpPr>
          <a:xfrm>
            <a:off x="6954982" y="1257072"/>
            <a:ext cx="6360969" cy="5166243"/>
            <a:chOff x="346700" y="238125"/>
            <a:chExt cx="6925775" cy="4699125"/>
          </a:xfrm>
        </p:grpSpPr>
        <p:sp>
          <p:nvSpPr>
            <p:cNvPr id="648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2: Complete the sentence using antithesis 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pic>
        <p:nvPicPr>
          <p:cNvPr id="11" name="内容占位符 9">
            <a:extLst>
              <a:ext uri="{FF2B5EF4-FFF2-40B4-BE49-F238E27FC236}">
                <a16:creationId xmlns:a16="http://schemas.microsoft.com/office/drawing/2014/main" xmlns="" id="{8BF80FDA-BD5E-44A0-A202-AEA54D54C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39" y="1257072"/>
            <a:ext cx="3874682" cy="51662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152403" y="1745673"/>
            <a:ext cx="5912433" cy="44750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16000" rtlCol="0" anchor="ctr"/>
          <a:lstStyle/>
          <a:p>
            <a:pPr>
              <a:spcAft>
                <a:spcPts val="600"/>
              </a:spcAft>
            </a:pP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"I </a:t>
            </a:r>
            <a:r>
              <a:rPr lang="en-US" altLang="zh-CN" sz="3600" b="1" u="sng" dirty="0">
                <a:solidFill>
                  <a:schemeClr val="accent1"/>
                </a:solidFill>
                <a:latin typeface="Gill Sans Nova" panose="020B0602020104020203" pitchFamily="34" charset="0"/>
              </a:rPr>
              <a:t>didn't know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 how to help with the virus fight, but </a:t>
            </a:r>
            <a:r>
              <a:rPr lang="en-US" altLang="zh-CN" sz="3600" b="1" u="sng" dirty="0">
                <a:solidFill>
                  <a:schemeClr val="accent1"/>
                </a:solidFill>
                <a:latin typeface="Gill Sans Nova" panose="020B0602020104020203" pitchFamily="34" charset="0"/>
              </a:rPr>
              <a:t>I knew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 I </a:t>
            </a:r>
            <a:r>
              <a:rPr lang="en-US" altLang="zh-CN" sz="3600" dirty="0" smtClean="0">
                <a:solidFill>
                  <a:schemeClr val="tx1"/>
                </a:solidFill>
                <a:latin typeface="Gill Sans Nova" panose="020B0602020104020203" pitchFamily="34" charset="0"/>
              </a:rPr>
              <a:t>could help when </a:t>
            </a:r>
            <a:r>
              <a:rPr lang="en-US" altLang="zh-CN" sz="3600" dirty="0">
                <a:solidFill>
                  <a:schemeClr val="tx1"/>
                </a:solidFill>
                <a:latin typeface="Gill Sans Nova" panose="020B0602020104020203" pitchFamily="34" charset="0"/>
              </a:rPr>
              <a:t>people couldn't go out for daily necessities," Gao said.</a:t>
            </a:r>
            <a:endParaRPr lang="en-US" altLang="zh-CN" sz="2400" dirty="0">
              <a:solidFill>
                <a:schemeClr val="tx1"/>
              </a:solidFill>
              <a:latin typeface="Gill Sans Nova" panose="020B06020201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44691" y="6860759"/>
            <a:ext cx="88013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Source: </a:t>
            </a:r>
            <a:r>
              <a:rPr lang="zh-CN" altLang="en-US" sz="1600" dirty="0">
                <a:solidFill>
                  <a:schemeClr val="bg1"/>
                </a:solidFill>
              </a:rPr>
              <a:t>https://www.chinadaily.com.cn/a/202003/25/WS5e7b4bfea310128217281ff4.html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2307" r="3159"/>
          <a:stretch/>
        </p:blipFill>
        <p:spPr>
          <a:xfrm>
            <a:off x="2825496" y="4200248"/>
            <a:ext cx="3511296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48"/>
          <p:cNvGrpSpPr/>
          <p:nvPr/>
        </p:nvGrpSpPr>
        <p:grpSpPr>
          <a:xfrm>
            <a:off x="1907618" y="1322674"/>
            <a:ext cx="5807822" cy="5545548"/>
            <a:chOff x="346700" y="238125"/>
            <a:chExt cx="6925775" cy="4699125"/>
          </a:xfrm>
        </p:grpSpPr>
        <p:sp>
          <p:nvSpPr>
            <p:cNvPr id="648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3: Imitative writing 1+1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1248" y="1807581"/>
            <a:ext cx="5468145" cy="48490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伟大梦想</a:t>
            </a:r>
            <a:r>
              <a:rPr lang="zh-CN" altLang="en-US" sz="3200" b="1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不是</a:t>
            </a: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等得来、喊得来的，</a:t>
            </a:r>
            <a:r>
              <a:rPr lang="zh-CN" altLang="en-US" sz="3200" b="1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而是</a:t>
            </a: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拼出来、干出来的。</a:t>
            </a:r>
          </a:p>
          <a:p>
            <a:pPr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A great dream will not come true through waiting or chanting slogans; it can only be fulfilled with hard work and perseverance.</a:t>
            </a:r>
          </a:p>
        </p:txBody>
      </p:sp>
      <p:sp>
        <p:nvSpPr>
          <p:cNvPr id="12" name="矩形 11"/>
          <p:cNvSpPr/>
          <p:nvPr/>
        </p:nvSpPr>
        <p:spPr>
          <a:xfrm>
            <a:off x="8058656" y="6868222"/>
            <a:ext cx="8099425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Source: </a:t>
            </a:r>
            <a:r>
              <a:rPr lang="zh-CN" altLang="en-US" sz="1600" dirty="0">
                <a:solidFill>
                  <a:schemeClr val="bg1"/>
                </a:solidFill>
              </a:rPr>
              <a:t>https://cn.chinadaily.com.cn/a/202009/07/WS5f558884a310084978423960.html</a:t>
            </a:r>
          </a:p>
        </p:txBody>
      </p:sp>
      <p:grpSp>
        <p:nvGrpSpPr>
          <p:cNvPr id="13" name="Google Shape;647;p48"/>
          <p:cNvGrpSpPr/>
          <p:nvPr/>
        </p:nvGrpSpPr>
        <p:grpSpPr>
          <a:xfrm>
            <a:off x="7922609" y="1322674"/>
            <a:ext cx="5807822" cy="5545548"/>
            <a:chOff x="346700" y="238125"/>
            <a:chExt cx="6925775" cy="4699125"/>
          </a:xfrm>
        </p:grpSpPr>
        <p:sp>
          <p:nvSpPr>
            <p:cNvPr id="14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19" name="矩形 18"/>
          <p:cNvSpPr/>
          <p:nvPr/>
        </p:nvSpPr>
        <p:spPr>
          <a:xfrm>
            <a:off x="8126239" y="1807581"/>
            <a:ext cx="5468145" cy="48490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脱贫摘帽</a:t>
            </a:r>
            <a:r>
              <a:rPr lang="zh-CN" altLang="en-US" sz="3200" b="1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不是</a:t>
            </a: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终点，</a:t>
            </a:r>
            <a:r>
              <a:rPr lang="zh-CN" altLang="en-US" sz="3200" b="1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而是</a:t>
            </a: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新生活、新奋斗的起点。</a:t>
            </a: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  <a:p>
            <a:pPr>
              <a:spcAft>
                <a:spcPts val="600"/>
              </a:spcAft>
            </a:pP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  <a:p>
            <a:pPr>
              <a:spcAft>
                <a:spcPts val="600"/>
              </a:spcAft>
            </a:pP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  <a:p>
            <a:pPr>
              <a:spcAft>
                <a:spcPts val="600"/>
              </a:spcAft>
            </a:pP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  <a:p>
            <a:pPr>
              <a:spcAft>
                <a:spcPts val="600"/>
              </a:spcAft>
            </a:pP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981"/>
          <a:stretch/>
        </p:blipFill>
        <p:spPr>
          <a:xfrm>
            <a:off x="9670670" y="4081660"/>
            <a:ext cx="2379282" cy="2448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150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48"/>
          <p:cNvGrpSpPr/>
          <p:nvPr/>
        </p:nvGrpSpPr>
        <p:grpSpPr>
          <a:xfrm>
            <a:off x="1907618" y="1322674"/>
            <a:ext cx="5807822" cy="5545548"/>
            <a:chOff x="346700" y="238125"/>
            <a:chExt cx="6925775" cy="4699125"/>
          </a:xfrm>
        </p:grpSpPr>
        <p:sp>
          <p:nvSpPr>
            <p:cNvPr id="648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678" name="Google Shape;678;p48"/>
          <p:cNvSpPr/>
          <p:nvPr/>
        </p:nvSpPr>
        <p:spPr>
          <a:xfrm>
            <a:off x="7527385" y="4314439"/>
            <a:ext cx="48469" cy="384469"/>
          </a:xfrm>
          <a:custGeom>
            <a:avLst/>
            <a:gdLst/>
            <a:ahLst/>
            <a:cxnLst/>
            <a:rect l="l" t="t" r="r" b="b"/>
            <a:pathLst>
              <a:path w="2362" h="18736" extrusionOk="0">
                <a:moveTo>
                  <a:pt x="1293" y="0"/>
                </a:moveTo>
                <a:cubicBezTo>
                  <a:pt x="879" y="0"/>
                  <a:pt x="464" y="267"/>
                  <a:pt x="458" y="800"/>
                </a:cubicBezTo>
                <a:cubicBezTo>
                  <a:pt x="386" y="6522"/>
                  <a:pt x="1" y="12590"/>
                  <a:pt x="672" y="18274"/>
                </a:cubicBezTo>
                <a:cubicBezTo>
                  <a:pt x="704" y="18545"/>
                  <a:pt x="982" y="18736"/>
                  <a:pt x="1224" y="18736"/>
                </a:cubicBezTo>
                <a:cubicBezTo>
                  <a:pt x="1399" y="18736"/>
                  <a:pt x="1555" y="18637"/>
                  <a:pt x="1587" y="18399"/>
                </a:cubicBezTo>
                <a:cubicBezTo>
                  <a:pt x="2361" y="12662"/>
                  <a:pt x="2089" y="6586"/>
                  <a:pt x="2116" y="800"/>
                </a:cubicBezTo>
                <a:cubicBezTo>
                  <a:pt x="2117" y="267"/>
                  <a:pt x="1706" y="0"/>
                  <a:pt x="1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5975" tIns="95975" rIns="95975" bIns="95975" anchor="ctr" anchorCtr="0">
            <a:noAutofit/>
          </a:bodyPr>
          <a:lstStyle/>
          <a:p>
            <a:endParaRPr sz="2149"/>
          </a:p>
        </p:txBody>
      </p: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510677" y="173648"/>
            <a:ext cx="15095959" cy="1156389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Drill 3: Imitative writing 1+1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1248" y="1807581"/>
            <a:ext cx="5468145" cy="48490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58656" y="6868222"/>
            <a:ext cx="8099425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Source: </a:t>
            </a:r>
            <a:r>
              <a:rPr lang="zh-CN" altLang="en-US" sz="1600" dirty="0">
                <a:solidFill>
                  <a:schemeClr val="bg1"/>
                </a:solidFill>
              </a:rPr>
              <a:t>https://cn.chinadaily.com.cn/a/202009/07/WS5f558884a310084978423960.html</a:t>
            </a:r>
          </a:p>
        </p:txBody>
      </p:sp>
      <p:grpSp>
        <p:nvGrpSpPr>
          <p:cNvPr id="13" name="Google Shape;647;p48"/>
          <p:cNvGrpSpPr/>
          <p:nvPr/>
        </p:nvGrpSpPr>
        <p:grpSpPr>
          <a:xfrm>
            <a:off x="7922609" y="1322674"/>
            <a:ext cx="5807822" cy="5545548"/>
            <a:chOff x="346700" y="238125"/>
            <a:chExt cx="6925775" cy="4699125"/>
          </a:xfrm>
        </p:grpSpPr>
        <p:sp>
          <p:nvSpPr>
            <p:cNvPr id="14" name="Google Shape;648;p48"/>
            <p:cNvSpPr/>
            <p:nvPr/>
          </p:nvSpPr>
          <p:spPr>
            <a:xfrm>
              <a:off x="346700" y="238125"/>
              <a:ext cx="6925775" cy="3670450"/>
            </a:xfrm>
            <a:custGeom>
              <a:avLst/>
              <a:gdLst/>
              <a:ahLst/>
              <a:cxnLst/>
              <a:rect l="l" t="t" r="r" b="b"/>
              <a:pathLst>
                <a:path w="277031" h="146818" extrusionOk="0">
                  <a:moveTo>
                    <a:pt x="2933" y="0"/>
                  </a:moveTo>
                  <a:cubicBezTo>
                    <a:pt x="1313" y="0"/>
                    <a:pt x="0" y="1313"/>
                    <a:pt x="0" y="2933"/>
                  </a:cubicBezTo>
                  <a:lnTo>
                    <a:pt x="0" y="143885"/>
                  </a:lnTo>
                  <a:cubicBezTo>
                    <a:pt x="0" y="145505"/>
                    <a:pt x="1313" y="146818"/>
                    <a:pt x="2933" y="146818"/>
                  </a:cubicBezTo>
                  <a:lnTo>
                    <a:pt x="274097" y="146818"/>
                  </a:lnTo>
                  <a:cubicBezTo>
                    <a:pt x="274098" y="146818"/>
                    <a:pt x="274099" y="146818"/>
                    <a:pt x="274100" y="146818"/>
                  </a:cubicBezTo>
                  <a:cubicBezTo>
                    <a:pt x="275719" y="146818"/>
                    <a:pt x="277030" y="145504"/>
                    <a:pt x="277030" y="143885"/>
                  </a:cubicBezTo>
                  <a:lnTo>
                    <a:pt x="277030" y="2933"/>
                  </a:lnTo>
                  <a:cubicBezTo>
                    <a:pt x="277030" y="1313"/>
                    <a:pt x="275718" y="0"/>
                    <a:pt x="27409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649;p48"/>
            <p:cNvSpPr/>
            <p:nvPr/>
          </p:nvSpPr>
          <p:spPr>
            <a:xfrm>
              <a:off x="346700" y="507025"/>
              <a:ext cx="6925775" cy="4430225"/>
            </a:xfrm>
            <a:custGeom>
              <a:avLst/>
              <a:gdLst/>
              <a:ahLst/>
              <a:cxnLst/>
              <a:rect l="l" t="t" r="r" b="b"/>
              <a:pathLst>
                <a:path w="277031" h="177209" extrusionOk="0">
                  <a:moveTo>
                    <a:pt x="0" y="1"/>
                  </a:moveTo>
                  <a:lnTo>
                    <a:pt x="0" y="177209"/>
                  </a:lnTo>
                  <a:lnTo>
                    <a:pt x="277030" y="177209"/>
                  </a:lnTo>
                  <a:lnTo>
                    <a:pt x="277030" y="1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650;p48"/>
            <p:cNvSpPr/>
            <p:nvPr/>
          </p:nvSpPr>
          <p:spPr>
            <a:xfrm>
              <a:off x="76905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1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651;p48"/>
            <p:cNvSpPr/>
            <p:nvPr/>
          </p:nvSpPr>
          <p:spPr>
            <a:xfrm>
              <a:off x="459500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1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652;p48"/>
            <p:cNvSpPr/>
            <p:nvPr/>
          </p:nvSpPr>
          <p:spPr>
            <a:xfrm>
              <a:off x="608075" y="330475"/>
              <a:ext cx="102150" cy="98825"/>
            </a:xfrm>
            <a:custGeom>
              <a:avLst/>
              <a:gdLst/>
              <a:ahLst/>
              <a:cxnLst/>
              <a:rect l="l" t="t" r="r" b="b"/>
              <a:pathLst>
                <a:path w="4086" h="3953" extrusionOk="0">
                  <a:moveTo>
                    <a:pt x="2043" y="0"/>
                  </a:moveTo>
                  <a:cubicBezTo>
                    <a:pt x="915" y="0"/>
                    <a:pt x="0" y="886"/>
                    <a:pt x="0" y="1977"/>
                  </a:cubicBezTo>
                  <a:cubicBezTo>
                    <a:pt x="0" y="3067"/>
                    <a:pt x="915" y="3953"/>
                    <a:pt x="2043" y="3953"/>
                  </a:cubicBezTo>
                  <a:cubicBezTo>
                    <a:pt x="3172" y="3953"/>
                    <a:pt x="4086" y="3067"/>
                    <a:pt x="4086" y="1977"/>
                  </a:cubicBezTo>
                  <a:cubicBezTo>
                    <a:pt x="4086" y="884"/>
                    <a:pt x="3172" y="0"/>
                    <a:pt x="20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</p:grpSp>
      <p:sp>
        <p:nvSpPr>
          <p:cNvPr id="19" name="矩形 18"/>
          <p:cNvSpPr/>
          <p:nvPr/>
        </p:nvSpPr>
        <p:spPr>
          <a:xfrm>
            <a:off x="8126239" y="1807581"/>
            <a:ext cx="5468145" cy="48490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zh-CN" altLang="en-US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脱贫摘帽不是终点，而是新生活、新奋斗的起点。</a:t>
            </a:r>
            <a:endParaRPr lang="en-US" altLang="zh-CN" sz="3200" dirty="0">
              <a:solidFill>
                <a:schemeClr val="tx1"/>
              </a:solidFill>
              <a:latin typeface="Gill Sans Nova" panose="020B0602020104020203" pitchFamily="34" charset="0"/>
              <a:ea typeface="华文细黑" panose="0201060004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Being lifted out of poverty is not an end in itself but the starting point of a new life and a new pursuit.</a:t>
            </a:r>
          </a:p>
          <a:p>
            <a:pPr>
              <a:spcAft>
                <a:spcPts val="6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Gill Sans Nova" panose="020B0602020104020203" pitchFamily="34" charset="0"/>
                <a:ea typeface="华文细黑" panose="02010600040101010101" pitchFamily="2" charset="-122"/>
              </a:rPr>
              <a:t>(reference answer)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8"/>
          <a:stretch/>
        </p:blipFill>
        <p:spPr>
          <a:xfrm>
            <a:off x="2133930" y="2703207"/>
            <a:ext cx="5370774" cy="3084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42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481888" y="911173"/>
            <a:ext cx="11236662" cy="994866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Assignment: a revisit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pic>
        <p:nvPicPr>
          <p:cNvPr id="4" name="Google Shape;2492;p73"/>
          <p:cNvPicPr preferRelativeResize="0"/>
          <p:nvPr/>
        </p:nvPicPr>
        <p:blipFill rotWithShape="1">
          <a:blip r:embed="rId2">
            <a:alphaModFix/>
          </a:blip>
          <a:srcRect b="12441"/>
          <a:stretch/>
        </p:blipFill>
        <p:spPr>
          <a:xfrm>
            <a:off x="11037334" y="2133600"/>
            <a:ext cx="4739974" cy="41501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877021" y="2133600"/>
            <a:ext cx="809942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3200" dirty="0">
                <a:solidFill>
                  <a:srgbClr val="333333"/>
                </a:solidFill>
                <a:latin typeface="Gill Sans Nova" panose="020B0602020104020203" pitchFamily="34" charset="0"/>
                <a:cs typeface="Times New Roman" panose="02020603050405020304" pitchFamily="18" charset="0"/>
              </a:rPr>
              <a:t>Talking of my advantages over others, I think it is my courage, hospitality and ability to solve problems that counts.</a:t>
            </a:r>
            <a:endParaRPr lang="zh-CN" altLang="en-US" sz="2800" dirty="0">
              <a:latin typeface="Gill Sans Nova" panose="020B06020201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7021" y="3930821"/>
            <a:ext cx="8099425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3200" dirty="0">
                <a:solidFill>
                  <a:srgbClr val="333333"/>
                </a:solidFill>
                <a:latin typeface="Gill Sans Nova" panose="020B0602020104020203" pitchFamily="34" charset="0"/>
              </a:rPr>
              <a:t>And I never think that people without working experience can succeed, so I’ll practice in the company as long time as I can to accumulate the skills.</a:t>
            </a:r>
            <a:endParaRPr lang="zh-CN" altLang="en-US" sz="3200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00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481888" y="911173"/>
            <a:ext cx="11236662" cy="994866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Assignment: a revisit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pic>
        <p:nvPicPr>
          <p:cNvPr id="4" name="Google Shape;2492;p73"/>
          <p:cNvPicPr preferRelativeResize="0"/>
          <p:nvPr/>
        </p:nvPicPr>
        <p:blipFill rotWithShape="1">
          <a:blip r:embed="rId2">
            <a:alphaModFix/>
          </a:blip>
          <a:srcRect b="12441"/>
          <a:stretch/>
        </p:blipFill>
        <p:spPr>
          <a:xfrm>
            <a:off x="11037334" y="2133600"/>
            <a:ext cx="4739974" cy="41501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877021" y="2133600"/>
            <a:ext cx="99009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333333"/>
                </a:solidFill>
                <a:latin typeface="Gill Sans Nova" panose="020B0602020104020203" pitchFamily="34" charset="0"/>
                <a:cs typeface="Times New Roman" panose="02020603050405020304" pitchFamily="18" charset="0"/>
              </a:rPr>
              <a:t>Talking of my advantage over others</a:t>
            </a:r>
            <a:r>
              <a:rPr lang="en-US" altLang="zh-CN" sz="3200" u="sng" dirty="0">
                <a:solidFill>
                  <a:srgbClr val="333333"/>
                </a:solidFill>
                <a:latin typeface="Gill Sans Nova" panose="020B0602020104020203" pitchFamily="34" charset="0"/>
                <a:cs typeface="Times New Roman" panose="02020603050405020304" pitchFamily="18" charset="0"/>
              </a:rPr>
              <a:t>, I don't think it is my score or my awards, but is my courage, hospitality and ability to solve problems that occurs.</a:t>
            </a:r>
            <a:endParaRPr lang="zh-CN" altLang="en-US" sz="2800" u="sng" dirty="0">
              <a:latin typeface="Gill Sans Nova" panose="020B06020201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7021" y="3930821"/>
            <a:ext cx="99009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333333"/>
                </a:solidFill>
                <a:latin typeface="Gill Sans Nova" panose="020B0602020104020203" pitchFamily="34" charset="0"/>
              </a:rPr>
              <a:t>And I never think that people without working experience can succeed. </a:t>
            </a:r>
            <a:r>
              <a:rPr lang="en-US" altLang="zh-CN" sz="3200" u="sng" dirty="0">
                <a:solidFill>
                  <a:srgbClr val="333333"/>
                </a:solidFill>
                <a:latin typeface="Gill Sans Nova" panose="020B0602020104020203" pitchFamily="34" charset="0"/>
              </a:rPr>
              <a:t>If I do nothing in my summer vacation, I will never succeed, but if I can practice in the company as long time as I can to accumulate the skills, I may stand a chance.</a:t>
            </a:r>
          </a:p>
        </p:txBody>
      </p:sp>
    </p:spTree>
    <p:extLst>
      <p:ext uri="{BB962C8B-B14F-4D97-AF65-F5344CB8AC3E}">
        <p14:creationId xmlns:p14="http://schemas.microsoft.com/office/powerpoint/2010/main" val="206681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124;p47"/>
          <p:cNvSpPr/>
          <p:nvPr/>
        </p:nvSpPr>
        <p:spPr>
          <a:xfrm>
            <a:off x="7460325" y="2427326"/>
            <a:ext cx="944524" cy="934306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3125;p47"/>
          <p:cNvSpPr/>
          <p:nvPr/>
        </p:nvSpPr>
        <p:spPr>
          <a:xfrm>
            <a:off x="7474688" y="4927877"/>
            <a:ext cx="944524" cy="93430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23126;p47"/>
          <p:cNvSpPr/>
          <p:nvPr/>
        </p:nvSpPr>
        <p:spPr>
          <a:xfrm>
            <a:off x="12326158" y="3720902"/>
            <a:ext cx="944524" cy="93430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" name="Google Shape;23153;p47"/>
          <p:cNvCxnSpPr/>
          <p:nvPr/>
        </p:nvCxnSpPr>
        <p:spPr>
          <a:xfrm>
            <a:off x="8571163" y="2556723"/>
            <a:ext cx="4645107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Google Shape;23154;p47"/>
          <p:cNvCxnSpPr/>
          <p:nvPr/>
        </p:nvCxnSpPr>
        <p:spPr>
          <a:xfrm>
            <a:off x="8567532" y="3280623"/>
            <a:ext cx="4680635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Google Shape;23155;p47"/>
          <p:cNvCxnSpPr/>
          <p:nvPr/>
        </p:nvCxnSpPr>
        <p:spPr>
          <a:xfrm>
            <a:off x="7474688" y="3809249"/>
            <a:ext cx="4630201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Google Shape;23156;p47"/>
          <p:cNvCxnSpPr/>
          <p:nvPr/>
        </p:nvCxnSpPr>
        <p:spPr>
          <a:xfrm>
            <a:off x="7474688" y="4533149"/>
            <a:ext cx="4626554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Google Shape;23157;p47"/>
          <p:cNvCxnSpPr/>
          <p:nvPr/>
        </p:nvCxnSpPr>
        <p:spPr>
          <a:xfrm>
            <a:off x="8580100" y="5076033"/>
            <a:ext cx="463617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Google Shape;23158;p47"/>
          <p:cNvCxnSpPr/>
          <p:nvPr/>
        </p:nvCxnSpPr>
        <p:spPr>
          <a:xfrm>
            <a:off x="8586756" y="5799933"/>
            <a:ext cx="4661411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2" name="Google Shape;3727;p99"/>
          <p:cNvGrpSpPr/>
          <p:nvPr/>
        </p:nvGrpSpPr>
        <p:grpSpPr>
          <a:xfrm>
            <a:off x="2283843" y="2494127"/>
            <a:ext cx="4361506" cy="3545168"/>
            <a:chOff x="831264" y="1821696"/>
            <a:chExt cx="4408723" cy="3553525"/>
          </a:xfrm>
        </p:grpSpPr>
        <p:sp>
          <p:nvSpPr>
            <p:cNvPr id="13" name="Google Shape;3728;p99"/>
            <p:cNvSpPr/>
            <p:nvPr/>
          </p:nvSpPr>
          <p:spPr>
            <a:xfrm>
              <a:off x="4898685" y="4035760"/>
              <a:ext cx="341302" cy="1308860"/>
            </a:xfrm>
            <a:custGeom>
              <a:avLst/>
              <a:gdLst/>
              <a:ahLst/>
              <a:cxnLst/>
              <a:rect l="l" t="t" r="r" b="b"/>
              <a:pathLst>
                <a:path w="20121" h="77162" extrusionOk="0">
                  <a:moveTo>
                    <a:pt x="399" y="0"/>
                  </a:moveTo>
                  <a:lnTo>
                    <a:pt x="1" y="77161"/>
                  </a:lnTo>
                  <a:lnTo>
                    <a:pt x="20121" y="77161"/>
                  </a:lnTo>
                  <a:lnTo>
                    <a:pt x="20121" y="472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3729;p99"/>
            <p:cNvSpPr/>
            <p:nvPr/>
          </p:nvSpPr>
          <p:spPr>
            <a:xfrm>
              <a:off x="4518793" y="4049533"/>
              <a:ext cx="361081" cy="269822"/>
            </a:xfrm>
            <a:custGeom>
              <a:avLst/>
              <a:gdLst/>
              <a:ahLst/>
              <a:cxnLst/>
              <a:rect l="l" t="t" r="r" b="b"/>
              <a:pathLst>
                <a:path w="21287" h="15907" extrusionOk="0">
                  <a:moveTo>
                    <a:pt x="0" y="1"/>
                  </a:moveTo>
                  <a:lnTo>
                    <a:pt x="0" y="15906"/>
                  </a:lnTo>
                  <a:lnTo>
                    <a:pt x="21286" y="15906"/>
                  </a:lnTo>
                  <a:lnTo>
                    <a:pt x="21286" y="75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3730;p99"/>
            <p:cNvSpPr/>
            <p:nvPr/>
          </p:nvSpPr>
          <p:spPr>
            <a:xfrm>
              <a:off x="4643264" y="4120148"/>
              <a:ext cx="110443" cy="43475"/>
            </a:xfrm>
            <a:custGeom>
              <a:avLst/>
              <a:gdLst/>
              <a:ahLst/>
              <a:cxnLst/>
              <a:rect l="l" t="t" r="r" b="b"/>
              <a:pathLst>
                <a:path w="6511" h="2563" extrusionOk="0">
                  <a:moveTo>
                    <a:pt x="6511" y="0"/>
                  </a:moveTo>
                  <a:lnTo>
                    <a:pt x="0" y="214"/>
                  </a:lnTo>
                  <a:lnTo>
                    <a:pt x="0" y="2562"/>
                  </a:lnTo>
                  <a:lnTo>
                    <a:pt x="6511" y="2562"/>
                  </a:lnTo>
                  <a:lnTo>
                    <a:pt x="651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3731;p99"/>
            <p:cNvSpPr/>
            <p:nvPr/>
          </p:nvSpPr>
          <p:spPr>
            <a:xfrm>
              <a:off x="4643264" y="4197090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0" y="1"/>
                  </a:moveTo>
                  <a:lnTo>
                    <a:pt x="0" y="959"/>
                  </a:lnTo>
                  <a:lnTo>
                    <a:pt x="6724" y="959"/>
                  </a:lnTo>
                  <a:lnTo>
                    <a:pt x="6724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3732;p99"/>
            <p:cNvSpPr/>
            <p:nvPr/>
          </p:nvSpPr>
          <p:spPr>
            <a:xfrm>
              <a:off x="4518793" y="4994735"/>
              <a:ext cx="361081" cy="269738"/>
            </a:xfrm>
            <a:custGeom>
              <a:avLst/>
              <a:gdLst/>
              <a:ahLst/>
              <a:cxnLst/>
              <a:rect l="l" t="t" r="r" b="b"/>
              <a:pathLst>
                <a:path w="21287" h="15902" extrusionOk="0">
                  <a:moveTo>
                    <a:pt x="0" y="1"/>
                  </a:moveTo>
                  <a:lnTo>
                    <a:pt x="0" y="15901"/>
                  </a:lnTo>
                  <a:lnTo>
                    <a:pt x="21286" y="15901"/>
                  </a:lnTo>
                  <a:lnTo>
                    <a:pt x="21286" y="75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3733;p99"/>
            <p:cNvSpPr/>
            <p:nvPr/>
          </p:nvSpPr>
          <p:spPr>
            <a:xfrm>
              <a:off x="4643264" y="5065367"/>
              <a:ext cx="110443" cy="43441"/>
            </a:xfrm>
            <a:custGeom>
              <a:avLst/>
              <a:gdLst/>
              <a:ahLst/>
              <a:cxnLst/>
              <a:rect l="l" t="t" r="r" b="b"/>
              <a:pathLst>
                <a:path w="6511" h="2561" extrusionOk="0">
                  <a:moveTo>
                    <a:pt x="6511" y="0"/>
                  </a:moveTo>
                  <a:lnTo>
                    <a:pt x="0" y="212"/>
                  </a:lnTo>
                  <a:lnTo>
                    <a:pt x="0" y="2561"/>
                  </a:lnTo>
                  <a:lnTo>
                    <a:pt x="6511" y="2561"/>
                  </a:lnTo>
                  <a:lnTo>
                    <a:pt x="651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9" name="Google Shape;3734;p99"/>
            <p:cNvSpPr/>
            <p:nvPr/>
          </p:nvSpPr>
          <p:spPr>
            <a:xfrm>
              <a:off x="4643264" y="5142308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0" y="1"/>
                  </a:moveTo>
                  <a:lnTo>
                    <a:pt x="0" y="959"/>
                  </a:lnTo>
                  <a:lnTo>
                    <a:pt x="6724" y="959"/>
                  </a:lnTo>
                  <a:lnTo>
                    <a:pt x="6724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0" name="Google Shape;3735;p99"/>
            <p:cNvSpPr/>
            <p:nvPr/>
          </p:nvSpPr>
          <p:spPr>
            <a:xfrm>
              <a:off x="4518793" y="4353620"/>
              <a:ext cx="361081" cy="269721"/>
            </a:xfrm>
            <a:custGeom>
              <a:avLst/>
              <a:gdLst/>
              <a:ahLst/>
              <a:cxnLst/>
              <a:rect l="l" t="t" r="r" b="b"/>
              <a:pathLst>
                <a:path w="21287" h="15901" extrusionOk="0">
                  <a:moveTo>
                    <a:pt x="0" y="0"/>
                  </a:moveTo>
                  <a:lnTo>
                    <a:pt x="0" y="15901"/>
                  </a:lnTo>
                  <a:lnTo>
                    <a:pt x="21286" y="15901"/>
                  </a:lnTo>
                  <a:lnTo>
                    <a:pt x="21286" y="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1" name="Google Shape;3736;p99"/>
            <p:cNvSpPr/>
            <p:nvPr/>
          </p:nvSpPr>
          <p:spPr>
            <a:xfrm>
              <a:off x="4643264" y="4424167"/>
              <a:ext cx="110443" cy="43526"/>
            </a:xfrm>
            <a:custGeom>
              <a:avLst/>
              <a:gdLst/>
              <a:ahLst/>
              <a:cxnLst/>
              <a:rect l="l" t="t" r="r" b="b"/>
              <a:pathLst>
                <a:path w="6511" h="2566" extrusionOk="0">
                  <a:moveTo>
                    <a:pt x="6511" y="1"/>
                  </a:moveTo>
                  <a:lnTo>
                    <a:pt x="0" y="217"/>
                  </a:lnTo>
                  <a:lnTo>
                    <a:pt x="0" y="2565"/>
                  </a:lnTo>
                  <a:lnTo>
                    <a:pt x="6511" y="2565"/>
                  </a:lnTo>
                  <a:lnTo>
                    <a:pt x="6511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2" name="Google Shape;3737;p99"/>
            <p:cNvSpPr/>
            <p:nvPr/>
          </p:nvSpPr>
          <p:spPr>
            <a:xfrm>
              <a:off x="4643264" y="4501194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0" y="0"/>
                  </a:moveTo>
                  <a:lnTo>
                    <a:pt x="0" y="959"/>
                  </a:lnTo>
                  <a:lnTo>
                    <a:pt x="6724" y="959"/>
                  </a:lnTo>
                  <a:lnTo>
                    <a:pt x="6724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3" name="Google Shape;3738;p99"/>
            <p:cNvSpPr/>
            <p:nvPr/>
          </p:nvSpPr>
          <p:spPr>
            <a:xfrm>
              <a:off x="4514060" y="4676552"/>
              <a:ext cx="361098" cy="269704"/>
            </a:xfrm>
            <a:custGeom>
              <a:avLst/>
              <a:gdLst/>
              <a:ahLst/>
              <a:cxnLst/>
              <a:rect l="l" t="t" r="r" b="b"/>
              <a:pathLst>
                <a:path w="21288" h="15900" extrusionOk="0">
                  <a:moveTo>
                    <a:pt x="0" y="1"/>
                  </a:moveTo>
                  <a:lnTo>
                    <a:pt x="0" y="15900"/>
                  </a:lnTo>
                  <a:lnTo>
                    <a:pt x="21288" y="15900"/>
                  </a:lnTo>
                  <a:lnTo>
                    <a:pt x="2128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4" name="Google Shape;3739;p99"/>
            <p:cNvSpPr/>
            <p:nvPr/>
          </p:nvSpPr>
          <p:spPr>
            <a:xfrm>
              <a:off x="4641025" y="4794781"/>
              <a:ext cx="103811" cy="40795"/>
            </a:xfrm>
            <a:custGeom>
              <a:avLst/>
              <a:gdLst/>
              <a:ahLst/>
              <a:cxnLst/>
              <a:rect l="l" t="t" r="r" b="b"/>
              <a:pathLst>
                <a:path w="6120" h="2405" extrusionOk="0">
                  <a:moveTo>
                    <a:pt x="6120" y="0"/>
                  </a:moveTo>
                  <a:lnTo>
                    <a:pt x="1" y="199"/>
                  </a:lnTo>
                  <a:lnTo>
                    <a:pt x="1" y="2404"/>
                  </a:lnTo>
                  <a:lnTo>
                    <a:pt x="6120" y="2404"/>
                  </a:lnTo>
                  <a:lnTo>
                    <a:pt x="612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5" name="Google Shape;3740;p99"/>
            <p:cNvSpPr/>
            <p:nvPr/>
          </p:nvSpPr>
          <p:spPr>
            <a:xfrm>
              <a:off x="4641025" y="4867075"/>
              <a:ext cx="107254" cy="15300"/>
            </a:xfrm>
            <a:custGeom>
              <a:avLst/>
              <a:gdLst/>
              <a:ahLst/>
              <a:cxnLst/>
              <a:rect l="l" t="t" r="r" b="b"/>
              <a:pathLst>
                <a:path w="6323" h="902" extrusionOk="0">
                  <a:moveTo>
                    <a:pt x="1" y="0"/>
                  </a:moveTo>
                  <a:lnTo>
                    <a:pt x="1" y="902"/>
                  </a:lnTo>
                  <a:lnTo>
                    <a:pt x="6323" y="902"/>
                  </a:lnTo>
                  <a:lnTo>
                    <a:pt x="6323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6" name="Google Shape;3741;p99"/>
            <p:cNvSpPr/>
            <p:nvPr/>
          </p:nvSpPr>
          <p:spPr>
            <a:xfrm>
              <a:off x="1191446" y="4404677"/>
              <a:ext cx="361013" cy="269721"/>
            </a:xfrm>
            <a:custGeom>
              <a:avLst/>
              <a:gdLst/>
              <a:ahLst/>
              <a:cxnLst/>
              <a:rect l="l" t="t" r="r" b="b"/>
              <a:pathLst>
                <a:path w="21283" h="15901" extrusionOk="0">
                  <a:moveTo>
                    <a:pt x="21283" y="1"/>
                  </a:moveTo>
                  <a:lnTo>
                    <a:pt x="1" y="752"/>
                  </a:lnTo>
                  <a:lnTo>
                    <a:pt x="1" y="15900"/>
                  </a:lnTo>
                  <a:lnTo>
                    <a:pt x="21283" y="15900"/>
                  </a:lnTo>
                  <a:lnTo>
                    <a:pt x="21283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7" name="Google Shape;3742;p99"/>
            <p:cNvSpPr/>
            <p:nvPr/>
          </p:nvSpPr>
          <p:spPr>
            <a:xfrm>
              <a:off x="1317528" y="4475292"/>
              <a:ext cx="110460" cy="43475"/>
            </a:xfrm>
            <a:custGeom>
              <a:avLst/>
              <a:gdLst/>
              <a:ahLst/>
              <a:cxnLst/>
              <a:rect l="l" t="t" r="r" b="b"/>
              <a:pathLst>
                <a:path w="6512" h="2563" extrusionOk="0">
                  <a:moveTo>
                    <a:pt x="1" y="0"/>
                  </a:moveTo>
                  <a:lnTo>
                    <a:pt x="1" y="2562"/>
                  </a:lnTo>
                  <a:lnTo>
                    <a:pt x="6512" y="2562"/>
                  </a:lnTo>
                  <a:lnTo>
                    <a:pt x="6512" y="2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" name="Google Shape;3743;p99"/>
            <p:cNvSpPr/>
            <p:nvPr/>
          </p:nvSpPr>
          <p:spPr>
            <a:xfrm>
              <a:off x="1313915" y="4552234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1" y="0"/>
                  </a:moveTo>
                  <a:lnTo>
                    <a:pt x="1" y="959"/>
                  </a:lnTo>
                  <a:lnTo>
                    <a:pt x="6725" y="959"/>
                  </a:lnTo>
                  <a:lnTo>
                    <a:pt x="6725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" name="Google Shape;3744;p99"/>
            <p:cNvSpPr/>
            <p:nvPr/>
          </p:nvSpPr>
          <p:spPr>
            <a:xfrm>
              <a:off x="1191446" y="4708679"/>
              <a:ext cx="361013" cy="269738"/>
            </a:xfrm>
            <a:custGeom>
              <a:avLst/>
              <a:gdLst/>
              <a:ahLst/>
              <a:cxnLst/>
              <a:rect l="l" t="t" r="r" b="b"/>
              <a:pathLst>
                <a:path w="21283" h="15902" extrusionOk="0">
                  <a:moveTo>
                    <a:pt x="21283" y="1"/>
                  </a:moveTo>
                  <a:lnTo>
                    <a:pt x="1" y="752"/>
                  </a:lnTo>
                  <a:lnTo>
                    <a:pt x="1" y="15901"/>
                  </a:lnTo>
                  <a:lnTo>
                    <a:pt x="21283" y="15901"/>
                  </a:lnTo>
                  <a:lnTo>
                    <a:pt x="21283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" name="Google Shape;3745;p99"/>
            <p:cNvSpPr/>
            <p:nvPr/>
          </p:nvSpPr>
          <p:spPr>
            <a:xfrm>
              <a:off x="1317528" y="4779311"/>
              <a:ext cx="110460" cy="43441"/>
            </a:xfrm>
            <a:custGeom>
              <a:avLst/>
              <a:gdLst/>
              <a:ahLst/>
              <a:cxnLst/>
              <a:rect l="l" t="t" r="r" b="b"/>
              <a:pathLst>
                <a:path w="6512" h="2561" extrusionOk="0">
                  <a:moveTo>
                    <a:pt x="1" y="0"/>
                  </a:moveTo>
                  <a:lnTo>
                    <a:pt x="1" y="2561"/>
                  </a:lnTo>
                  <a:lnTo>
                    <a:pt x="6512" y="2561"/>
                  </a:lnTo>
                  <a:lnTo>
                    <a:pt x="6512" y="2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" name="Google Shape;3746;p99"/>
            <p:cNvSpPr/>
            <p:nvPr/>
          </p:nvSpPr>
          <p:spPr>
            <a:xfrm>
              <a:off x="1313915" y="4856236"/>
              <a:ext cx="114073" cy="16301"/>
            </a:xfrm>
            <a:custGeom>
              <a:avLst/>
              <a:gdLst/>
              <a:ahLst/>
              <a:cxnLst/>
              <a:rect l="l" t="t" r="r" b="b"/>
              <a:pathLst>
                <a:path w="6725" h="961" extrusionOk="0">
                  <a:moveTo>
                    <a:pt x="1" y="0"/>
                  </a:moveTo>
                  <a:lnTo>
                    <a:pt x="1" y="961"/>
                  </a:lnTo>
                  <a:lnTo>
                    <a:pt x="6725" y="961"/>
                  </a:lnTo>
                  <a:lnTo>
                    <a:pt x="6725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" name="Google Shape;3747;p99"/>
            <p:cNvSpPr/>
            <p:nvPr/>
          </p:nvSpPr>
          <p:spPr>
            <a:xfrm>
              <a:off x="1195296" y="5012715"/>
              <a:ext cx="361081" cy="269704"/>
            </a:xfrm>
            <a:custGeom>
              <a:avLst/>
              <a:gdLst/>
              <a:ahLst/>
              <a:cxnLst/>
              <a:rect l="l" t="t" r="r" b="b"/>
              <a:pathLst>
                <a:path w="21287" h="15900" extrusionOk="0">
                  <a:moveTo>
                    <a:pt x="21287" y="0"/>
                  </a:moveTo>
                  <a:lnTo>
                    <a:pt x="0" y="751"/>
                  </a:lnTo>
                  <a:lnTo>
                    <a:pt x="0" y="15899"/>
                  </a:lnTo>
                  <a:lnTo>
                    <a:pt x="21287" y="15899"/>
                  </a:lnTo>
                  <a:lnTo>
                    <a:pt x="2128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3" name="Google Shape;3748;p99"/>
            <p:cNvSpPr/>
            <p:nvPr/>
          </p:nvSpPr>
          <p:spPr>
            <a:xfrm>
              <a:off x="1321447" y="5083313"/>
              <a:ext cx="110460" cy="43441"/>
            </a:xfrm>
            <a:custGeom>
              <a:avLst/>
              <a:gdLst/>
              <a:ahLst/>
              <a:cxnLst/>
              <a:rect l="l" t="t" r="r" b="b"/>
              <a:pathLst>
                <a:path w="6512" h="2561" extrusionOk="0">
                  <a:moveTo>
                    <a:pt x="1" y="0"/>
                  </a:moveTo>
                  <a:lnTo>
                    <a:pt x="1" y="2561"/>
                  </a:lnTo>
                  <a:lnTo>
                    <a:pt x="6512" y="2561"/>
                  </a:lnTo>
                  <a:lnTo>
                    <a:pt x="6512" y="2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4" name="Google Shape;3749;p99"/>
            <p:cNvSpPr/>
            <p:nvPr/>
          </p:nvSpPr>
          <p:spPr>
            <a:xfrm>
              <a:off x="1317851" y="5160255"/>
              <a:ext cx="114056" cy="16284"/>
            </a:xfrm>
            <a:custGeom>
              <a:avLst/>
              <a:gdLst/>
              <a:ahLst/>
              <a:cxnLst/>
              <a:rect l="l" t="t" r="r" b="b"/>
              <a:pathLst>
                <a:path w="6724" h="960" extrusionOk="0">
                  <a:moveTo>
                    <a:pt x="1" y="1"/>
                  </a:moveTo>
                  <a:lnTo>
                    <a:pt x="1" y="959"/>
                  </a:lnTo>
                  <a:lnTo>
                    <a:pt x="6724" y="959"/>
                  </a:lnTo>
                  <a:lnTo>
                    <a:pt x="6724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5" name="Google Shape;3750;p99"/>
            <p:cNvSpPr/>
            <p:nvPr/>
          </p:nvSpPr>
          <p:spPr>
            <a:xfrm>
              <a:off x="2334871" y="4827722"/>
              <a:ext cx="723044" cy="235083"/>
            </a:xfrm>
            <a:custGeom>
              <a:avLst/>
              <a:gdLst/>
              <a:ahLst/>
              <a:cxnLst/>
              <a:rect l="l" t="t" r="r" b="b"/>
              <a:pathLst>
                <a:path w="42626" h="13859" extrusionOk="0">
                  <a:moveTo>
                    <a:pt x="0" y="1"/>
                  </a:moveTo>
                  <a:lnTo>
                    <a:pt x="0" y="13858"/>
                  </a:lnTo>
                  <a:lnTo>
                    <a:pt x="42625" y="13858"/>
                  </a:lnTo>
                  <a:lnTo>
                    <a:pt x="42625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6" name="Google Shape;3751;p99"/>
            <p:cNvSpPr/>
            <p:nvPr/>
          </p:nvSpPr>
          <p:spPr>
            <a:xfrm>
              <a:off x="2304491" y="4761975"/>
              <a:ext cx="778681" cy="65764"/>
            </a:xfrm>
            <a:custGeom>
              <a:avLst/>
              <a:gdLst/>
              <a:ahLst/>
              <a:cxnLst/>
              <a:rect l="l" t="t" r="r" b="b"/>
              <a:pathLst>
                <a:path w="45906" h="3877" extrusionOk="0">
                  <a:moveTo>
                    <a:pt x="1" y="1"/>
                  </a:moveTo>
                  <a:lnTo>
                    <a:pt x="1" y="3877"/>
                  </a:lnTo>
                  <a:lnTo>
                    <a:pt x="45905" y="3877"/>
                  </a:lnTo>
                  <a:lnTo>
                    <a:pt x="4590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7" name="Google Shape;3752;p99"/>
            <p:cNvSpPr/>
            <p:nvPr/>
          </p:nvSpPr>
          <p:spPr>
            <a:xfrm>
              <a:off x="2678633" y="4761975"/>
              <a:ext cx="404539" cy="300830"/>
            </a:xfrm>
            <a:custGeom>
              <a:avLst/>
              <a:gdLst/>
              <a:ahLst/>
              <a:cxnLst/>
              <a:rect l="l" t="t" r="r" b="b"/>
              <a:pathLst>
                <a:path w="23849" h="17735" extrusionOk="0">
                  <a:moveTo>
                    <a:pt x="0" y="1"/>
                  </a:moveTo>
                  <a:lnTo>
                    <a:pt x="0" y="3517"/>
                  </a:lnTo>
                  <a:lnTo>
                    <a:pt x="898" y="17734"/>
                  </a:lnTo>
                  <a:lnTo>
                    <a:pt x="22359" y="17734"/>
                  </a:lnTo>
                  <a:lnTo>
                    <a:pt x="22359" y="3877"/>
                  </a:lnTo>
                  <a:lnTo>
                    <a:pt x="23848" y="3877"/>
                  </a:lnTo>
                  <a:lnTo>
                    <a:pt x="2384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8" name="Google Shape;3753;p99"/>
            <p:cNvSpPr/>
            <p:nvPr/>
          </p:nvSpPr>
          <p:spPr>
            <a:xfrm>
              <a:off x="2435934" y="4865633"/>
              <a:ext cx="146607" cy="35435"/>
            </a:xfrm>
            <a:custGeom>
              <a:avLst/>
              <a:gdLst/>
              <a:ahLst/>
              <a:cxnLst/>
              <a:rect l="l" t="t" r="r" b="b"/>
              <a:pathLst>
                <a:path w="8643" h="2089" extrusionOk="0">
                  <a:moveTo>
                    <a:pt x="1" y="0"/>
                  </a:moveTo>
                  <a:lnTo>
                    <a:pt x="1" y="2089"/>
                  </a:lnTo>
                  <a:lnTo>
                    <a:pt x="8642" y="2089"/>
                  </a:lnTo>
                  <a:lnTo>
                    <a:pt x="864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9" name="Google Shape;3754;p99"/>
            <p:cNvSpPr/>
            <p:nvPr/>
          </p:nvSpPr>
          <p:spPr>
            <a:xfrm>
              <a:off x="2417088" y="4945306"/>
              <a:ext cx="188301" cy="74703"/>
            </a:xfrm>
            <a:custGeom>
              <a:avLst/>
              <a:gdLst/>
              <a:ahLst/>
              <a:cxnLst/>
              <a:rect l="l" t="t" r="r" b="b"/>
              <a:pathLst>
                <a:path w="11101" h="4404" extrusionOk="0">
                  <a:moveTo>
                    <a:pt x="1" y="0"/>
                  </a:moveTo>
                  <a:lnTo>
                    <a:pt x="1" y="4404"/>
                  </a:lnTo>
                  <a:lnTo>
                    <a:pt x="11101" y="4404"/>
                  </a:lnTo>
                  <a:lnTo>
                    <a:pt x="11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0" name="Google Shape;3755;p99"/>
            <p:cNvSpPr/>
            <p:nvPr/>
          </p:nvSpPr>
          <p:spPr>
            <a:xfrm>
              <a:off x="2259524" y="5131011"/>
              <a:ext cx="723044" cy="235168"/>
            </a:xfrm>
            <a:custGeom>
              <a:avLst/>
              <a:gdLst/>
              <a:ahLst/>
              <a:cxnLst/>
              <a:rect l="l" t="t" r="r" b="b"/>
              <a:pathLst>
                <a:path w="42626" h="13864" extrusionOk="0">
                  <a:moveTo>
                    <a:pt x="1" y="0"/>
                  </a:moveTo>
                  <a:lnTo>
                    <a:pt x="1" y="13864"/>
                  </a:lnTo>
                  <a:lnTo>
                    <a:pt x="42626" y="13864"/>
                  </a:lnTo>
                  <a:lnTo>
                    <a:pt x="42626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1" name="Google Shape;3756;p99"/>
            <p:cNvSpPr/>
            <p:nvPr/>
          </p:nvSpPr>
          <p:spPr>
            <a:xfrm>
              <a:off x="2229161" y="5065282"/>
              <a:ext cx="778664" cy="65747"/>
            </a:xfrm>
            <a:custGeom>
              <a:avLst/>
              <a:gdLst/>
              <a:ahLst/>
              <a:cxnLst/>
              <a:rect l="l" t="t" r="r" b="b"/>
              <a:pathLst>
                <a:path w="45905" h="3876" extrusionOk="0">
                  <a:moveTo>
                    <a:pt x="1" y="1"/>
                  </a:moveTo>
                  <a:lnTo>
                    <a:pt x="1" y="3875"/>
                  </a:lnTo>
                  <a:lnTo>
                    <a:pt x="45905" y="3875"/>
                  </a:lnTo>
                  <a:lnTo>
                    <a:pt x="4590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2" name="Google Shape;3757;p99"/>
            <p:cNvSpPr/>
            <p:nvPr/>
          </p:nvSpPr>
          <p:spPr>
            <a:xfrm>
              <a:off x="2603286" y="5065282"/>
              <a:ext cx="404539" cy="300898"/>
            </a:xfrm>
            <a:custGeom>
              <a:avLst/>
              <a:gdLst/>
              <a:ahLst/>
              <a:cxnLst/>
              <a:rect l="l" t="t" r="r" b="b"/>
              <a:pathLst>
                <a:path w="23849" h="17739" extrusionOk="0">
                  <a:moveTo>
                    <a:pt x="1" y="1"/>
                  </a:moveTo>
                  <a:lnTo>
                    <a:pt x="1" y="3516"/>
                  </a:lnTo>
                  <a:lnTo>
                    <a:pt x="898" y="17739"/>
                  </a:lnTo>
                  <a:lnTo>
                    <a:pt x="22360" y="17739"/>
                  </a:lnTo>
                  <a:lnTo>
                    <a:pt x="22360" y="3875"/>
                  </a:lnTo>
                  <a:lnTo>
                    <a:pt x="23849" y="3875"/>
                  </a:lnTo>
                  <a:lnTo>
                    <a:pt x="23849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3" name="Google Shape;3758;p99"/>
            <p:cNvSpPr/>
            <p:nvPr/>
          </p:nvSpPr>
          <p:spPr>
            <a:xfrm>
              <a:off x="2360603" y="5168906"/>
              <a:ext cx="146590" cy="35452"/>
            </a:xfrm>
            <a:custGeom>
              <a:avLst/>
              <a:gdLst/>
              <a:ahLst/>
              <a:cxnLst/>
              <a:rect l="l" t="t" r="r" b="b"/>
              <a:pathLst>
                <a:path w="8642" h="2090" extrusionOk="0">
                  <a:moveTo>
                    <a:pt x="0" y="1"/>
                  </a:moveTo>
                  <a:lnTo>
                    <a:pt x="0" y="2089"/>
                  </a:lnTo>
                  <a:lnTo>
                    <a:pt x="8642" y="2089"/>
                  </a:lnTo>
                  <a:lnTo>
                    <a:pt x="8642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4" name="Google Shape;3759;p99"/>
            <p:cNvSpPr/>
            <p:nvPr/>
          </p:nvSpPr>
          <p:spPr>
            <a:xfrm>
              <a:off x="2341758" y="5248578"/>
              <a:ext cx="188301" cy="74720"/>
            </a:xfrm>
            <a:custGeom>
              <a:avLst/>
              <a:gdLst/>
              <a:ahLst/>
              <a:cxnLst/>
              <a:rect l="l" t="t" r="r" b="b"/>
              <a:pathLst>
                <a:path w="11101" h="4405" extrusionOk="0">
                  <a:moveTo>
                    <a:pt x="0" y="1"/>
                  </a:moveTo>
                  <a:lnTo>
                    <a:pt x="0" y="4404"/>
                  </a:lnTo>
                  <a:lnTo>
                    <a:pt x="11100" y="4404"/>
                  </a:lnTo>
                  <a:lnTo>
                    <a:pt x="111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5" name="Google Shape;3760;p99"/>
            <p:cNvSpPr/>
            <p:nvPr/>
          </p:nvSpPr>
          <p:spPr>
            <a:xfrm>
              <a:off x="4639413" y="2692686"/>
              <a:ext cx="46036" cy="139703"/>
            </a:xfrm>
            <a:custGeom>
              <a:avLst/>
              <a:gdLst/>
              <a:ahLst/>
              <a:cxnLst/>
              <a:rect l="l" t="t" r="r" b="b"/>
              <a:pathLst>
                <a:path w="2714" h="8236" extrusionOk="0">
                  <a:moveTo>
                    <a:pt x="1" y="0"/>
                  </a:moveTo>
                  <a:lnTo>
                    <a:pt x="1" y="8236"/>
                  </a:lnTo>
                  <a:lnTo>
                    <a:pt x="2713" y="8236"/>
                  </a:lnTo>
                  <a:lnTo>
                    <a:pt x="271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6" name="Google Shape;3761;p99"/>
            <p:cNvSpPr/>
            <p:nvPr/>
          </p:nvSpPr>
          <p:spPr>
            <a:xfrm>
              <a:off x="4780066" y="2432108"/>
              <a:ext cx="102776" cy="179090"/>
            </a:xfrm>
            <a:custGeom>
              <a:avLst/>
              <a:gdLst/>
              <a:ahLst/>
              <a:cxnLst/>
              <a:rect l="l" t="t" r="r" b="b"/>
              <a:pathLst>
                <a:path w="6059" h="10558" extrusionOk="0">
                  <a:moveTo>
                    <a:pt x="1201" y="1"/>
                  </a:moveTo>
                  <a:lnTo>
                    <a:pt x="1" y="10490"/>
                  </a:lnTo>
                  <a:lnTo>
                    <a:pt x="6059" y="10557"/>
                  </a:lnTo>
                  <a:lnTo>
                    <a:pt x="1131" y="648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7" name="Google Shape;3762;p99"/>
            <p:cNvSpPr/>
            <p:nvPr/>
          </p:nvSpPr>
          <p:spPr>
            <a:xfrm>
              <a:off x="4562539" y="2998893"/>
              <a:ext cx="62507" cy="79876"/>
            </a:xfrm>
            <a:custGeom>
              <a:avLst/>
              <a:gdLst/>
              <a:ahLst/>
              <a:cxnLst/>
              <a:rect l="l" t="t" r="r" b="b"/>
              <a:pathLst>
                <a:path w="3685" h="4709" extrusionOk="0">
                  <a:moveTo>
                    <a:pt x="1201" y="1"/>
                  </a:moveTo>
                  <a:cubicBezTo>
                    <a:pt x="1132" y="1"/>
                    <a:pt x="1088" y="3"/>
                    <a:pt x="1079" y="3"/>
                  </a:cubicBezTo>
                  <a:cubicBezTo>
                    <a:pt x="1079" y="3"/>
                    <a:pt x="1" y="4212"/>
                    <a:pt x="1" y="4299"/>
                  </a:cubicBezTo>
                  <a:cubicBezTo>
                    <a:pt x="1" y="4340"/>
                    <a:pt x="705" y="4709"/>
                    <a:pt x="1468" y="4709"/>
                  </a:cubicBezTo>
                  <a:cubicBezTo>
                    <a:pt x="2250" y="4709"/>
                    <a:pt x="3094" y="4323"/>
                    <a:pt x="3309" y="2805"/>
                  </a:cubicBezTo>
                  <a:cubicBezTo>
                    <a:pt x="3685" y="156"/>
                    <a:pt x="1720" y="1"/>
                    <a:pt x="1201" y="1"/>
                  </a:cubicBezTo>
                  <a:close/>
                </a:path>
              </a:pathLst>
            </a:custGeom>
            <a:solidFill>
              <a:srgbClr val="AA755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8" name="Google Shape;3763;p99"/>
            <p:cNvSpPr/>
            <p:nvPr/>
          </p:nvSpPr>
          <p:spPr>
            <a:xfrm>
              <a:off x="4580435" y="3016856"/>
              <a:ext cx="26428" cy="44357"/>
            </a:xfrm>
            <a:custGeom>
              <a:avLst/>
              <a:gdLst/>
              <a:ahLst/>
              <a:cxnLst/>
              <a:rect l="l" t="t" r="r" b="b"/>
              <a:pathLst>
                <a:path w="1558" h="2615" extrusionOk="0">
                  <a:moveTo>
                    <a:pt x="865" y="1"/>
                  </a:moveTo>
                  <a:cubicBezTo>
                    <a:pt x="800" y="1"/>
                    <a:pt x="734" y="17"/>
                    <a:pt x="675" y="49"/>
                  </a:cubicBezTo>
                  <a:cubicBezTo>
                    <a:pt x="607" y="87"/>
                    <a:pt x="556" y="147"/>
                    <a:pt x="528" y="219"/>
                  </a:cubicBezTo>
                  <a:cubicBezTo>
                    <a:pt x="473" y="341"/>
                    <a:pt x="509" y="398"/>
                    <a:pt x="528" y="398"/>
                  </a:cubicBezTo>
                  <a:cubicBezTo>
                    <a:pt x="547" y="398"/>
                    <a:pt x="534" y="337"/>
                    <a:pt x="591" y="257"/>
                  </a:cubicBezTo>
                  <a:cubicBezTo>
                    <a:pt x="640" y="179"/>
                    <a:pt x="724" y="135"/>
                    <a:pt x="812" y="135"/>
                  </a:cubicBezTo>
                  <a:cubicBezTo>
                    <a:pt x="847" y="135"/>
                    <a:pt x="883" y="142"/>
                    <a:pt x="917" y="157"/>
                  </a:cubicBezTo>
                  <a:cubicBezTo>
                    <a:pt x="1101" y="248"/>
                    <a:pt x="1228" y="426"/>
                    <a:pt x="1252" y="631"/>
                  </a:cubicBezTo>
                  <a:cubicBezTo>
                    <a:pt x="1323" y="881"/>
                    <a:pt x="1338" y="1144"/>
                    <a:pt x="1294" y="1401"/>
                  </a:cubicBezTo>
                  <a:cubicBezTo>
                    <a:pt x="1252" y="1870"/>
                    <a:pt x="960" y="2282"/>
                    <a:pt x="530" y="2478"/>
                  </a:cubicBezTo>
                  <a:cubicBezTo>
                    <a:pt x="493" y="2486"/>
                    <a:pt x="456" y="2489"/>
                    <a:pt x="418" y="2489"/>
                  </a:cubicBezTo>
                  <a:cubicBezTo>
                    <a:pt x="320" y="2489"/>
                    <a:pt x="223" y="2463"/>
                    <a:pt x="137" y="2412"/>
                  </a:cubicBezTo>
                  <a:cubicBezTo>
                    <a:pt x="91" y="2383"/>
                    <a:pt x="49" y="2349"/>
                    <a:pt x="10" y="2313"/>
                  </a:cubicBezTo>
                  <a:lnTo>
                    <a:pt x="10" y="2313"/>
                  </a:lnTo>
                  <a:cubicBezTo>
                    <a:pt x="1" y="2317"/>
                    <a:pt x="5" y="2389"/>
                    <a:pt x="90" y="2459"/>
                  </a:cubicBezTo>
                  <a:cubicBezTo>
                    <a:pt x="197" y="2560"/>
                    <a:pt x="338" y="2615"/>
                    <a:pt x="484" y="2615"/>
                  </a:cubicBezTo>
                  <a:cubicBezTo>
                    <a:pt x="510" y="2615"/>
                    <a:pt x="536" y="2613"/>
                    <a:pt x="562" y="2610"/>
                  </a:cubicBezTo>
                  <a:cubicBezTo>
                    <a:pt x="1088" y="2439"/>
                    <a:pt x="1459" y="1970"/>
                    <a:pt x="1508" y="1419"/>
                  </a:cubicBezTo>
                  <a:cubicBezTo>
                    <a:pt x="1557" y="1132"/>
                    <a:pt x="1535" y="837"/>
                    <a:pt x="1445" y="559"/>
                  </a:cubicBezTo>
                  <a:cubicBezTo>
                    <a:pt x="1394" y="308"/>
                    <a:pt x="1214" y="102"/>
                    <a:pt x="973" y="16"/>
                  </a:cubicBezTo>
                  <a:cubicBezTo>
                    <a:pt x="937" y="6"/>
                    <a:pt x="901" y="1"/>
                    <a:pt x="865" y="1"/>
                  </a:cubicBezTo>
                  <a:close/>
                </a:path>
              </a:pathLst>
            </a:custGeom>
            <a:solidFill>
              <a:srgbClr val="7F524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9" name="Google Shape;3764;p99"/>
            <p:cNvSpPr/>
            <p:nvPr/>
          </p:nvSpPr>
          <p:spPr>
            <a:xfrm>
              <a:off x="4339415" y="5254108"/>
              <a:ext cx="258424" cy="112919"/>
            </a:xfrm>
            <a:custGeom>
              <a:avLst/>
              <a:gdLst/>
              <a:ahLst/>
              <a:cxnLst/>
              <a:rect l="l" t="t" r="r" b="b"/>
              <a:pathLst>
                <a:path w="15235" h="6657" extrusionOk="0">
                  <a:moveTo>
                    <a:pt x="7065" y="1"/>
                  </a:moveTo>
                  <a:lnTo>
                    <a:pt x="6965" y="4362"/>
                  </a:lnTo>
                  <a:cubicBezTo>
                    <a:pt x="6965" y="4362"/>
                    <a:pt x="0" y="5817"/>
                    <a:pt x="1673" y="6346"/>
                  </a:cubicBezTo>
                  <a:cubicBezTo>
                    <a:pt x="2417" y="6586"/>
                    <a:pt x="5062" y="6656"/>
                    <a:pt x="7813" y="6656"/>
                  </a:cubicBezTo>
                  <a:cubicBezTo>
                    <a:pt x="10608" y="6656"/>
                    <a:pt x="13513" y="6584"/>
                    <a:pt x="14648" y="6541"/>
                  </a:cubicBezTo>
                  <a:lnTo>
                    <a:pt x="15154" y="6512"/>
                  </a:lnTo>
                  <a:lnTo>
                    <a:pt x="15234" y="132"/>
                  </a:lnTo>
                  <a:lnTo>
                    <a:pt x="7065" y="1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0" name="Google Shape;3765;p99"/>
            <p:cNvSpPr/>
            <p:nvPr/>
          </p:nvSpPr>
          <p:spPr>
            <a:xfrm>
              <a:off x="4358413" y="5342110"/>
              <a:ext cx="238052" cy="25138"/>
            </a:xfrm>
            <a:custGeom>
              <a:avLst/>
              <a:gdLst/>
              <a:ahLst/>
              <a:cxnLst/>
              <a:rect l="l" t="t" r="r" b="b"/>
              <a:pathLst>
                <a:path w="14034" h="1482" extrusionOk="0">
                  <a:moveTo>
                    <a:pt x="2443" y="1"/>
                  </a:moveTo>
                  <a:cubicBezTo>
                    <a:pt x="2443" y="1"/>
                    <a:pt x="1" y="663"/>
                    <a:pt x="293" y="1069"/>
                  </a:cubicBezTo>
                  <a:cubicBezTo>
                    <a:pt x="480" y="1328"/>
                    <a:pt x="4346" y="1482"/>
                    <a:pt x="8189" y="1482"/>
                  </a:cubicBezTo>
                  <a:cubicBezTo>
                    <a:pt x="10370" y="1482"/>
                    <a:pt x="12544" y="1432"/>
                    <a:pt x="14034" y="1325"/>
                  </a:cubicBezTo>
                  <a:lnTo>
                    <a:pt x="14034" y="1145"/>
                  </a:lnTo>
                  <a:lnTo>
                    <a:pt x="3167" y="1065"/>
                  </a:lnTo>
                  <a:cubicBezTo>
                    <a:pt x="3167" y="1065"/>
                    <a:pt x="2915" y="29"/>
                    <a:pt x="2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1" name="Google Shape;3766;p99"/>
            <p:cNvSpPr/>
            <p:nvPr/>
          </p:nvSpPr>
          <p:spPr>
            <a:xfrm>
              <a:off x="4365791" y="5357512"/>
              <a:ext cx="232692" cy="5004"/>
            </a:xfrm>
            <a:custGeom>
              <a:avLst/>
              <a:gdLst/>
              <a:ahLst/>
              <a:cxnLst/>
              <a:rect l="l" t="t" r="r" b="b"/>
              <a:pathLst>
                <a:path w="13718" h="295" extrusionOk="0">
                  <a:moveTo>
                    <a:pt x="0" y="1"/>
                  </a:moveTo>
                  <a:lnTo>
                    <a:pt x="402" y="28"/>
                  </a:lnTo>
                  <a:lnTo>
                    <a:pt x="1885" y="113"/>
                  </a:lnTo>
                  <a:cubicBezTo>
                    <a:pt x="3138" y="174"/>
                    <a:pt x="4867" y="231"/>
                    <a:pt x="6786" y="269"/>
                  </a:cubicBezTo>
                  <a:cubicBezTo>
                    <a:pt x="7671" y="287"/>
                    <a:pt x="8517" y="294"/>
                    <a:pt x="9294" y="294"/>
                  </a:cubicBezTo>
                  <a:cubicBezTo>
                    <a:pt x="10200" y="294"/>
                    <a:pt x="11014" y="284"/>
                    <a:pt x="11690" y="269"/>
                  </a:cubicBezTo>
                  <a:lnTo>
                    <a:pt x="13174" y="231"/>
                  </a:lnTo>
                  <a:lnTo>
                    <a:pt x="13717" y="231"/>
                  </a:lnTo>
                  <a:lnTo>
                    <a:pt x="13717" y="180"/>
                  </a:lnTo>
                  <a:lnTo>
                    <a:pt x="11690" y="180"/>
                  </a:lnTo>
                  <a:cubicBezTo>
                    <a:pt x="11062" y="194"/>
                    <a:pt x="10315" y="201"/>
                    <a:pt x="9486" y="201"/>
                  </a:cubicBezTo>
                  <a:cubicBezTo>
                    <a:pt x="8657" y="201"/>
                    <a:pt x="7746" y="194"/>
                    <a:pt x="6790" y="180"/>
                  </a:cubicBezTo>
                  <a:cubicBezTo>
                    <a:pt x="4875" y="151"/>
                    <a:pt x="3142" y="100"/>
                    <a:pt x="1890" y="52"/>
                  </a:cubicBezTo>
                  <a:lnTo>
                    <a:pt x="40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2" name="Google Shape;3767;p99"/>
            <p:cNvSpPr/>
            <p:nvPr/>
          </p:nvSpPr>
          <p:spPr>
            <a:xfrm>
              <a:off x="4399275" y="5340430"/>
              <a:ext cx="13248" cy="21916"/>
            </a:xfrm>
            <a:custGeom>
              <a:avLst/>
              <a:gdLst/>
              <a:ahLst/>
              <a:cxnLst/>
              <a:rect l="l" t="t" r="r" b="b"/>
              <a:pathLst>
                <a:path w="781" h="1292" extrusionOk="0">
                  <a:moveTo>
                    <a:pt x="0" y="1"/>
                  </a:moveTo>
                  <a:cubicBezTo>
                    <a:pt x="179" y="176"/>
                    <a:pt x="337" y="369"/>
                    <a:pt x="474" y="578"/>
                  </a:cubicBezTo>
                  <a:cubicBezTo>
                    <a:pt x="589" y="804"/>
                    <a:pt x="677" y="1044"/>
                    <a:pt x="739" y="1291"/>
                  </a:cubicBezTo>
                  <a:cubicBezTo>
                    <a:pt x="781" y="1025"/>
                    <a:pt x="725" y="753"/>
                    <a:pt x="582" y="525"/>
                  </a:cubicBezTo>
                  <a:cubicBezTo>
                    <a:pt x="456" y="287"/>
                    <a:pt x="250" y="101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3" name="Google Shape;3768;p99"/>
            <p:cNvSpPr/>
            <p:nvPr/>
          </p:nvSpPr>
          <p:spPr>
            <a:xfrm>
              <a:off x="4445464" y="5330541"/>
              <a:ext cx="7938" cy="11670"/>
            </a:xfrm>
            <a:custGeom>
              <a:avLst/>
              <a:gdLst/>
              <a:ahLst/>
              <a:cxnLst/>
              <a:rect l="l" t="t" r="r" b="b"/>
              <a:pathLst>
                <a:path w="468" h="688" extrusionOk="0">
                  <a:moveTo>
                    <a:pt x="27" y="1"/>
                  </a:moveTo>
                  <a:cubicBezTo>
                    <a:pt x="26" y="1"/>
                    <a:pt x="25" y="1"/>
                    <a:pt x="24" y="2"/>
                  </a:cubicBezTo>
                  <a:cubicBezTo>
                    <a:pt x="0" y="17"/>
                    <a:pt x="81" y="182"/>
                    <a:pt x="193" y="372"/>
                  </a:cubicBezTo>
                  <a:cubicBezTo>
                    <a:pt x="307" y="560"/>
                    <a:pt x="420" y="687"/>
                    <a:pt x="444" y="687"/>
                  </a:cubicBezTo>
                  <a:cubicBezTo>
                    <a:pt x="468" y="673"/>
                    <a:pt x="398" y="508"/>
                    <a:pt x="279" y="319"/>
                  </a:cubicBezTo>
                  <a:cubicBezTo>
                    <a:pt x="167" y="139"/>
                    <a:pt x="58" y="1"/>
                    <a:pt x="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4" name="Google Shape;3769;p99"/>
            <p:cNvSpPr/>
            <p:nvPr/>
          </p:nvSpPr>
          <p:spPr>
            <a:xfrm>
              <a:off x="4455472" y="5328828"/>
              <a:ext cx="9143" cy="7989"/>
            </a:xfrm>
            <a:custGeom>
              <a:avLst/>
              <a:gdLst/>
              <a:ahLst/>
              <a:cxnLst/>
              <a:rect l="l" t="t" r="r" b="b"/>
              <a:pathLst>
                <a:path w="539" h="471" extrusionOk="0">
                  <a:moveTo>
                    <a:pt x="28" y="1"/>
                  </a:moveTo>
                  <a:cubicBezTo>
                    <a:pt x="24" y="1"/>
                    <a:pt x="21" y="2"/>
                    <a:pt x="20" y="4"/>
                  </a:cubicBezTo>
                  <a:cubicBezTo>
                    <a:pt x="1" y="23"/>
                    <a:pt x="100" y="147"/>
                    <a:pt x="237" y="274"/>
                  </a:cubicBezTo>
                  <a:cubicBezTo>
                    <a:pt x="360" y="387"/>
                    <a:pt x="489" y="471"/>
                    <a:pt x="516" y="471"/>
                  </a:cubicBezTo>
                  <a:cubicBezTo>
                    <a:pt x="519" y="471"/>
                    <a:pt x="521" y="469"/>
                    <a:pt x="521" y="467"/>
                  </a:cubicBezTo>
                  <a:cubicBezTo>
                    <a:pt x="538" y="429"/>
                    <a:pt x="440" y="325"/>
                    <a:pt x="303" y="198"/>
                  </a:cubicBezTo>
                  <a:cubicBezTo>
                    <a:pt x="179" y="83"/>
                    <a:pt x="62" y="1"/>
                    <a:pt x="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5" name="Google Shape;3770;p99"/>
            <p:cNvSpPr/>
            <p:nvPr/>
          </p:nvSpPr>
          <p:spPr>
            <a:xfrm>
              <a:off x="4457151" y="5322535"/>
              <a:ext cx="14452" cy="1900"/>
            </a:xfrm>
            <a:custGeom>
              <a:avLst/>
              <a:gdLst/>
              <a:ahLst/>
              <a:cxnLst/>
              <a:rect l="l" t="t" r="r" b="b"/>
              <a:pathLst>
                <a:path w="852" h="112" extrusionOk="0">
                  <a:moveTo>
                    <a:pt x="319" y="0"/>
                  </a:moveTo>
                  <a:cubicBezTo>
                    <a:pt x="211" y="0"/>
                    <a:pt x="103" y="18"/>
                    <a:pt x="1" y="54"/>
                  </a:cubicBezTo>
                  <a:cubicBezTo>
                    <a:pt x="104" y="92"/>
                    <a:pt x="213" y="111"/>
                    <a:pt x="322" y="111"/>
                  </a:cubicBezTo>
                  <a:cubicBezTo>
                    <a:pt x="357" y="111"/>
                    <a:pt x="391" y="109"/>
                    <a:pt x="426" y="106"/>
                  </a:cubicBezTo>
                  <a:cubicBezTo>
                    <a:pt x="461" y="109"/>
                    <a:pt x="495" y="111"/>
                    <a:pt x="529" y="111"/>
                  </a:cubicBezTo>
                  <a:cubicBezTo>
                    <a:pt x="638" y="111"/>
                    <a:pt x="747" y="93"/>
                    <a:pt x="852" y="59"/>
                  </a:cubicBezTo>
                  <a:cubicBezTo>
                    <a:pt x="748" y="20"/>
                    <a:pt x="639" y="0"/>
                    <a:pt x="529" y="0"/>
                  </a:cubicBezTo>
                  <a:cubicBezTo>
                    <a:pt x="495" y="0"/>
                    <a:pt x="461" y="2"/>
                    <a:pt x="426" y="6"/>
                  </a:cubicBezTo>
                  <a:cubicBezTo>
                    <a:pt x="390" y="2"/>
                    <a:pt x="354" y="0"/>
                    <a:pt x="3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6" name="Google Shape;3771;p99"/>
            <p:cNvSpPr/>
            <p:nvPr/>
          </p:nvSpPr>
          <p:spPr>
            <a:xfrm>
              <a:off x="4458271" y="5314291"/>
              <a:ext cx="16063" cy="2409"/>
            </a:xfrm>
            <a:custGeom>
              <a:avLst/>
              <a:gdLst/>
              <a:ahLst/>
              <a:cxnLst/>
              <a:rect l="l" t="t" r="r" b="b"/>
              <a:pathLst>
                <a:path w="947" h="142" extrusionOk="0">
                  <a:moveTo>
                    <a:pt x="880" y="0"/>
                  </a:moveTo>
                  <a:cubicBezTo>
                    <a:pt x="743" y="0"/>
                    <a:pt x="608" y="12"/>
                    <a:pt x="473" y="33"/>
                  </a:cubicBezTo>
                  <a:cubicBezTo>
                    <a:pt x="434" y="32"/>
                    <a:pt x="395" y="31"/>
                    <a:pt x="356" y="31"/>
                  </a:cubicBezTo>
                  <a:cubicBezTo>
                    <a:pt x="237" y="31"/>
                    <a:pt x="119" y="39"/>
                    <a:pt x="1" y="57"/>
                  </a:cubicBezTo>
                  <a:cubicBezTo>
                    <a:pt x="112" y="112"/>
                    <a:pt x="235" y="141"/>
                    <a:pt x="358" y="141"/>
                  </a:cubicBezTo>
                  <a:cubicBezTo>
                    <a:pt x="396" y="141"/>
                    <a:pt x="435" y="138"/>
                    <a:pt x="473" y="133"/>
                  </a:cubicBezTo>
                  <a:cubicBezTo>
                    <a:pt x="475" y="133"/>
                    <a:pt x="478" y="133"/>
                    <a:pt x="480" y="133"/>
                  </a:cubicBezTo>
                  <a:cubicBezTo>
                    <a:pt x="644" y="133"/>
                    <a:pt x="805" y="86"/>
                    <a:pt x="946" y="1"/>
                  </a:cubicBezTo>
                  <a:cubicBezTo>
                    <a:pt x="924" y="1"/>
                    <a:pt x="902" y="0"/>
                    <a:pt x="88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7" name="Google Shape;3772;p99"/>
            <p:cNvSpPr/>
            <p:nvPr/>
          </p:nvSpPr>
          <p:spPr>
            <a:xfrm>
              <a:off x="4422327" y="5317582"/>
              <a:ext cx="26190" cy="15114"/>
            </a:xfrm>
            <a:custGeom>
              <a:avLst/>
              <a:gdLst/>
              <a:ahLst/>
              <a:cxnLst/>
              <a:rect l="l" t="t" r="r" b="b"/>
              <a:pathLst>
                <a:path w="1544" h="891" extrusionOk="0">
                  <a:moveTo>
                    <a:pt x="496" y="94"/>
                  </a:moveTo>
                  <a:cubicBezTo>
                    <a:pt x="589" y="94"/>
                    <a:pt x="683" y="110"/>
                    <a:pt x="772" y="143"/>
                  </a:cubicBezTo>
                  <a:cubicBezTo>
                    <a:pt x="945" y="199"/>
                    <a:pt x="1098" y="303"/>
                    <a:pt x="1217" y="441"/>
                  </a:cubicBezTo>
                  <a:cubicBezTo>
                    <a:pt x="1278" y="526"/>
                    <a:pt x="1332" y="616"/>
                    <a:pt x="1377" y="711"/>
                  </a:cubicBezTo>
                  <a:lnTo>
                    <a:pt x="1377" y="711"/>
                  </a:lnTo>
                  <a:cubicBezTo>
                    <a:pt x="1287" y="702"/>
                    <a:pt x="1163" y="689"/>
                    <a:pt x="1012" y="668"/>
                  </a:cubicBezTo>
                  <a:cubicBezTo>
                    <a:pt x="829" y="634"/>
                    <a:pt x="648" y="585"/>
                    <a:pt x="474" y="522"/>
                  </a:cubicBezTo>
                  <a:cubicBezTo>
                    <a:pt x="372" y="487"/>
                    <a:pt x="274" y="443"/>
                    <a:pt x="182" y="389"/>
                  </a:cubicBezTo>
                  <a:cubicBezTo>
                    <a:pt x="91" y="333"/>
                    <a:pt x="59" y="234"/>
                    <a:pt x="144" y="177"/>
                  </a:cubicBezTo>
                  <a:cubicBezTo>
                    <a:pt x="255" y="122"/>
                    <a:pt x="375" y="94"/>
                    <a:pt x="496" y="94"/>
                  </a:cubicBezTo>
                  <a:close/>
                  <a:moveTo>
                    <a:pt x="512" y="0"/>
                  </a:moveTo>
                  <a:cubicBezTo>
                    <a:pt x="372" y="0"/>
                    <a:pt x="230" y="32"/>
                    <a:pt x="97" y="97"/>
                  </a:cubicBezTo>
                  <a:cubicBezTo>
                    <a:pt x="33" y="145"/>
                    <a:pt x="1" y="225"/>
                    <a:pt x="17" y="304"/>
                  </a:cubicBezTo>
                  <a:cubicBezTo>
                    <a:pt x="36" y="374"/>
                    <a:pt x="82" y="433"/>
                    <a:pt x="145" y="469"/>
                  </a:cubicBezTo>
                  <a:cubicBezTo>
                    <a:pt x="245" y="528"/>
                    <a:pt x="350" y="573"/>
                    <a:pt x="461" y="607"/>
                  </a:cubicBezTo>
                  <a:cubicBezTo>
                    <a:pt x="642" y="668"/>
                    <a:pt x="829" y="712"/>
                    <a:pt x="1019" y="738"/>
                  </a:cubicBezTo>
                  <a:cubicBezTo>
                    <a:pt x="1106" y="752"/>
                    <a:pt x="1194" y="759"/>
                    <a:pt x="1282" y="759"/>
                  </a:cubicBezTo>
                  <a:cubicBezTo>
                    <a:pt x="1320" y="759"/>
                    <a:pt x="1358" y="758"/>
                    <a:pt x="1396" y="755"/>
                  </a:cubicBezTo>
                  <a:lnTo>
                    <a:pt x="1396" y="755"/>
                  </a:lnTo>
                  <a:cubicBezTo>
                    <a:pt x="1415" y="799"/>
                    <a:pt x="1432" y="844"/>
                    <a:pt x="1447" y="890"/>
                  </a:cubicBezTo>
                  <a:cubicBezTo>
                    <a:pt x="1456" y="844"/>
                    <a:pt x="1456" y="797"/>
                    <a:pt x="1448" y="751"/>
                  </a:cubicBezTo>
                  <a:lnTo>
                    <a:pt x="1448" y="751"/>
                  </a:lnTo>
                  <a:cubicBezTo>
                    <a:pt x="1480" y="747"/>
                    <a:pt x="1512" y="743"/>
                    <a:pt x="1544" y="738"/>
                  </a:cubicBezTo>
                  <a:cubicBezTo>
                    <a:pt x="1544" y="731"/>
                    <a:pt x="1508" y="725"/>
                    <a:pt x="1441" y="718"/>
                  </a:cubicBezTo>
                  <a:lnTo>
                    <a:pt x="1441" y="718"/>
                  </a:lnTo>
                  <a:cubicBezTo>
                    <a:pt x="1412" y="602"/>
                    <a:pt x="1358" y="493"/>
                    <a:pt x="1284" y="399"/>
                  </a:cubicBezTo>
                  <a:cubicBezTo>
                    <a:pt x="1101" y="142"/>
                    <a:pt x="810" y="0"/>
                    <a:pt x="5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8" name="Google Shape;3773;p99"/>
            <p:cNvSpPr/>
            <p:nvPr/>
          </p:nvSpPr>
          <p:spPr>
            <a:xfrm>
              <a:off x="4444735" y="5313341"/>
              <a:ext cx="13587" cy="17166"/>
            </a:xfrm>
            <a:custGeom>
              <a:avLst/>
              <a:gdLst/>
              <a:ahLst/>
              <a:cxnLst/>
              <a:rect l="l" t="t" r="r" b="b"/>
              <a:pathLst>
                <a:path w="801" h="1012" extrusionOk="0">
                  <a:moveTo>
                    <a:pt x="619" y="0"/>
                  </a:moveTo>
                  <a:cubicBezTo>
                    <a:pt x="436" y="8"/>
                    <a:pt x="271" y="108"/>
                    <a:pt x="181" y="265"/>
                  </a:cubicBezTo>
                  <a:cubicBezTo>
                    <a:pt x="103" y="379"/>
                    <a:pt x="50" y="507"/>
                    <a:pt x="29" y="643"/>
                  </a:cubicBezTo>
                  <a:cubicBezTo>
                    <a:pt x="1" y="769"/>
                    <a:pt x="21" y="900"/>
                    <a:pt x="86" y="1012"/>
                  </a:cubicBezTo>
                  <a:cubicBezTo>
                    <a:pt x="81" y="893"/>
                    <a:pt x="88" y="775"/>
                    <a:pt x="103" y="656"/>
                  </a:cubicBezTo>
                  <a:cubicBezTo>
                    <a:pt x="131" y="534"/>
                    <a:pt x="185" y="418"/>
                    <a:pt x="259" y="316"/>
                  </a:cubicBezTo>
                  <a:cubicBezTo>
                    <a:pt x="333" y="222"/>
                    <a:pt x="460" y="96"/>
                    <a:pt x="575" y="96"/>
                  </a:cubicBezTo>
                  <a:cubicBezTo>
                    <a:pt x="586" y="96"/>
                    <a:pt x="598" y="97"/>
                    <a:pt x="609" y="100"/>
                  </a:cubicBezTo>
                  <a:cubicBezTo>
                    <a:pt x="733" y="127"/>
                    <a:pt x="680" y="322"/>
                    <a:pt x="609" y="434"/>
                  </a:cubicBezTo>
                  <a:cubicBezTo>
                    <a:pt x="543" y="545"/>
                    <a:pt x="467" y="649"/>
                    <a:pt x="382" y="747"/>
                  </a:cubicBezTo>
                  <a:cubicBezTo>
                    <a:pt x="302" y="836"/>
                    <a:pt x="217" y="921"/>
                    <a:pt x="126" y="1003"/>
                  </a:cubicBezTo>
                  <a:cubicBezTo>
                    <a:pt x="245" y="959"/>
                    <a:pt x="350" y="887"/>
                    <a:pt x="433" y="794"/>
                  </a:cubicBezTo>
                  <a:cubicBezTo>
                    <a:pt x="528" y="700"/>
                    <a:pt x="613" y="595"/>
                    <a:pt x="685" y="482"/>
                  </a:cubicBezTo>
                  <a:cubicBezTo>
                    <a:pt x="733" y="411"/>
                    <a:pt x="765" y="330"/>
                    <a:pt x="778" y="246"/>
                  </a:cubicBezTo>
                  <a:cubicBezTo>
                    <a:pt x="800" y="135"/>
                    <a:pt x="729" y="27"/>
                    <a:pt x="6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9" name="Google Shape;3774;p99"/>
            <p:cNvSpPr/>
            <p:nvPr/>
          </p:nvSpPr>
          <p:spPr>
            <a:xfrm>
              <a:off x="4546187" y="5322128"/>
              <a:ext cx="50141" cy="39641"/>
            </a:xfrm>
            <a:custGeom>
              <a:avLst/>
              <a:gdLst/>
              <a:ahLst/>
              <a:cxnLst/>
              <a:rect l="l" t="t" r="r" b="b"/>
              <a:pathLst>
                <a:path w="2956" h="2337" extrusionOk="0">
                  <a:moveTo>
                    <a:pt x="2581" y="1"/>
                  </a:moveTo>
                  <a:cubicBezTo>
                    <a:pt x="2502" y="1"/>
                    <a:pt x="2423" y="5"/>
                    <a:pt x="2344" y="13"/>
                  </a:cubicBezTo>
                  <a:cubicBezTo>
                    <a:pt x="1844" y="45"/>
                    <a:pt x="1364" y="223"/>
                    <a:pt x="965" y="527"/>
                  </a:cubicBezTo>
                  <a:cubicBezTo>
                    <a:pt x="569" y="834"/>
                    <a:pt x="273" y="1255"/>
                    <a:pt x="120" y="1733"/>
                  </a:cubicBezTo>
                  <a:cubicBezTo>
                    <a:pt x="69" y="1875"/>
                    <a:pt x="37" y="2022"/>
                    <a:pt x="21" y="2173"/>
                  </a:cubicBezTo>
                  <a:cubicBezTo>
                    <a:pt x="21" y="2275"/>
                    <a:pt x="0" y="2336"/>
                    <a:pt x="21" y="2336"/>
                  </a:cubicBezTo>
                  <a:cubicBezTo>
                    <a:pt x="40" y="2336"/>
                    <a:pt x="53" y="2106"/>
                    <a:pt x="186" y="1755"/>
                  </a:cubicBezTo>
                  <a:cubicBezTo>
                    <a:pt x="526" y="828"/>
                    <a:pt x="1367" y="178"/>
                    <a:pt x="2350" y="83"/>
                  </a:cubicBezTo>
                  <a:cubicBezTo>
                    <a:pt x="2450" y="77"/>
                    <a:pt x="2551" y="74"/>
                    <a:pt x="2652" y="74"/>
                  </a:cubicBezTo>
                  <a:cubicBezTo>
                    <a:pt x="2753" y="74"/>
                    <a:pt x="2854" y="77"/>
                    <a:pt x="2955" y="83"/>
                  </a:cubicBezTo>
                  <a:cubicBezTo>
                    <a:pt x="2955" y="73"/>
                    <a:pt x="2898" y="59"/>
                    <a:pt x="2818" y="13"/>
                  </a:cubicBezTo>
                  <a:cubicBezTo>
                    <a:pt x="2739" y="5"/>
                    <a:pt x="2660" y="1"/>
                    <a:pt x="258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0" name="Google Shape;3775;p99"/>
            <p:cNvSpPr/>
            <p:nvPr/>
          </p:nvSpPr>
          <p:spPr>
            <a:xfrm>
              <a:off x="4581486" y="5265558"/>
              <a:ext cx="2409" cy="57011"/>
            </a:xfrm>
            <a:custGeom>
              <a:avLst/>
              <a:gdLst/>
              <a:ahLst/>
              <a:cxnLst/>
              <a:rect l="l" t="t" r="r" b="b"/>
              <a:pathLst>
                <a:path w="142" h="3361" extrusionOk="0">
                  <a:moveTo>
                    <a:pt x="70" y="1"/>
                  </a:moveTo>
                  <a:cubicBezTo>
                    <a:pt x="0" y="1120"/>
                    <a:pt x="0" y="2241"/>
                    <a:pt x="70" y="3361"/>
                  </a:cubicBezTo>
                  <a:cubicBezTo>
                    <a:pt x="119" y="2803"/>
                    <a:pt x="136" y="2243"/>
                    <a:pt x="121" y="1683"/>
                  </a:cubicBezTo>
                  <a:cubicBezTo>
                    <a:pt x="142" y="1122"/>
                    <a:pt x="127" y="561"/>
                    <a:pt x="7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" name="Google Shape;3776;p99"/>
            <p:cNvSpPr/>
            <p:nvPr/>
          </p:nvSpPr>
          <p:spPr>
            <a:xfrm>
              <a:off x="4488566" y="5348386"/>
              <a:ext cx="40506" cy="2324"/>
            </a:xfrm>
            <a:custGeom>
              <a:avLst/>
              <a:gdLst/>
              <a:ahLst/>
              <a:cxnLst/>
              <a:rect l="l" t="t" r="r" b="b"/>
              <a:pathLst>
                <a:path w="2388" h="137" extrusionOk="0">
                  <a:moveTo>
                    <a:pt x="164" y="1"/>
                  </a:moveTo>
                  <a:cubicBezTo>
                    <a:pt x="60" y="1"/>
                    <a:pt x="1" y="4"/>
                    <a:pt x="1" y="14"/>
                  </a:cubicBezTo>
                  <a:cubicBezTo>
                    <a:pt x="342" y="94"/>
                    <a:pt x="691" y="135"/>
                    <a:pt x="1042" y="135"/>
                  </a:cubicBezTo>
                  <a:cubicBezTo>
                    <a:pt x="1092" y="135"/>
                    <a:pt x="1142" y="134"/>
                    <a:pt x="1192" y="132"/>
                  </a:cubicBezTo>
                  <a:cubicBezTo>
                    <a:pt x="1261" y="135"/>
                    <a:pt x="1329" y="137"/>
                    <a:pt x="1398" y="137"/>
                  </a:cubicBezTo>
                  <a:cubicBezTo>
                    <a:pt x="1730" y="137"/>
                    <a:pt x="2062" y="102"/>
                    <a:pt x="2387" y="33"/>
                  </a:cubicBezTo>
                  <a:cubicBezTo>
                    <a:pt x="2387" y="16"/>
                    <a:pt x="2204" y="12"/>
                    <a:pt x="1919" y="12"/>
                  </a:cubicBezTo>
                  <a:cubicBezTo>
                    <a:pt x="1719" y="12"/>
                    <a:pt x="1469" y="14"/>
                    <a:pt x="1196" y="14"/>
                  </a:cubicBezTo>
                  <a:cubicBezTo>
                    <a:pt x="756" y="14"/>
                    <a:pt x="371" y="1"/>
                    <a:pt x="1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2" name="Google Shape;3777;p99"/>
            <p:cNvSpPr/>
            <p:nvPr/>
          </p:nvSpPr>
          <p:spPr>
            <a:xfrm>
              <a:off x="4551802" y="5349200"/>
              <a:ext cx="4427" cy="7938"/>
            </a:xfrm>
            <a:custGeom>
              <a:avLst/>
              <a:gdLst/>
              <a:ahLst/>
              <a:cxnLst/>
              <a:rect l="l" t="t" r="r" b="b"/>
              <a:pathLst>
                <a:path w="261" h="468" extrusionOk="0">
                  <a:moveTo>
                    <a:pt x="251" y="1"/>
                  </a:moveTo>
                  <a:cubicBezTo>
                    <a:pt x="210" y="1"/>
                    <a:pt x="81" y="71"/>
                    <a:pt x="43" y="197"/>
                  </a:cubicBezTo>
                  <a:cubicBezTo>
                    <a:pt x="1" y="339"/>
                    <a:pt x="15" y="461"/>
                    <a:pt x="43" y="467"/>
                  </a:cubicBezTo>
                  <a:cubicBezTo>
                    <a:pt x="44" y="467"/>
                    <a:pt x="44" y="467"/>
                    <a:pt x="45" y="467"/>
                  </a:cubicBezTo>
                  <a:cubicBezTo>
                    <a:pt x="74" y="467"/>
                    <a:pt x="101" y="360"/>
                    <a:pt x="157" y="239"/>
                  </a:cubicBezTo>
                  <a:cubicBezTo>
                    <a:pt x="214" y="116"/>
                    <a:pt x="261" y="27"/>
                    <a:pt x="261" y="4"/>
                  </a:cubicBezTo>
                  <a:cubicBezTo>
                    <a:pt x="259" y="2"/>
                    <a:pt x="255" y="1"/>
                    <a:pt x="2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3" name="Google Shape;3778;p99"/>
            <p:cNvSpPr/>
            <p:nvPr/>
          </p:nvSpPr>
          <p:spPr>
            <a:xfrm>
              <a:off x="4561030" y="5336733"/>
              <a:ext cx="5615" cy="5224"/>
            </a:xfrm>
            <a:custGeom>
              <a:avLst/>
              <a:gdLst/>
              <a:ahLst/>
              <a:cxnLst/>
              <a:rect l="l" t="t" r="r" b="b"/>
              <a:pathLst>
                <a:path w="331" h="308" extrusionOk="0">
                  <a:moveTo>
                    <a:pt x="331" y="1"/>
                  </a:moveTo>
                  <a:cubicBezTo>
                    <a:pt x="312" y="1"/>
                    <a:pt x="227" y="30"/>
                    <a:pt x="142" y="115"/>
                  </a:cubicBezTo>
                  <a:cubicBezTo>
                    <a:pt x="57" y="200"/>
                    <a:pt x="0" y="284"/>
                    <a:pt x="19" y="303"/>
                  </a:cubicBezTo>
                  <a:cubicBezTo>
                    <a:pt x="22" y="306"/>
                    <a:pt x="26" y="307"/>
                    <a:pt x="30" y="307"/>
                  </a:cubicBezTo>
                  <a:cubicBezTo>
                    <a:pt x="62" y="307"/>
                    <a:pt x="139" y="255"/>
                    <a:pt x="212" y="185"/>
                  </a:cubicBezTo>
                  <a:cubicBezTo>
                    <a:pt x="266" y="134"/>
                    <a:pt x="306" y="71"/>
                    <a:pt x="3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" name="Google Shape;3779;p99"/>
            <p:cNvSpPr/>
            <p:nvPr/>
          </p:nvSpPr>
          <p:spPr>
            <a:xfrm>
              <a:off x="4573209" y="5330338"/>
              <a:ext cx="8312" cy="3359"/>
            </a:xfrm>
            <a:custGeom>
              <a:avLst/>
              <a:gdLst/>
              <a:ahLst/>
              <a:cxnLst/>
              <a:rect l="l" t="t" r="r" b="b"/>
              <a:pathLst>
                <a:path w="490" h="198" extrusionOk="0">
                  <a:moveTo>
                    <a:pt x="342" y="0"/>
                  </a:moveTo>
                  <a:cubicBezTo>
                    <a:pt x="304" y="0"/>
                    <a:pt x="262" y="6"/>
                    <a:pt x="218" y="20"/>
                  </a:cubicBezTo>
                  <a:cubicBezTo>
                    <a:pt x="67" y="67"/>
                    <a:pt x="0" y="175"/>
                    <a:pt x="19" y="194"/>
                  </a:cubicBezTo>
                  <a:cubicBezTo>
                    <a:pt x="22" y="196"/>
                    <a:pt x="25" y="197"/>
                    <a:pt x="30" y="197"/>
                  </a:cubicBezTo>
                  <a:cubicBezTo>
                    <a:pt x="62" y="197"/>
                    <a:pt x="140" y="150"/>
                    <a:pt x="247" y="113"/>
                  </a:cubicBezTo>
                  <a:cubicBezTo>
                    <a:pt x="370" y="71"/>
                    <a:pt x="482" y="75"/>
                    <a:pt x="482" y="48"/>
                  </a:cubicBezTo>
                  <a:cubicBezTo>
                    <a:pt x="490" y="31"/>
                    <a:pt x="430" y="0"/>
                    <a:pt x="3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" name="Google Shape;3780;p99"/>
            <p:cNvSpPr/>
            <p:nvPr/>
          </p:nvSpPr>
          <p:spPr>
            <a:xfrm>
              <a:off x="4587474" y="5328268"/>
              <a:ext cx="4342" cy="2307"/>
            </a:xfrm>
            <a:custGeom>
              <a:avLst/>
              <a:gdLst/>
              <a:ahLst/>
              <a:cxnLst/>
              <a:rect l="l" t="t" r="r" b="b"/>
              <a:pathLst>
                <a:path w="256" h="136" extrusionOk="0">
                  <a:moveTo>
                    <a:pt x="210" y="0"/>
                  </a:moveTo>
                  <a:cubicBezTo>
                    <a:pt x="186" y="0"/>
                    <a:pt x="154" y="9"/>
                    <a:pt x="119" y="23"/>
                  </a:cubicBezTo>
                  <a:cubicBezTo>
                    <a:pt x="48" y="51"/>
                    <a:pt x="1" y="94"/>
                    <a:pt x="10" y="117"/>
                  </a:cubicBezTo>
                  <a:cubicBezTo>
                    <a:pt x="15" y="129"/>
                    <a:pt x="34" y="136"/>
                    <a:pt x="60" y="136"/>
                  </a:cubicBezTo>
                  <a:cubicBezTo>
                    <a:pt x="86" y="136"/>
                    <a:pt x="119" y="129"/>
                    <a:pt x="151" y="117"/>
                  </a:cubicBezTo>
                  <a:cubicBezTo>
                    <a:pt x="195" y="99"/>
                    <a:pt x="232" y="67"/>
                    <a:pt x="255" y="28"/>
                  </a:cubicBezTo>
                  <a:cubicBezTo>
                    <a:pt x="251" y="9"/>
                    <a:pt x="234" y="0"/>
                    <a:pt x="2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6" name="Google Shape;3781;p99"/>
            <p:cNvSpPr/>
            <p:nvPr/>
          </p:nvSpPr>
          <p:spPr>
            <a:xfrm>
              <a:off x="4457796" y="5298584"/>
              <a:ext cx="139635" cy="21186"/>
            </a:xfrm>
            <a:custGeom>
              <a:avLst/>
              <a:gdLst/>
              <a:ahLst/>
              <a:cxnLst/>
              <a:rect l="l" t="t" r="r" b="b"/>
              <a:pathLst>
                <a:path w="8232" h="1249" extrusionOk="0">
                  <a:moveTo>
                    <a:pt x="29" y="1"/>
                  </a:moveTo>
                  <a:lnTo>
                    <a:pt x="1" y="984"/>
                  </a:lnTo>
                  <a:lnTo>
                    <a:pt x="8156" y="1249"/>
                  </a:lnTo>
                  <a:lnTo>
                    <a:pt x="8232" y="733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7" name="Google Shape;3782;p99"/>
            <p:cNvSpPr/>
            <p:nvPr/>
          </p:nvSpPr>
          <p:spPr>
            <a:xfrm>
              <a:off x="4227513" y="5197691"/>
              <a:ext cx="244413" cy="177156"/>
            </a:xfrm>
            <a:custGeom>
              <a:avLst/>
              <a:gdLst/>
              <a:ahLst/>
              <a:cxnLst/>
              <a:rect l="l" t="t" r="r" b="b"/>
              <a:pathLst>
                <a:path w="14409" h="10444" extrusionOk="0">
                  <a:moveTo>
                    <a:pt x="12319" y="0"/>
                  </a:moveTo>
                  <a:lnTo>
                    <a:pt x="4589" y="2646"/>
                  </a:lnTo>
                  <a:lnTo>
                    <a:pt x="5973" y="6780"/>
                  </a:lnTo>
                  <a:cubicBezTo>
                    <a:pt x="5973" y="6780"/>
                    <a:pt x="1" y="10443"/>
                    <a:pt x="1609" y="10443"/>
                  </a:cubicBezTo>
                  <a:cubicBezTo>
                    <a:pt x="1622" y="10443"/>
                    <a:pt x="1636" y="10443"/>
                    <a:pt x="1650" y="10443"/>
                  </a:cubicBezTo>
                  <a:cubicBezTo>
                    <a:pt x="3237" y="10390"/>
                    <a:pt x="11842" y="7068"/>
                    <a:pt x="13935" y="6222"/>
                  </a:cubicBezTo>
                  <a:lnTo>
                    <a:pt x="14409" y="6029"/>
                  </a:lnTo>
                  <a:lnTo>
                    <a:pt x="12319" y="0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8" name="Google Shape;3783;p99"/>
            <p:cNvSpPr/>
            <p:nvPr/>
          </p:nvSpPr>
          <p:spPr>
            <a:xfrm>
              <a:off x="4244119" y="5297074"/>
              <a:ext cx="227806" cy="78146"/>
            </a:xfrm>
            <a:custGeom>
              <a:avLst/>
              <a:gdLst/>
              <a:ahLst/>
              <a:cxnLst/>
              <a:rect l="l" t="t" r="r" b="b"/>
              <a:pathLst>
                <a:path w="13430" h="4607" extrusionOk="0">
                  <a:moveTo>
                    <a:pt x="13358" y="0"/>
                  </a:moveTo>
                  <a:lnTo>
                    <a:pt x="3100" y="3615"/>
                  </a:lnTo>
                  <a:cubicBezTo>
                    <a:pt x="3100" y="3615"/>
                    <a:pt x="2609" y="2841"/>
                    <a:pt x="2171" y="2841"/>
                  </a:cubicBezTo>
                  <a:cubicBezTo>
                    <a:pt x="2138" y="2841"/>
                    <a:pt x="2106" y="2846"/>
                    <a:pt x="2074" y="2855"/>
                  </a:cubicBezTo>
                  <a:cubicBezTo>
                    <a:pt x="2074" y="2855"/>
                    <a:pt x="0" y="4310"/>
                    <a:pt x="415" y="4588"/>
                  </a:cubicBezTo>
                  <a:cubicBezTo>
                    <a:pt x="433" y="4600"/>
                    <a:pt x="468" y="4606"/>
                    <a:pt x="517" y="4606"/>
                  </a:cubicBezTo>
                  <a:cubicBezTo>
                    <a:pt x="1591" y="4606"/>
                    <a:pt x="9818" y="1770"/>
                    <a:pt x="13430" y="170"/>
                  </a:cubicBezTo>
                  <a:lnTo>
                    <a:pt x="133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9" name="Google Shape;3784;p99"/>
            <p:cNvSpPr/>
            <p:nvPr/>
          </p:nvSpPr>
          <p:spPr>
            <a:xfrm>
              <a:off x="4250429" y="5296684"/>
              <a:ext cx="222361" cy="76467"/>
            </a:xfrm>
            <a:custGeom>
              <a:avLst/>
              <a:gdLst/>
              <a:ahLst/>
              <a:cxnLst/>
              <a:rect l="l" t="t" r="r" b="b"/>
              <a:pathLst>
                <a:path w="13109" h="4508" extrusionOk="0">
                  <a:moveTo>
                    <a:pt x="13109" y="0"/>
                  </a:moveTo>
                  <a:lnTo>
                    <a:pt x="13002" y="23"/>
                  </a:lnTo>
                  <a:lnTo>
                    <a:pt x="12618" y="161"/>
                  </a:lnTo>
                  <a:lnTo>
                    <a:pt x="11200" y="671"/>
                  </a:lnTo>
                  <a:cubicBezTo>
                    <a:pt x="10024" y="1105"/>
                    <a:pt x="8398" y="1716"/>
                    <a:pt x="6583" y="2315"/>
                  </a:cubicBezTo>
                  <a:cubicBezTo>
                    <a:pt x="4770" y="2916"/>
                    <a:pt x="3130" y="3477"/>
                    <a:pt x="1934" y="3860"/>
                  </a:cubicBezTo>
                  <a:lnTo>
                    <a:pt x="517" y="4333"/>
                  </a:lnTo>
                  <a:lnTo>
                    <a:pt x="134" y="4456"/>
                  </a:lnTo>
                  <a:lnTo>
                    <a:pt x="1" y="4507"/>
                  </a:lnTo>
                  <a:cubicBezTo>
                    <a:pt x="48" y="4501"/>
                    <a:pt x="94" y="4491"/>
                    <a:pt x="138" y="4475"/>
                  </a:cubicBezTo>
                  <a:lnTo>
                    <a:pt x="530" y="4365"/>
                  </a:lnTo>
                  <a:lnTo>
                    <a:pt x="1948" y="3945"/>
                  </a:lnTo>
                  <a:cubicBezTo>
                    <a:pt x="3149" y="3576"/>
                    <a:pt x="4802" y="3052"/>
                    <a:pt x="6613" y="2429"/>
                  </a:cubicBezTo>
                  <a:cubicBezTo>
                    <a:pt x="8422" y="1805"/>
                    <a:pt x="10051" y="1204"/>
                    <a:pt x="11223" y="756"/>
                  </a:cubicBezTo>
                  <a:lnTo>
                    <a:pt x="12603" y="212"/>
                  </a:lnTo>
                  <a:lnTo>
                    <a:pt x="12977" y="61"/>
                  </a:lnTo>
                  <a:lnTo>
                    <a:pt x="1310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0" name="Google Shape;3785;p99"/>
            <p:cNvSpPr/>
            <p:nvPr/>
          </p:nvSpPr>
          <p:spPr>
            <a:xfrm>
              <a:off x="4278095" y="5344603"/>
              <a:ext cx="19337" cy="16199"/>
            </a:xfrm>
            <a:custGeom>
              <a:avLst/>
              <a:gdLst/>
              <a:ahLst/>
              <a:cxnLst/>
              <a:rect l="l" t="t" r="r" b="b"/>
              <a:pathLst>
                <a:path w="1140" h="955" extrusionOk="0">
                  <a:moveTo>
                    <a:pt x="1" y="0"/>
                  </a:moveTo>
                  <a:lnTo>
                    <a:pt x="1" y="0"/>
                  </a:lnTo>
                  <a:cubicBezTo>
                    <a:pt x="238" y="97"/>
                    <a:pt x="461" y="222"/>
                    <a:pt x="667" y="374"/>
                  </a:cubicBezTo>
                  <a:cubicBezTo>
                    <a:pt x="847" y="548"/>
                    <a:pt x="1005" y="744"/>
                    <a:pt x="1139" y="954"/>
                  </a:cubicBezTo>
                  <a:cubicBezTo>
                    <a:pt x="1087" y="693"/>
                    <a:pt x="941" y="460"/>
                    <a:pt x="729" y="298"/>
                  </a:cubicBezTo>
                  <a:cubicBezTo>
                    <a:pt x="533" y="110"/>
                    <a:pt x="273" y="3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1" name="Google Shape;3786;p99"/>
            <p:cNvSpPr/>
            <p:nvPr/>
          </p:nvSpPr>
          <p:spPr>
            <a:xfrm>
              <a:off x="4318415" y="5318990"/>
              <a:ext cx="11670" cy="8566"/>
            </a:xfrm>
            <a:custGeom>
              <a:avLst/>
              <a:gdLst/>
              <a:ahLst/>
              <a:cxnLst/>
              <a:rect l="l" t="t" r="r" b="b"/>
              <a:pathLst>
                <a:path w="688" h="505" extrusionOk="0">
                  <a:moveTo>
                    <a:pt x="22" y="1"/>
                  </a:moveTo>
                  <a:cubicBezTo>
                    <a:pt x="18" y="1"/>
                    <a:pt x="16" y="2"/>
                    <a:pt x="15" y="3"/>
                  </a:cubicBezTo>
                  <a:cubicBezTo>
                    <a:pt x="0" y="22"/>
                    <a:pt x="123" y="149"/>
                    <a:pt x="298" y="291"/>
                  </a:cubicBezTo>
                  <a:cubicBezTo>
                    <a:pt x="404" y="376"/>
                    <a:pt x="519" y="448"/>
                    <a:pt x="643" y="505"/>
                  </a:cubicBezTo>
                  <a:cubicBezTo>
                    <a:pt x="687" y="486"/>
                    <a:pt x="529" y="353"/>
                    <a:pt x="360" y="215"/>
                  </a:cubicBezTo>
                  <a:cubicBezTo>
                    <a:pt x="205" y="90"/>
                    <a:pt x="57" y="1"/>
                    <a:pt x="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2" name="Google Shape;3787;p99"/>
            <p:cNvSpPr/>
            <p:nvPr/>
          </p:nvSpPr>
          <p:spPr>
            <a:xfrm>
              <a:off x="4327168" y="5313579"/>
              <a:ext cx="10890" cy="4902"/>
            </a:xfrm>
            <a:custGeom>
              <a:avLst/>
              <a:gdLst/>
              <a:ahLst/>
              <a:cxnLst/>
              <a:rect l="l" t="t" r="r" b="b"/>
              <a:pathLst>
                <a:path w="642" h="289" extrusionOk="0">
                  <a:moveTo>
                    <a:pt x="41" y="0"/>
                  </a:moveTo>
                  <a:cubicBezTo>
                    <a:pt x="23" y="0"/>
                    <a:pt x="11" y="4"/>
                    <a:pt x="9" y="11"/>
                  </a:cubicBezTo>
                  <a:cubicBezTo>
                    <a:pt x="0" y="39"/>
                    <a:pt x="132" y="100"/>
                    <a:pt x="307" y="191"/>
                  </a:cubicBezTo>
                  <a:cubicBezTo>
                    <a:pt x="439" y="259"/>
                    <a:pt x="564" y="288"/>
                    <a:pt x="616" y="288"/>
                  </a:cubicBezTo>
                  <a:cubicBezTo>
                    <a:pt x="633" y="288"/>
                    <a:pt x="642" y="286"/>
                    <a:pt x="642" y="280"/>
                  </a:cubicBezTo>
                  <a:cubicBezTo>
                    <a:pt x="642" y="257"/>
                    <a:pt x="519" y="191"/>
                    <a:pt x="345" y="100"/>
                  </a:cubicBezTo>
                  <a:cubicBezTo>
                    <a:pt x="213" y="33"/>
                    <a:pt x="96" y="0"/>
                    <a:pt x="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3" name="Google Shape;3788;p99"/>
            <p:cNvSpPr/>
            <p:nvPr/>
          </p:nvSpPr>
          <p:spPr>
            <a:xfrm>
              <a:off x="4326845" y="5303639"/>
              <a:ext cx="13723" cy="4970"/>
            </a:xfrm>
            <a:custGeom>
              <a:avLst/>
              <a:gdLst/>
              <a:ahLst/>
              <a:cxnLst/>
              <a:rect l="l" t="t" r="r" b="b"/>
              <a:pathLst>
                <a:path w="809" h="293" extrusionOk="0">
                  <a:moveTo>
                    <a:pt x="808" y="1"/>
                  </a:moveTo>
                  <a:cubicBezTo>
                    <a:pt x="662" y="2"/>
                    <a:pt x="519" y="34"/>
                    <a:pt x="387" y="96"/>
                  </a:cubicBezTo>
                  <a:cubicBezTo>
                    <a:pt x="247" y="132"/>
                    <a:pt x="116" y="197"/>
                    <a:pt x="0" y="284"/>
                  </a:cubicBezTo>
                  <a:cubicBezTo>
                    <a:pt x="2" y="290"/>
                    <a:pt x="12" y="293"/>
                    <a:pt x="28" y="293"/>
                  </a:cubicBezTo>
                  <a:cubicBezTo>
                    <a:pt x="89" y="293"/>
                    <a:pt x="244" y="253"/>
                    <a:pt x="420" y="189"/>
                  </a:cubicBezTo>
                  <a:cubicBezTo>
                    <a:pt x="561" y="154"/>
                    <a:pt x="693" y="90"/>
                    <a:pt x="8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4" name="Google Shape;3789;p99"/>
            <p:cNvSpPr/>
            <p:nvPr/>
          </p:nvSpPr>
          <p:spPr>
            <a:xfrm>
              <a:off x="4324912" y="5294106"/>
              <a:ext cx="14910" cy="6581"/>
            </a:xfrm>
            <a:custGeom>
              <a:avLst/>
              <a:gdLst/>
              <a:ahLst/>
              <a:cxnLst/>
              <a:rect l="l" t="t" r="r" b="b"/>
              <a:pathLst>
                <a:path w="879" h="388" extrusionOk="0">
                  <a:moveTo>
                    <a:pt x="878" y="0"/>
                  </a:moveTo>
                  <a:lnTo>
                    <a:pt x="878" y="0"/>
                  </a:lnTo>
                  <a:cubicBezTo>
                    <a:pt x="729" y="53"/>
                    <a:pt x="583" y="117"/>
                    <a:pt x="444" y="194"/>
                  </a:cubicBezTo>
                  <a:cubicBezTo>
                    <a:pt x="291" y="246"/>
                    <a:pt x="143" y="308"/>
                    <a:pt x="0" y="383"/>
                  </a:cubicBezTo>
                  <a:cubicBezTo>
                    <a:pt x="29" y="386"/>
                    <a:pt x="58" y="388"/>
                    <a:pt x="87" y="388"/>
                  </a:cubicBezTo>
                  <a:cubicBezTo>
                    <a:pt x="222" y="388"/>
                    <a:pt x="354" y="354"/>
                    <a:pt x="472" y="289"/>
                  </a:cubicBezTo>
                  <a:cubicBezTo>
                    <a:pt x="728" y="180"/>
                    <a:pt x="878" y="23"/>
                    <a:pt x="8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5" name="Google Shape;3790;p99"/>
            <p:cNvSpPr/>
            <p:nvPr/>
          </p:nvSpPr>
          <p:spPr>
            <a:xfrm>
              <a:off x="4293701" y="5310814"/>
              <a:ext cx="27310" cy="10822"/>
            </a:xfrm>
            <a:custGeom>
              <a:avLst/>
              <a:gdLst/>
              <a:ahLst/>
              <a:cxnLst/>
              <a:rect l="l" t="t" r="r" b="b"/>
              <a:pathLst>
                <a:path w="1610" h="638" extrusionOk="0">
                  <a:moveTo>
                    <a:pt x="744" y="86"/>
                  </a:moveTo>
                  <a:cubicBezTo>
                    <a:pt x="911" y="86"/>
                    <a:pt x="1076" y="131"/>
                    <a:pt x="1222" y="215"/>
                  </a:cubicBezTo>
                  <a:cubicBezTo>
                    <a:pt x="1315" y="275"/>
                    <a:pt x="1402" y="347"/>
                    <a:pt x="1479" y="428"/>
                  </a:cubicBezTo>
                  <a:lnTo>
                    <a:pt x="1479" y="428"/>
                  </a:lnTo>
                  <a:cubicBezTo>
                    <a:pt x="1393" y="448"/>
                    <a:pt x="1268" y="477"/>
                    <a:pt x="1112" y="503"/>
                  </a:cubicBezTo>
                  <a:cubicBezTo>
                    <a:pt x="928" y="531"/>
                    <a:pt x="741" y="545"/>
                    <a:pt x="555" y="545"/>
                  </a:cubicBezTo>
                  <a:cubicBezTo>
                    <a:pt x="547" y="545"/>
                    <a:pt x="538" y="545"/>
                    <a:pt x="529" y="545"/>
                  </a:cubicBezTo>
                  <a:cubicBezTo>
                    <a:pt x="431" y="545"/>
                    <a:pt x="335" y="538"/>
                    <a:pt x="238" y="522"/>
                  </a:cubicBezTo>
                  <a:cubicBezTo>
                    <a:pt x="124" y="498"/>
                    <a:pt x="69" y="414"/>
                    <a:pt x="124" y="328"/>
                  </a:cubicBezTo>
                  <a:cubicBezTo>
                    <a:pt x="281" y="176"/>
                    <a:pt x="488" y="89"/>
                    <a:pt x="706" y="86"/>
                  </a:cubicBezTo>
                  <a:cubicBezTo>
                    <a:pt x="719" y="86"/>
                    <a:pt x="731" y="86"/>
                    <a:pt x="744" y="86"/>
                  </a:cubicBezTo>
                  <a:close/>
                  <a:moveTo>
                    <a:pt x="725" y="1"/>
                  </a:moveTo>
                  <a:cubicBezTo>
                    <a:pt x="481" y="1"/>
                    <a:pt x="236" y="91"/>
                    <a:pt x="44" y="276"/>
                  </a:cubicBezTo>
                  <a:cubicBezTo>
                    <a:pt x="0" y="345"/>
                    <a:pt x="0" y="434"/>
                    <a:pt x="44" y="503"/>
                  </a:cubicBezTo>
                  <a:cubicBezTo>
                    <a:pt x="88" y="558"/>
                    <a:pt x="149" y="598"/>
                    <a:pt x="219" y="612"/>
                  </a:cubicBezTo>
                  <a:cubicBezTo>
                    <a:pt x="308" y="630"/>
                    <a:pt x="398" y="638"/>
                    <a:pt x="488" y="638"/>
                  </a:cubicBezTo>
                  <a:cubicBezTo>
                    <a:pt x="514" y="638"/>
                    <a:pt x="539" y="637"/>
                    <a:pt x="564" y="636"/>
                  </a:cubicBezTo>
                  <a:cubicBezTo>
                    <a:pt x="757" y="631"/>
                    <a:pt x="947" y="610"/>
                    <a:pt x="1136" y="570"/>
                  </a:cubicBezTo>
                  <a:cubicBezTo>
                    <a:pt x="1264" y="548"/>
                    <a:pt x="1388" y="509"/>
                    <a:pt x="1506" y="456"/>
                  </a:cubicBezTo>
                  <a:lnTo>
                    <a:pt x="1506" y="456"/>
                  </a:lnTo>
                  <a:cubicBezTo>
                    <a:pt x="1537" y="491"/>
                    <a:pt x="1567" y="527"/>
                    <a:pt x="1595" y="564"/>
                  </a:cubicBezTo>
                  <a:cubicBezTo>
                    <a:pt x="1599" y="560"/>
                    <a:pt x="1585" y="516"/>
                    <a:pt x="1542" y="440"/>
                  </a:cubicBezTo>
                  <a:lnTo>
                    <a:pt x="1542" y="440"/>
                  </a:lnTo>
                  <a:cubicBezTo>
                    <a:pt x="1564" y="429"/>
                    <a:pt x="1587" y="417"/>
                    <a:pt x="1609" y="405"/>
                  </a:cubicBezTo>
                  <a:cubicBezTo>
                    <a:pt x="1609" y="403"/>
                    <a:pt x="1606" y="403"/>
                    <a:pt x="1602" y="403"/>
                  </a:cubicBezTo>
                  <a:cubicBezTo>
                    <a:pt x="1590" y="403"/>
                    <a:pt x="1564" y="408"/>
                    <a:pt x="1527" y="417"/>
                  </a:cubicBezTo>
                  <a:lnTo>
                    <a:pt x="1527" y="417"/>
                  </a:lnTo>
                  <a:cubicBezTo>
                    <a:pt x="1334" y="143"/>
                    <a:pt x="1031" y="1"/>
                    <a:pt x="7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6" name="Google Shape;3791;p99"/>
            <p:cNvSpPr/>
            <p:nvPr/>
          </p:nvSpPr>
          <p:spPr>
            <a:xfrm>
              <a:off x="4315379" y="5299619"/>
              <a:ext cx="10330" cy="19185"/>
            </a:xfrm>
            <a:custGeom>
              <a:avLst/>
              <a:gdLst/>
              <a:ahLst/>
              <a:cxnLst/>
              <a:rect l="l" t="t" r="r" b="b"/>
              <a:pathLst>
                <a:path w="609" h="1131" extrusionOk="0">
                  <a:moveTo>
                    <a:pt x="379" y="0"/>
                  </a:moveTo>
                  <a:cubicBezTo>
                    <a:pt x="372" y="0"/>
                    <a:pt x="366" y="0"/>
                    <a:pt x="359" y="1"/>
                  </a:cubicBezTo>
                  <a:cubicBezTo>
                    <a:pt x="188" y="67"/>
                    <a:pt x="64" y="217"/>
                    <a:pt x="33" y="399"/>
                  </a:cubicBezTo>
                  <a:cubicBezTo>
                    <a:pt x="1" y="533"/>
                    <a:pt x="1" y="675"/>
                    <a:pt x="33" y="809"/>
                  </a:cubicBezTo>
                  <a:cubicBezTo>
                    <a:pt x="52" y="935"/>
                    <a:pt x="116" y="1049"/>
                    <a:pt x="213" y="1131"/>
                  </a:cubicBezTo>
                  <a:cubicBezTo>
                    <a:pt x="165" y="1023"/>
                    <a:pt x="125" y="910"/>
                    <a:pt x="99" y="796"/>
                  </a:cubicBezTo>
                  <a:cubicBezTo>
                    <a:pt x="83" y="670"/>
                    <a:pt x="93" y="543"/>
                    <a:pt x="127" y="422"/>
                  </a:cubicBezTo>
                  <a:cubicBezTo>
                    <a:pt x="170" y="299"/>
                    <a:pt x="264" y="119"/>
                    <a:pt x="382" y="100"/>
                  </a:cubicBezTo>
                  <a:cubicBezTo>
                    <a:pt x="388" y="100"/>
                    <a:pt x="393" y="99"/>
                    <a:pt x="398" y="99"/>
                  </a:cubicBezTo>
                  <a:cubicBezTo>
                    <a:pt x="504" y="99"/>
                    <a:pt x="533" y="290"/>
                    <a:pt x="501" y="413"/>
                  </a:cubicBezTo>
                  <a:cubicBezTo>
                    <a:pt x="480" y="539"/>
                    <a:pt x="445" y="663"/>
                    <a:pt x="397" y="781"/>
                  </a:cubicBezTo>
                  <a:cubicBezTo>
                    <a:pt x="312" y="989"/>
                    <a:pt x="245" y="1112"/>
                    <a:pt x="245" y="1112"/>
                  </a:cubicBezTo>
                  <a:cubicBezTo>
                    <a:pt x="340" y="1030"/>
                    <a:pt x="413" y="926"/>
                    <a:pt x="458" y="809"/>
                  </a:cubicBezTo>
                  <a:cubicBezTo>
                    <a:pt x="520" y="691"/>
                    <a:pt x="565" y="564"/>
                    <a:pt x="590" y="432"/>
                  </a:cubicBezTo>
                  <a:cubicBezTo>
                    <a:pt x="609" y="349"/>
                    <a:pt x="609" y="263"/>
                    <a:pt x="590" y="181"/>
                  </a:cubicBezTo>
                  <a:cubicBezTo>
                    <a:pt x="575" y="76"/>
                    <a:pt x="483" y="0"/>
                    <a:pt x="37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7" name="Google Shape;3792;p99"/>
            <p:cNvSpPr/>
            <p:nvPr/>
          </p:nvSpPr>
          <p:spPr>
            <a:xfrm>
              <a:off x="4421801" y="5261334"/>
              <a:ext cx="36011" cy="53160"/>
            </a:xfrm>
            <a:custGeom>
              <a:avLst/>
              <a:gdLst/>
              <a:ahLst/>
              <a:cxnLst/>
              <a:rect l="l" t="t" r="r" b="b"/>
              <a:pathLst>
                <a:path w="2123" h="3134" extrusionOk="0">
                  <a:moveTo>
                    <a:pt x="2123" y="0"/>
                  </a:moveTo>
                  <a:cubicBezTo>
                    <a:pt x="2066" y="3"/>
                    <a:pt x="2010" y="15"/>
                    <a:pt x="1958" y="34"/>
                  </a:cubicBezTo>
                  <a:cubicBezTo>
                    <a:pt x="1810" y="63"/>
                    <a:pt x="1666" y="107"/>
                    <a:pt x="1527" y="165"/>
                  </a:cubicBezTo>
                  <a:cubicBezTo>
                    <a:pt x="1069" y="364"/>
                    <a:pt x="678" y="693"/>
                    <a:pt x="403" y="1111"/>
                  </a:cubicBezTo>
                  <a:cubicBezTo>
                    <a:pt x="137" y="1535"/>
                    <a:pt x="1" y="2027"/>
                    <a:pt x="16" y="2528"/>
                  </a:cubicBezTo>
                  <a:cubicBezTo>
                    <a:pt x="20" y="2679"/>
                    <a:pt x="40" y="2829"/>
                    <a:pt x="77" y="2977"/>
                  </a:cubicBezTo>
                  <a:cubicBezTo>
                    <a:pt x="86" y="3031"/>
                    <a:pt x="103" y="3084"/>
                    <a:pt x="130" y="3133"/>
                  </a:cubicBezTo>
                  <a:cubicBezTo>
                    <a:pt x="147" y="3128"/>
                    <a:pt x="86" y="2901"/>
                    <a:pt x="86" y="2528"/>
                  </a:cubicBezTo>
                  <a:cubicBezTo>
                    <a:pt x="94" y="2045"/>
                    <a:pt x="233" y="1573"/>
                    <a:pt x="488" y="1162"/>
                  </a:cubicBezTo>
                  <a:cubicBezTo>
                    <a:pt x="751" y="754"/>
                    <a:pt x="1120" y="428"/>
                    <a:pt x="1556" y="218"/>
                  </a:cubicBezTo>
                  <a:cubicBezTo>
                    <a:pt x="1891" y="57"/>
                    <a:pt x="2123" y="0"/>
                    <a:pt x="212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8" name="Google Shape;3793;p99"/>
            <p:cNvSpPr/>
            <p:nvPr/>
          </p:nvSpPr>
          <p:spPr>
            <a:xfrm>
              <a:off x="4425499" y="5211482"/>
              <a:ext cx="19151" cy="53635"/>
            </a:xfrm>
            <a:custGeom>
              <a:avLst/>
              <a:gdLst/>
              <a:ahLst/>
              <a:cxnLst/>
              <a:rect l="l" t="t" r="r" b="b"/>
              <a:pathLst>
                <a:path w="1129" h="3162" extrusionOk="0">
                  <a:moveTo>
                    <a:pt x="1" y="0"/>
                  </a:moveTo>
                  <a:lnTo>
                    <a:pt x="1" y="0"/>
                  </a:lnTo>
                  <a:cubicBezTo>
                    <a:pt x="141" y="542"/>
                    <a:pt x="312" y="1074"/>
                    <a:pt x="515" y="1597"/>
                  </a:cubicBezTo>
                  <a:cubicBezTo>
                    <a:pt x="686" y="2131"/>
                    <a:pt x="892" y="2653"/>
                    <a:pt x="1129" y="3161"/>
                  </a:cubicBezTo>
                  <a:cubicBezTo>
                    <a:pt x="986" y="2619"/>
                    <a:pt x="812" y="2086"/>
                    <a:pt x="610" y="1564"/>
                  </a:cubicBezTo>
                  <a:cubicBezTo>
                    <a:pt x="436" y="1032"/>
                    <a:pt x="233" y="509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9" name="Google Shape;3794;p99"/>
            <p:cNvSpPr/>
            <p:nvPr/>
          </p:nvSpPr>
          <p:spPr>
            <a:xfrm>
              <a:off x="4364994" y="5308015"/>
              <a:ext cx="38166" cy="13519"/>
            </a:xfrm>
            <a:custGeom>
              <a:avLst/>
              <a:gdLst/>
              <a:ahLst/>
              <a:cxnLst/>
              <a:rect l="l" t="t" r="r" b="b"/>
              <a:pathLst>
                <a:path w="2250" h="797" extrusionOk="0">
                  <a:moveTo>
                    <a:pt x="2242" y="0"/>
                  </a:moveTo>
                  <a:cubicBezTo>
                    <a:pt x="2179" y="0"/>
                    <a:pt x="1710" y="205"/>
                    <a:pt x="1129" y="409"/>
                  </a:cubicBezTo>
                  <a:cubicBezTo>
                    <a:pt x="510" y="627"/>
                    <a:pt x="0" y="769"/>
                    <a:pt x="0" y="796"/>
                  </a:cubicBezTo>
                  <a:cubicBezTo>
                    <a:pt x="399" y="751"/>
                    <a:pt x="791" y="652"/>
                    <a:pt x="1162" y="498"/>
                  </a:cubicBezTo>
                  <a:cubicBezTo>
                    <a:pt x="1545" y="383"/>
                    <a:pt x="1910" y="216"/>
                    <a:pt x="2249" y="3"/>
                  </a:cubicBezTo>
                  <a:cubicBezTo>
                    <a:pt x="2249" y="1"/>
                    <a:pt x="2246" y="0"/>
                    <a:pt x="22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0" name="Google Shape;3795;p99"/>
            <p:cNvSpPr/>
            <p:nvPr/>
          </p:nvSpPr>
          <p:spPr>
            <a:xfrm>
              <a:off x="4426941" y="5299212"/>
              <a:ext cx="1917" cy="8651"/>
            </a:xfrm>
            <a:custGeom>
              <a:avLst/>
              <a:gdLst/>
              <a:ahLst/>
              <a:cxnLst/>
              <a:rect l="l" t="t" r="r" b="b"/>
              <a:pathLst>
                <a:path w="113" h="510" extrusionOk="0">
                  <a:moveTo>
                    <a:pt x="108" y="0"/>
                  </a:moveTo>
                  <a:cubicBezTo>
                    <a:pt x="82" y="0"/>
                    <a:pt x="27" y="97"/>
                    <a:pt x="15" y="243"/>
                  </a:cubicBezTo>
                  <a:cubicBezTo>
                    <a:pt x="1" y="394"/>
                    <a:pt x="54" y="509"/>
                    <a:pt x="82" y="509"/>
                  </a:cubicBezTo>
                  <a:cubicBezTo>
                    <a:pt x="83" y="509"/>
                    <a:pt x="84" y="509"/>
                    <a:pt x="85" y="509"/>
                  </a:cubicBezTo>
                  <a:cubicBezTo>
                    <a:pt x="113" y="499"/>
                    <a:pt x="113" y="385"/>
                    <a:pt x="113" y="253"/>
                  </a:cubicBezTo>
                  <a:lnTo>
                    <a:pt x="113" y="2"/>
                  </a:lnTo>
                  <a:cubicBezTo>
                    <a:pt x="112" y="1"/>
                    <a:pt x="110" y="0"/>
                    <a:pt x="1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1" name="Google Shape;3796;p99"/>
            <p:cNvSpPr/>
            <p:nvPr/>
          </p:nvSpPr>
          <p:spPr>
            <a:xfrm>
              <a:off x="4430639" y="5283810"/>
              <a:ext cx="4003" cy="6717"/>
            </a:xfrm>
            <a:custGeom>
              <a:avLst/>
              <a:gdLst/>
              <a:ahLst/>
              <a:cxnLst/>
              <a:rect l="l" t="t" r="r" b="b"/>
              <a:pathLst>
                <a:path w="236" h="396" extrusionOk="0">
                  <a:moveTo>
                    <a:pt x="211" y="1"/>
                  </a:moveTo>
                  <a:cubicBezTo>
                    <a:pt x="200" y="1"/>
                    <a:pt x="124" y="77"/>
                    <a:pt x="75" y="177"/>
                  </a:cubicBezTo>
                  <a:cubicBezTo>
                    <a:pt x="24" y="286"/>
                    <a:pt x="0" y="385"/>
                    <a:pt x="24" y="395"/>
                  </a:cubicBezTo>
                  <a:cubicBezTo>
                    <a:pt x="25" y="396"/>
                    <a:pt x="26" y="396"/>
                    <a:pt x="28" y="396"/>
                  </a:cubicBezTo>
                  <a:cubicBezTo>
                    <a:pt x="53" y="396"/>
                    <a:pt x="111" y="322"/>
                    <a:pt x="161" y="220"/>
                  </a:cubicBezTo>
                  <a:cubicBezTo>
                    <a:pt x="212" y="112"/>
                    <a:pt x="236" y="2"/>
                    <a:pt x="212" y="2"/>
                  </a:cubicBezTo>
                  <a:cubicBezTo>
                    <a:pt x="212" y="1"/>
                    <a:pt x="212" y="1"/>
                    <a:pt x="2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2" name="Google Shape;3797;p99"/>
            <p:cNvSpPr/>
            <p:nvPr/>
          </p:nvSpPr>
          <p:spPr>
            <a:xfrm>
              <a:off x="4439442" y="5273293"/>
              <a:ext cx="6904" cy="5360"/>
            </a:xfrm>
            <a:custGeom>
              <a:avLst/>
              <a:gdLst/>
              <a:ahLst/>
              <a:cxnLst/>
              <a:rect l="l" t="t" r="r" b="b"/>
              <a:pathLst>
                <a:path w="407" h="316" extrusionOk="0">
                  <a:moveTo>
                    <a:pt x="356" y="0"/>
                  </a:moveTo>
                  <a:cubicBezTo>
                    <a:pt x="305" y="0"/>
                    <a:pt x="223" y="21"/>
                    <a:pt x="146" y="80"/>
                  </a:cubicBezTo>
                  <a:cubicBezTo>
                    <a:pt x="23" y="173"/>
                    <a:pt x="0" y="306"/>
                    <a:pt x="23" y="315"/>
                  </a:cubicBezTo>
                  <a:cubicBezTo>
                    <a:pt x="25" y="316"/>
                    <a:pt x="26" y="316"/>
                    <a:pt x="28" y="316"/>
                  </a:cubicBezTo>
                  <a:cubicBezTo>
                    <a:pt x="55" y="316"/>
                    <a:pt x="115" y="235"/>
                    <a:pt x="209" y="160"/>
                  </a:cubicBezTo>
                  <a:cubicBezTo>
                    <a:pt x="307" y="80"/>
                    <a:pt x="406" y="46"/>
                    <a:pt x="406" y="18"/>
                  </a:cubicBezTo>
                  <a:cubicBezTo>
                    <a:pt x="406" y="7"/>
                    <a:pt x="387" y="0"/>
                    <a:pt x="35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3" name="Google Shape;3798;p99"/>
            <p:cNvSpPr/>
            <p:nvPr/>
          </p:nvSpPr>
          <p:spPr>
            <a:xfrm>
              <a:off x="4451706" y="5267458"/>
              <a:ext cx="3613" cy="3189"/>
            </a:xfrm>
            <a:custGeom>
              <a:avLst/>
              <a:gdLst/>
              <a:ahLst/>
              <a:cxnLst/>
              <a:rect l="l" t="t" r="r" b="b"/>
              <a:pathLst>
                <a:path w="213" h="188" extrusionOk="0">
                  <a:moveTo>
                    <a:pt x="192" y="0"/>
                  </a:moveTo>
                  <a:cubicBezTo>
                    <a:pt x="168" y="0"/>
                    <a:pt x="130" y="19"/>
                    <a:pt x="81" y="54"/>
                  </a:cubicBezTo>
                  <a:cubicBezTo>
                    <a:pt x="14" y="102"/>
                    <a:pt x="0" y="153"/>
                    <a:pt x="14" y="178"/>
                  </a:cubicBezTo>
                  <a:cubicBezTo>
                    <a:pt x="18" y="185"/>
                    <a:pt x="24" y="187"/>
                    <a:pt x="33" y="187"/>
                  </a:cubicBezTo>
                  <a:cubicBezTo>
                    <a:pt x="57" y="187"/>
                    <a:pt x="98" y="165"/>
                    <a:pt x="147" y="130"/>
                  </a:cubicBezTo>
                  <a:cubicBezTo>
                    <a:pt x="212" y="83"/>
                    <a:pt x="212" y="31"/>
                    <a:pt x="212" y="7"/>
                  </a:cubicBezTo>
                  <a:cubicBezTo>
                    <a:pt x="207" y="2"/>
                    <a:pt x="201" y="0"/>
                    <a:pt x="1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4" name="Google Shape;3799;p99"/>
            <p:cNvSpPr/>
            <p:nvPr/>
          </p:nvSpPr>
          <p:spPr>
            <a:xfrm>
              <a:off x="4319518" y="5249223"/>
              <a:ext cx="136836" cy="51396"/>
            </a:xfrm>
            <a:custGeom>
              <a:avLst/>
              <a:gdLst/>
              <a:ahLst/>
              <a:cxnLst/>
              <a:rect l="l" t="t" r="r" b="b"/>
              <a:pathLst>
                <a:path w="8067" h="3030" extrusionOk="0">
                  <a:moveTo>
                    <a:pt x="7963" y="1"/>
                  </a:moveTo>
                  <a:lnTo>
                    <a:pt x="1" y="2094"/>
                  </a:lnTo>
                  <a:lnTo>
                    <a:pt x="309" y="3029"/>
                  </a:lnTo>
                  <a:lnTo>
                    <a:pt x="8067" y="511"/>
                  </a:lnTo>
                  <a:lnTo>
                    <a:pt x="796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5" name="Google Shape;3800;p99"/>
            <p:cNvSpPr/>
            <p:nvPr/>
          </p:nvSpPr>
          <p:spPr>
            <a:xfrm>
              <a:off x="4412438" y="4966204"/>
              <a:ext cx="3935" cy="338181"/>
            </a:xfrm>
            <a:custGeom>
              <a:avLst/>
              <a:gdLst/>
              <a:ahLst/>
              <a:cxnLst/>
              <a:rect l="l" t="t" r="r" b="b"/>
              <a:pathLst>
                <a:path w="232" h="19937" extrusionOk="0">
                  <a:moveTo>
                    <a:pt x="147" y="0"/>
                  </a:moveTo>
                  <a:cubicBezTo>
                    <a:pt x="107" y="261"/>
                    <a:pt x="93" y="524"/>
                    <a:pt x="100" y="785"/>
                  </a:cubicBezTo>
                  <a:cubicBezTo>
                    <a:pt x="100" y="1324"/>
                    <a:pt x="71" y="2046"/>
                    <a:pt x="56" y="2922"/>
                  </a:cubicBezTo>
                  <a:cubicBezTo>
                    <a:pt x="28" y="4725"/>
                    <a:pt x="9" y="7216"/>
                    <a:pt x="5" y="9970"/>
                  </a:cubicBezTo>
                  <a:cubicBezTo>
                    <a:pt x="1" y="12725"/>
                    <a:pt x="5" y="15216"/>
                    <a:pt x="5" y="17021"/>
                  </a:cubicBezTo>
                  <a:lnTo>
                    <a:pt x="39" y="19157"/>
                  </a:lnTo>
                  <a:cubicBezTo>
                    <a:pt x="28" y="19417"/>
                    <a:pt x="43" y="19679"/>
                    <a:pt x="81" y="19936"/>
                  </a:cubicBezTo>
                  <a:cubicBezTo>
                    <a:pt x="113" y="19676"/>
                    <a:pt x="129" y="19414"/>
                    <a:pt x="128" y="19151"/>
                  </a:cubicBezTo>
                  <a:cubicBezTo>
                    <a:pt x="128" y="18614"/>
                    <a:pt x="128" y="17890"/>
                    <a:pt x="170" y="17016"/>
                  </a:cubicBezTo>
                  <a:cubicBezTo>
                    <a:pt x="193" y="15211"/>
                    <a:pt x="212" y="12721"/>
                    <a:pt x="223" y="9966"/>
                  </a:cubicBezTo>
                  <a:cubicBezTo>
                    <a:pt x="231" y="7211"/>
                    <a:pt x="223" y="4725"/>
                    <a:pt x="223" y="2922"/>
                  </a:cubicBezTo>
                  <a:cubicBezTo>
                    <a:pt x="223" y="2046"/>
                    <a:pt x="223" y="1324"/>
                    <a:pt x="193" y="785"/>
                  </a:cubicBezTo>
                  <a:cubicBezTo>
                    <a:pt x="196" y="524"/>
                    <a:pt x="180" y="261"/>
                    <a:pt x="14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6" name="Google Shape;3801;p99"/>
            <p:cNvSpPr/>
            <p:nvPr/>
          </p:nvSpPr>
          <p:spPr>
            <a:xfrm>
              <a:off x="4511499" y="3962075"/>
              <a:ext cx="129441" cy="89494"/>
            </a:xfrm>
            <a:custGeom>
              <a:avLst/>
              <a:gdLst/>
              <a:ahLst/>
              <a:cxnLst/>
              <a:rect l="l" t="t" r="r" b="b"/>
              <a:pathLst>
                <a:path w="7631" h="5276" extrusionOk="0">
                  <a:moveTo>
                    <a:pt x="24" y="1"/>
                  </a:moveTo>
                  <a:cubicBezTo>
                    <a:pt x="0" y="140"/>
                    <a:pt x="0" y="280"/>
                    <a:pt x="24" y="417"/>
                  </a:cubicBezTo>
                  <a:cubicBezTo>
                    <a:pt x="57" y="797"/>
                    <a:pt x="136" y="1172"/>
                    <a:pt x="261" y="1533"/>
                  </a:cubicBezTo>
                  <a:cubicBezTo>
                    <a:pt x="998" y="3789"/>
                    <a:pt x="3100" y="5276"/>
                    <a:pt x="5419" y="5276"/>
                  </a:cubicBezTo>
                  <a:cubicBezTo>
                    <a:pt x="5669" y="5276"/>
                    <a:pt x="5922" y="5258"/>
                    <a:pt x="6177" y="5223"/>
                  </a:cubicBezTo>
                  <a:cubicBezTo>
                    <a:pt x="6545" y="5177"/>
                    <a:pt x="6907" y="5091"/>
                    <a:pt x="7258" y="4967"/>
                  </a:cubicBezTo>
                  <a:cubicBezTo>
                    <a:pt x="7393" y="4926"/>
                    <a:pt x="7518" y="4862"/>
                    <a:pt x="7631" y="4778"/>
                  </a:cubicBezTo>
                  <a:lnTo>
                    <a:pt x="7631" y="4778"/>
                  </a:lnTo>
                  <a:cubicBezTo>
                    <a:pt x="7140" y="4914"/>
                    <a:pt x="6638" y="5017"/>
                    <a:pt x="6133" y="5085"/>
                  </a:cubicBezTo>
                  <a:cubicBezTo>
                    <a:pt x="5937" y="5106"/>
                    <a:pt x="5742" y="5116"/>
                    <a:pt x="5549" y="5116"/>
                  </a:cubicBezTo>
                  <a:cubicBezTo>
                    <a:pt x="3261" y="5116"/>
                    <a:pt x="1184" y="3687"/>
                    <a:pt x="388" y="1499"/>
                  </a:cubicBezTo>
                  <a:cubicBezTo>
                    <a:pt x="231" y="1009"/>
                    <a:pt x="109" y="508"/>
                    <a:pt x="2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7" name="Google Shape;3802;p99"/>
            <p:cNvSpPr/>
            <p:nvPr/>
          </p:nvSpPr>
          <p:spPr>
            <a:xfrm>
              <a:off x="4576330" y="3270174"/>
              <a:ext cx="221310" cy="301848"/>
            </a:xfrm>
            <a:custGeom>
              <a:avLst/>
              <a:gdLst/>
              <a:ahLst/>
              <a:cxnLst/>
              <a:rect l="l" t="t" r="r" b="b"/>
              <a:pathLst>
                <a:path w="13047" h="17795" extrusionOk="0">
                  <a:moveTo>
                    <a:pt x="5368" y="0"/>
                  </a:moveTo>
                  <a:lnTo>
                    <a:pt x="0" y="13665"/>
                  </a:lnTo>
                  <a:lnTo>
                    <a:pt x="9579" y="17795"/>
                  </a:lnTo>
                  <a:cubicBezTo>
                    <a:pt x="9579" y="17795"/>
                    <a:pt x="13047" y="3344"/>
                    <a:pt x="5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8" name="Google Shape;3803;p99"/>
            <p:cNvSpPr/>
            <p:nvPr/>
          </p:nvSpPr>
          <p:spPr>
            <a:xfrm>
              <a:off x="4552667" y="3275653"/>
              <a:ext cx="186146" cy="296369"/>
            </a:xfrm>
            <a:custGeom>
              <a:avLst/>
              <a:gdLst/>
              <a:ahLst/>
              <a:cxnLst/>
              <a:rect l="l" t="t" r="r" b="b"/>
              <a:pathLst>
                <a:path w="10974" h="17472" extrusionOk="0">
                  <a:moveTo>
                    <a:pt x="7399" y="1"/>
                  </a:moveTo>
                  <a:cubicBezTo>
                    <a:pt x="7352" y="1"/>
                    <a:pt x="7305" y="4"/>
                    <a:pt x="7259" y="12"/>
                  </a:cubicBezTo>
                  <a:cubicBezTo>
                    <a:pt x="6991" y="28"/>
                    <a:pt x="6725" y="79"/>
                    <a:pt x="6471" y="164"/>
                  </a:cubicBezTo>
                  <a:cubicBezTo>
                    <a:pt x="5527" y="501"/>
                    <a:pt x="4721" y="1142"/>
                    <a:pt x="4178" y="1983"/>
                  </a:cubicBezTo>
                  <a:cubicBezTo>
                    <a:pt x="3795" y="2549"/>
                    <a:pt x="3478" y="3158"/>
                    <a:pt x="3234" y="3797"/>
                  </a:cubicBezTo>
                  <a:cubicBezTo>
                    <a:pt x="2959" y="4478"/>
                    <a:pt x="2732" y="5223"/>
                    <a:pt x="2449" y="5989"/>
                  </a:cubicBezTo>
                  <a:cubicBezTo>
                    <a:pt x="1901" y="7534"/>
                    <a:pt x="1296" y="9226"/>
                    <a:pt x="663" y="11008"/>
                  </a:cubicBezTo>
                  <a:cubicBezTo>
                    <a:pt x="450" y="11613"/>
                    <a:pt x="238" y="12208"/>
                    <a:pt x="39" y="12775"/>
                  </a:cubicBezTo>
                  <a:lnTo>
                    <a:pt x="1" y="12883"/>
                  </a:lnTo>
                  <a:lnTo>
                    <a:pt x="105" y="12925"/>
                  </a:lnTo>
                  <a:lnTo>
                    <a:pt x="7821" y="16209"/>
                  </a:lnTo>
                  <a:lnTo>
                    <a:pt x="10123" y="17155"/>
                  </a:lnTo>
                  <a:lnTo>
                    <a:pt x="10751" y="17400"/>
                  </a:lnTo>
                  <a:cubicBezTo>
                    <a:pt x="10823" y="17431"/>
                    <a:pt x="10898" y="17456"/>
                    <a:pt x="10974" y="17472"/>
                  </a:cubicBezTo>
                  <a:cubicBezTo>
                    <a:pt x="10974" y="17462"/>
                    <a:pt x="10912" y="17424"/>
                    <a:pt x="10779" y="17339"/>
                  </a:cubicBezTo>
                  <a:lnTo>
                    <a:pt x="10174" y="17051"/>
                  </a:lnTo>
                  <a:lnTo>
                    <a:pt x="7897" y="16035"/>
                  </a:lnTo>
                  <a:lnTo>
                    <a:pt x="299" y="12731"/>
                  </a:lnTo>
                  <a:lnTo>
                    <a:pt x="299" y="12731"/>
                  </a:lnTo>
                  <a:cubicBezTo>
                    <a:pt x="490" y="12195"/>
                    <a:pt x="685" y="11631"/>
                    <a:pt x="890" y="11063"/>
                  </a:cubicBezTo>
                  <a:lnTo>
                    <a:pt x="2652" y="6042"/>
                  </a:lnTo>
                  <a:cubicBezTo>
                    <a:pt x="2940" y="5272"/>
                    <a:pt x="3153" y="4525"/>
                    <a:pt x="3413" y="3854"/>
                  </a:cubicBezTo>
                  <a:cubicBezTo>
                    <a:pt x="3649" y="3224"/>
                    <a:pt x="3954" y="2623"/>
                    <a:pt x="4325" y="2064"/>
                  </a:cubicBezTo>
                  <a:cubicBezTo>
                    <a:pt x="4840" y="1241"/>
                    <a:pt x="5603" y="602"/>
                    <a:pt x="6503" y="240"/>
                  </a:cubicBezTo>
                  <a:cubicBezTo>
                    <a:pt x="6839" y="126"/>
                    <a:pt x="7185" y="50"/>
                    <a:pt x="7538" y="12"/>
                  </a:cubicBezTo>
                  <a:cubicBezTo>
                    <a:pt x="7492" y="4"/>
                    <a:pt x="7445" y="1"/>
                    <a:pt x="739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9" name="Google Shape;3804;p99"/>
            <p:cNvSpPr/>
            <p:nvPr/>
          </p:nvSpPr>
          <p:spPr>
            <a:xfrm>
              <a:off x="1781029" y="5313731"/>
              <a:ext cx="223803" cy="51261"/>
            </a:xfrm>
            <a:custGeom>
              <a:avLst/>
              <a:gdLst/>
              <a:ahLst/>
              <a:cxnLst/>
              <a:rect l="l" t="t" r="r" b="b"/>
              <a:pathLst>
                <a:path w="13194" h="3022" extrusionOk="0">
                  <a:moveTo>
                    <a:pt x="34" y="1"/>
                  </a:moveTo>
                  <a:lnTo>
                    <a:pt x="1" y="2704"/>
                  </a:lnTo>
                  <a:lnTo>
                    <a:pt x="441" y="2738"/>
                  </a:lnTo>
                  <a:cubicBezTo>
                    <a:pt x="1769" y="2821"/>
                    <a:pt x="5879" y="3022"/>
                    <a:pt x="8797" y="3022"/>
                  </a:cubicBezTo>
                  <a:cubicBezTo>
                    <a:pt x="10183" y="3022"/>
                    <a:pt x="11301" y="2977"/>
                    <a:pt x="11723" y="2852"/>
                  </a:cubicBezTo>
                  <a:cubicBezTo>
                    <a:pt x="13193" y="2421"/>
                    <a:pt x="7174" y="1008"/>
                    <a:pt x="7174" y="1008"/>
                  </a:cubicBezTo>
                  <a:lnTo>
                    <a:pt x="7174" y="356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0" name="Google Shape;3805;p99"/>
            <p:cNvSpPr/>
            <p:nvPr/>
          </p:nvSpPr>
          <p:spPr>
            <a:xfrm>
              <a:off x="1781605" y="5324079"/>
              <a:ext cx="43203" cy="34960"/>
            </a:xfrm>
            <a:custGeom>
              <a:avLst/>
              <a:gdLst/>
              <a:ahLst/>
              <a:cxnLst/>
              <a:rect l="l" t="t" r="r" b="b"/>
              <a:pathLst>
                <a:path w="2547" h="2061" extrusionOk="0">
                  <a:moveTo>
                    <a:pt x="155" y="1"/>
                  </a:moveTo>
                  <a:cubicBezTo>
                    <a:pt x="103" y="1"/>
                    <a:pt x="52" y="2"/>
                    <a:pt x="0" y="6"/>
                  </a:cubicBezTo>
                  <a:lnTo>
                    <a:pt x="0" y="1991"/>
                  </a:lnTo>
                  <a:lnTo>
                    <a:pt x="2546" y="2061"/>
                  </a:lnTo>
                  <a:cubicBezTo>
                    <a:pt x="2448" y="1460"/>
                    <a:pt x="2130" y="918"/>
                    <a:pt x="1653" y="539"/>
                  </a:cubicBezTo>
                  <a:cubicBezTo>
                    <a:pt x="1230" y="191"/>
                    <a:pt x="699" y="1"/>
                    <a:pt x="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1" name="Google Shape;3806;p99"/>
            <p:cNvSpPr/>
            <p:nvPr/>
          </p:nvSpPr>
          <p:spPr>
            <a:xfrm>
              <a:off x="1781113" y="5344281"/>
              <a:ext cx="207282" cy="20440"/>
            </a:xfrm>
            <a:custGeom>
              <a:avLst/>
              <a:gdLst/>
              <a:ahLst/>
              <a:cxnLst/>
              <a:rect l="l" t="t" r="r" b="b"/>
              <a:pathLst>
                <a:path w="12220" h="1205" extrusionOk="0">
                  <a:moveTo>
                    <a:pt x="10108" y="0"/>
                  </a:moveTo>
                  <a:cubicBezTo>
                    <a:pt x="9695" y="29"/>
                    <a:pt x="9450" y="912"/>
                    <a:pt x="9450" y="912"/>
                  </a:cubicBezTo>
                  <a:lnTo>
                    <a:pt x="0" y="743"/>
                  </a:lnTo>
                  <a:lnTo>
                    <a:pt x="0" y="903"/>
                  </a:lnTo>
                  <a:cubicBezTo>
                    <a:pt x="1985" y="1095"/>
                    <a:pt x="5369" y="1205"/>
                    <a:pt x="8032" y="1205"/>
                  </a:cubicBezTo>
                  <a:cubicBezTo>
                    <a:pt x="10162" y="1205"/>
                    <a:pt x="11830" y="1135"/>
                    <a:pt x="11951" y="979"/>
                  </a:cubicBezTo>
                  <a:cubicBezTo>
                    <a:pt x="12219" y="629"/>
                    <a:pt x="10108" y="0"/>
                    <a:pt x="10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2" name="Google Shape;3807;p99"/>
            <p:cNvSpPr/>
            <p:nvPr/>
          </p:nvSpPr>
          <p:spPr>
            <a:xfrm>
              <a:off x="1779281" y="5356799"/>
              <a:ext cx="196222" cy="3664"/>
            </a:xfrm>
            <a:custGeom>
              <a:avLst/>
              <a:gdLst/>
              <a:ahLst/>
              <a:cxnLst/>
              <a:rect l="l" t="t" r="r" b="b"/>
              <a:pathLst>
                <a:path w="11568" h="216" extrusionOk="0">
                  <a:moveTo>
                    <a:pt x="9" y="0"/>
                  </a:moveTo>
                  <a:lnTo>
                    <a:pt x="0" y="5"/>
                  </a:lnTo>
                  <a:lnTo>
                    <a:pt x="197" y="5"/>
                  </a:lnTo>
                  <a:lnTo>
                    <a:pt x="132" y="0"/>
                  </a:lnTo>
                  <a:close/>
                  <a:moveTo>
                    <a:pt x="197" y="5"/>
                  </a:moveTo>
                  <a:lnTo>
                    <a:pt x="482" y="24"/>
                  </a:lnTo>
                  <a:lnTo>
                    <a:pt x="1771" y="94"/>
                  </a:lnTo>
                  <a:cubicBezTo>
                    <a:pt x="2863" y="142"/>
                    <a:pt x="4370" y="189"/>
                    <a:pt x="6024" y="208"/>
                  </a:cubicBezTo>
                  <a:cubicBezTo>
                    <a:pt x="6485" y="213"/>
                    <a:pt x="6935" y="215"/>
                    <a:pt x="7368" y="215"/>
                  </a:cubicBezTo>
                  <a:cubicBezTo>
                    <a:pt x="8491" y="215"/>
                    <a:pt x="9500" y="200"/>
                    <a:pt x="10277" y="178"/>
                  </a:cubicBezTo>
                  <a:lnTo>
                    <a:pt x="11567" y="136"/>
                  </a:lnTo>
                  <a:lnTo>
                    <a:pt x="6020" y="136"/>
                  </a:lnTo>
                  <a:cubicBezTo>
                    <a:pt x="4361" y="136"/>
                    <a:pt x="2848" y="81"/>
                    <a:pt x="1767" y="47"/>
                  </a:cubicBezTo>
                  <a:lnTo>
                    <a:pt x="472" y="5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3" name="Google Shape;3808;p99"/>
            <p:cNvSpPr/>
            <p:nvPr/>
          </p:nvSpPr>
          <p:spPr>
            <a:xfrm>
              <a:off x="1941205" y="5343161"/>
              <a:ext cx="12077" cy="18455"/>
            </a:xfrm>
            <a:custGeom>
              <a:avLst/>
              <a:gdLst/>
              <a:ahLst/>
              <a:cxnLst/>
              <a:rect l="l" t="t" r="r" b="b"/>
              <a:pathLst>
                <a:path w="712" h="1088" extrusionOk="0">
                  <a:moveTo>
                    <a:pt x="712" y="0"/>
                  </a:moveTo>
                  <a:lnTo>
                    <a:pt x="712" y="0"/>
                  </a:lnTo>
                  <a:cubicBezTo>
                    <a:pt x="494" y="84"/>
                    <a:pt x="312" y="240"/>
                    <a:pt x="198" y="445"/>
                  </a:cubicBezTo>
                  <a:cubicBezTo>
                    <a:pt x="63" y="630"/>
                    <a:pt x="0" y="858"/>
                    <a:pt x="22" y="1088"/>
                  </a:cubicBezTo>
                  <a:cubicBezTo>
                    <a:pt x="81" y="874"/>
                    <a:pt x="164" y="668"/>
                    <a:pt x="268" y="472"/>
                  </a:cubicBezTo>
                  <a:cubicBezTo>
                    <a:pt x="399" y="300"/>
                    <a:pt x="548" y="142"/>
                    <a:pt x="7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4" name="Google Shape;3809;p99"/>
            <p:cNvSpPr/>
            <p:nvPr/>
          </p:nvSpPr>
          <p:spPr>
            <a:xfrm>
              <a:off x="1905974" y="5333289"/>
              <a:ext cx="7158" cy="9957"/>
            </a:xfrm>
            <a:custGeom>
              <a:avLst/>
              <a:gdLst/>
              <a:ahLst/>
              <a:cxnLst/>
              <a:rect l="l" t="t" r="r" b="b"/>
              <a:pathLst>
                <a:path w="422" h="587" extrusionOk="0">
                  <a:moveTo>
                    <a:pt x="400" y="0"/>
                  </a:moveTo>
                  <a:cubicBezTo>
                    <a:pt x="376" y="0"/>
                    <a:pt x="276" y="111"/>
                    <a:pt x="176" y="271"/>
                  </a:cubicBezTo>
                  <a:cubicBezTo>
                    <a:pt x="72" y="436"/>
                    <a:pt x="1" y="574"/>
                    <a:pt x="20" y="587"/>
                  </a:cubicBezTo>
                  <a:cubicBezTo>
                    <a:pt x="44" y="587"/>
                    <a:pt x="142" y="477"/>
                    <a:pt x="248" y="318"/>
                  </a:cubicBezTo>
                  <a:cubicBezTo>
                    <a:pt x="351" y="159"/>
                    <a:pt x="421" y="11"/>
                    <a:pt x="402" y="1"/>
                  </a:cubicBezTo>
                  <a:cubicBezTo>
                    <a:pt x="402" y="0"/>
                    <a:pt x="401" y="0"/>
                    <a:pt x="4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5" name="Google Shape;3810;p99"/>
            <p:cNvSpPr/>
            <p:nvPr/>
          </p:nvSpPr>
          <p:spPr>
            <a:xfrm>
              <a:off x="1896357" y="5331237"/>
              <a:ext cx="8125" cy="6734"/>
            </a:xfrm>
            <a:custGeom>
              <a:avLst/>
              <a:gdLst/>
              <a:ahLst/>
              <a:cxnLst/>
              <a:rect l="l" t="t" r="r" b="b"/>
              <a:pathLst>
                <a:path w="479" h="397" extrusionOk="0">
                  <a:moveTo>
                    <a:pt x="458" y="0"/>
                  </a:moveTo>
                  <a:cubicBezTo>
                    <a:pt x="427" y="0"/>
                    <a:pt x="324" y="72"/>
                    <a:pt x="214" y="170"/>
                  </a:cubicBezTo>
                  <a:cubicBezTo>
                    <a:pt x="91" y="278"/>
                    <a:pt x="0" y="382"/>
                    <a:pt x="15" y="396"/>
                  </a:cubicBezTo>
                  <a:cubicBezTo>
                    <a:pt x="109" y="357"/>
                    <a:pt x="195" y="301"/>
                    <a:pt x="271" y="236"/>
                  </a:cubicBezTo>
                  <a:cubicBezTo>
                    <a:pt x="394" y="126"/>
                    <a:pt x="478" y="22"/>
                    <a:pt x="465" y="3"/>
                  </a:cubicBezTo>
                  <a:cubicBezTo>
                    <a:pt x="464" y="1"/>
                    <a:pt x="461" y="0"/>
                    <a:pt x="4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6" name="Google Shape;3811;p99"/>
            <p:cNvSpPr/>
            <p:nvPr/>
          </p:nvSpPr>
          <p:spPr>
            <a:xfrm>
              <a:off x="1890606" y="5325826"/>
              <a:ext cx="12586" cy="1713"/>
            </a:xfrm>
            <a:custGeom>
              <a:avLst/>
              <a:gdLst/>
              <a:ahLst/>
              <a:cxnLst/>
              <a:rect l="l" t="t" r="r" b="b"/>
              <a:pathLst>
                <a:path w="742" h="101" extrusionOk="0">
                  <a:moveTo>
                    <a:pt x="270" y="1"/>
                  </a:moveTo>
                  <a:cubicBezTo>
                    <a:pt x="178" y="1"/>
                    <a:pt x="87" y="16"/>
                    <a:pt x="0" y="45"/>
                  </a:cubicBezTo>
                  <a:cubicBezTo>
                    <a:pt x="96" y="80"/>
                    <a:pt x="197" y="99"/>
                    <a:pt x="299" y="99"/>
                  </a:cubicBezTo>
                  <a:cubicBezTo>
                    <a:pt x="322" y="99"/>
                    <a:pt x="345" y="98"/>
                    <a:pt x="369" y="96"/>
                  </a:cubicBezTo>
                  <a:cubicBezTo>
                    <a:pt x="401" y="99"/>
                    <a:pt x="434" y="101"/>
                    <a:pt x="467" y="101"/>
                  </a:cubicBezTo>
                  <a:cubicBezTo>
                    <a:pt x="560" y="101"/>
                    <a:pt x="653" y="87"/>
                    <a:pt x="741" y="58"/>
                  </a:cubicBezTo>
                  <a:cubicBezTo>
                    <a:pt x="647" y="22"/>
                    <a:pt x="547" y="3"/>
                    <a:pt x="445" y="3"/>
                  </a:cubicBezTo>
                  <a:cubicBezTo>
                    <a:pt x="420" y="3"/>
                    <a:pt x="394" y="4"/>
                    <a:pt x="369" y="7"/>
                  </a:cubicBezTo>
                  <a:cubicBezTo>
                    <a:pt x="336" y="3"/>
                    <a:pt x="303" y="1"/>
                    <a:pt x="27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7" name="Google Shape;3812;p99"/>
            <p:cNvSpPr/>
            <p:nvPr/>
          </p:nvSpPr>
          <p:spPr>
            <a:xfrm>
              <a:off x="1888520" y="5318549"/>
              <a:ext cx="14282" cy="2256"/>
            </a:xfrm>
            <a:custGeom>
              <a:avLst/>
              <a:gdLst/>
              <a:ahLst/>
              <a:cxnLst/>
              <a:rect l="l" t="t" r="r" b="b"/>
              <a:pathLst>
                <a:path w="842" h="133" extrusionOk="0">
                  <a:moveTo>
                    <a:pt x="1" y="0"/>
                  </a:moveTo>
                  <a:cubicBezTo>
                    <a:pt x="120" y="81"/>
                    <a:pt x="260" y="123"/>
                    <a:pt x="404" y="123"/>
                  </a:cubicBezTo>
                  <a:cubicBezTo>
                    <a:pt x="406" y="123"/>
                    <a:pt x="409" y="123"/>
                    <a:pt x="411" y="123"/>
                  </a:cubicBezTo>
                  <a:cubicBezTo>
                    <a:pt x="453" y="130"/>
                    <a:pt x="495" y="133"/>
                    <a:pt x="537" y="133"/>
                  </a:cubicBezTo>
                  <a:cubicBezTo>
                    <a:pt x="641" y="133"/>
                    <a:pt x="744" y="112"/>
                    <a:pt x="841" y="72"/>
                  </a:cubicBezTo>
                  <a:cubicBezTo>
                    <a:pt x="721" y="49"/>
                    <a:pt x="600" y="37"/>
                    <a:pt x="479" y="37"/>
                  </a:cubicBezTo>
                  <a:cubicBezTo>
                    <a:pt x="460" y="37"/>
                    <a:pt x="441" y="38"/>
                    <a:pt x="422" y="38"/>
                  </a:cubicBezTo>
                  <a:cubicBezTo>
                    <a:pt x="283" y="12"/>
                    <a:pt x="141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8" name="Google Shape;3813;p99"/>
            <p:cNvSpPr/>
            <p:nvPr/>
          </p:nvSpPr>
          <p:spPr>
            <a:xfrm>
              <a:off x="1910554" y="5322077"/>
              <a:ext cx="23035" cy="12773"/>
            </a:xfrm>
            <a:custGeom>
              <a:avLst/>
              <a:gdLst/>
              <a:ahLst/>
              <a:cxnLst/>
              <a:rect l="l" t="t" r="r" b="b"/>
              <a:pathLst>
                <a:path w="1358" h="753" extrusionOk="0">
                  <a:moveTo>
                    <a:pt x="911" y="78"/>
                  </a:moveTo>
                  <a:cubicBezTo>
                    <a:pt x="1022" y="78"/>
                    <a:pt x="1132" y="104"/>
                    <a:pt x="1233" y="156"/>
                  </a:cubicBezTo>
                  <a:cubicBezTo>
                    <a:pt x="1305" y="209"/>
                    <a:pt x="1275" y="293"/>
                    <a:pt x="1195" y="340"/>
                  </a:cubicBezTo>
                  <a:cubicBezTo>
                    <a:pt x="1113" y="385"/>
                    <a:pt x="1025" y="422"/>
                    <a:pt x="936" y="450"/>
                  </a:cubicBezTo>
                  <a:cubicBezTo>
                    <a:pt x="781" y="501"/>
                    <a:pt x="623" y="540"/>
                    <a:pt x="463" y="568"/>
                  </a:cubicBezTo>
                  <a:cubicBezTo>
                    <a:pt x="329" y="592"/>
                    <a:pt x="221" y="604"/>
                    <a:pt x="142" y="611"/>
                  </a:cubicBezTo>
                  <a:lnTo>
                    <a:pt x="142" y="611"/>
                  </a:lnTo>
                  <a:cubicBezTo>
                    <a:pt x="184" y="523"/>
                    <a:pt x="236" y="440"/>
                    <a:pt x="298" y="365"/>
                  </a:cubicBezTo>
                  <a:cubicBezTo>
                    <a:pt x="400" y="244"/>
                    <a:pt x="537" y="156"/>
                    <a:pt x="691" y="114"/>
                  </a:cubicBezTo>
                  <a:cubicBezTo>
                    <a:pt x="762" y="90"/>
                    <a:pt x="837" y="78"/>
                    <a:pt x="911" y="78"/>
                  </a:cubicBezTo>
                  <a:close/>
                  <a:moveTo>
                    <a:pt x="896" y="1"/>
                  </a:moveTo>
                  <a:cubicBezTo>
                    <a:pt x="590" y="1"/>
                    <a:pt x="295" y="170"/>
                    <a:pt x="149" y="461"/>
                  </a:cubicBezTo>
                  <a:cubicBezTo>
                    <a:pt x="123" y="510"/>
                    <a:pt x="104" y="562"/>
                    <a:pt x="89" y="616"/>
                  </a:cubicBezTo>
                  <a:lnTo>
                    <a:pt x="89" y="616"/>
                  </a:lnTo>
                  <a:cubicBezTo>
                    <a:pt x="32" y="621"/>
                    <a:pt x="1" y="623"/>
                    <a:pt x="1" y="630"/>
                  </a:cubicBezTo>
                  <a:cubicBezTo>
                    <a:pt x="28" y="634"/>
                    <a:pt x="55" y="638"/>
                    <a:pt x="83" y="642"/>
                  </a:cubicBezTo>
                  <a:lnTo>
                    <a:pt x="83" y="642"/>
                  </a:lnTo>
                  <a:cubicBezTo>
                    <a:pt x="76" y="678"/>
                    <a:pt x="76" y="716"/>
                    <a:pt x="86" y="752"/>
                  </a:cubicBezTo>
                  <a:cubicBezTo>
                    <a:pt x="98" y="716"/>
                    <a:pt x="111" y="681"/>
                    <a:pt x="126" y="646"/>
                  </a:cubicBezTo>
                  <a:lnTo>
                    <a:pt x="126" y="646"/>
                  </a:lnTo>
                  <a:cubicBezTo>
                    <a:pt x="163" y="649"/>
                    <a:pt x="200" y="650"/>
                    <a:pt x="236" y="650"/>
                  </a:cubicBezTo>
                  <a:cubicBezTo>
                    <a:pt x="315" y="650"/>
                    <a:pt x="395" y="643"/>
                    <a:pt x="473" y="630"/>
                  </a:cubicBezTo>
                  <a:cubicBezTo>
                    <a:pt x="632" y="608"/>
                    <a:pt x="792" y="573"/>
                    <a:pt x="945" y="526"/>
                  </a:cubicBezTo>
                  <a:cubicBezTo>
                    <a:pt x="1041" y="497"/>
                    <a:pt x="1135" y="459"/>
                    <a:pt x="1224" y="412"/>
                  </a:cubicBezTo>
                  <a:cubicBezTo>
                    <a:pt x="1281" y="383"/>
                    <a:pt x="1324" y="331"/>
                    <a:pt x="1343" y="270"/>
                  </a:cubicBezTo>
                  <a:cubicBezTo>
                    <a:pt x="1357" y="201"/>
                    <a:pt x="1329" y="130"/>
                    <a:pt x="1271" y="90"/>
                  </a:cubicBezTo>
                  <a:cubicBezTo>
                    <a:pt x="1151" y="30"/>
                    <a:pt x="1023" y="1"/>
                    <a:pt x="8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9" name="Google Shape;3814;p99"/>
            <p:cNvSpPr/>
            <p:nvPr/>
          </p:nvSpPr>
          <p:spPr>
            <a:xfrm>
              <a:off x="1902327" y="5318142"/>
              <a:ext cx="11467" cy="15012"/>
            </a:xfrm>
            <a:custGeom>
              <a:avLst/>
              <a:gdLst/>
              <a:ahLst/>
              <a:cxnLst/>
              <a:rect l="l" t="t" r="r" b="b"/>
              <a:pathLst>
                <a:path w="676" h="885" extrusionOk="0">
                  <a:moveTo>
                    <a:pt x="160" y="1"/>
                  </a:moveTo>
                  <a:cubicBezTo>
                    <a:pt x="65" y="17"/>
                    <a:pt x="1" y="107"/>
                    <a:pt x="17" y="202"/>
                  </a:cubicBezTo>
                  <a:cubicBezTo>
                    <a:pt x="17" y="204"/>
                    <a:pt x="17" y="205"/>
                    <a:pt x="18" y="208"/>
                  </a:cubicBezTo>
                  <a:cubicBezTo>
                    <a:pt x="27" y="281"/>
                    <a:pt x="53" y="350"/>
                    <a:pt x="93" y="411"/>
                  </a:cubicBezTo>
                  <a:cubicBezTo>
                    <a:pt x="153" y="512"/>
                    <a:pt x="223" y="606"/>
                    <a:pt x="306" y="691"/>
                  </a:cubicBezTo>
                  <a:cubicBezTo>
                    <a:pt x="376" y="772"/>
                    <a:pt x="465" y="837"/>
                    <a:pt x="566" y="879"/>
                  </a:cubicBezTo>
                  <a:cubicBezTo>
                    <a:pt x="489" y="806"/>
                    <a:pt x="416" y="729"/>
                    <a:pt x="349" y="647"/>
                  </a:cubicBezTo>
                  <a:cubicBezTo>
                    <a:pt x="277" y="562"/>
                    <a:pt x="214" y="471"/>
                    <a:pt x="160" y="373"/>
                  </a:cubicBezTo>
                  <a:cubicBezTo>
                    <a:pt x="99" y="274"/>
                    <a:pt x="56" y="104"/>
                    <a:pt x="160" y="85"/>
                  </a:cubicBezTo>
                  <a:cubicBezTo>
                    <a:pt x="167" y="84"/>
                    <a:pt x="175" y="84"/>
                    <a:pt x="182" y="84"/>
                  </a:cubicBezTo>
                  <a:cubicBezTo>
                    <a:pt x="281" y="84"/>
                    <a:pt x="391" y="196"/>
                    <a:pt x="457" y="278"/>
                  </a:cubicBezTo>
                  <a:cubicBezTo>
                    <a:pt x="520" y="368"/>
                    <a:pt x="563" y="470"/>
                    <a:pt x="585" y="577"/>
                  </a:cubicBezTo>
                  <a:cubicBezTo>
                    <a:pt x="598" y="679"/>
                    <a:pt x="604" y="781"/>
                    <a:pt x="604" y="885"/>
                  </a:cubicBezTo>
                  <a:cubicBezTo>
                    <a:pt x="657" y="788"/>
                    <a:pt x="676" y="676"/>
                    <a:pt x="655" y="568"/>
                  </a:cubicBezTo>
                  <a:cubicBezTo>
                    <a:pt x="644" y="449"/>
                    <a:pt x="603" y="337"/>
                    <a:pt x="537" y="237"/>
                  </a:cubicBezTo>
                  <a:cubicBezTo>
                    <a:pt x="460" y="100"/>
                    <a:pt x="316" y="11"/>
                    <a:pt x="16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0" name="Google Shape;3815;p99"/>
            <p:cNvSpPr/>
            <p:nvPr/>
          </p:nvSpPr>
          <p:spPr>
            <a:xfrm>
              <a:off x="1782216" y="5322840"/>
              <a:ext cx="42610" cy="35333"/>
            </a:xfrm>
            <a:custGeom>
              <a:avLst/>
              <a:gdLst/>
              <a:ahLst/>
              <a:cxnLst/>
              <a:rect l="l" t="t" r="r" b="b"/>
              <a:pathLst>
                <a:path w="2512" h="2083" extrusionOk="0">
                  <a:moveTo>
                    <a:pt x="344" y="1"/>
                  </a:moveTo>
                  <a:cubicBezTo>
                    <a:pt x="279" y="1"/>
                    <a:pt x="214" y="4"/>
                    <a:pt x="149" y="12"/>
                  </a:cubicBezTo>
                  <a:cubicBezTo>
                    <a:pt x="96" y="16"/>
                    <a:pt x="46" y="32"/>
                    <a:pt x="1" y="60"/>
                  </a:cubicBezTo>
                  <a:cubicBezTo>
                    <a:pt x="1" y="60"/>
                    <a:pt x="204" y="60"/>
                    <a:pt x="526" y="83"/>
                  </a:cubicBezTo>
                  <a:cubicBezTo>
                    <a:pt x="942" y="134"/>
                    <a:pt x="1335" y="298"/>
                    <a:pt x="1666" y="557"/>
                  </a:cubicBezTo>
                  <a:cubicBezTo>
                    <a:pt x="1991" y="823"/>
                    <a:pt x="2236" y="1176"/>
                    <a:pt x="2370" y="1577"/>
                  </a:cubicBezTo>
                  <a:cubicBezTo>
                    <a:pt x="2423" y="1742"/>
                    <a:pt x="2466" y="1912"/>
                    <a:pt x="2501" y="2083"/>
                  </a:cubicBezTo>
                  <a:cubicBezTo>
                    <a:pt x="2512" y="2036"/>
                    <a:pt x="2512" y="1988"/>
                    <a:pt x="2501" y="1941"/>
                  </a:cubicBezTo>
                  <a:cubicBezTo>
                    <a:pt x="2494" y="1811"/>
                    <a:pt x="2469" y="1681"/>
                    <a:pt x="2431" y="1556"/>
                  </a:cubicBezTo>
                  <a:cubicBezTo>
                    <a:pt x="2179" y="703"/>
                    <a:pt x="1429" y="89"/>
                    <a:pt x="540" y="12"/>
                  </a:cubicBezTo>
                  <a:cubicBezTo>
                    <a:pt x="475" y="4"/>
                    <a:pt x="410" y="1"/>
                    <a:pt x="34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1" name="Google Shape;3816;p99"/>
            <p:cNvSpPr/>
            <p:nvPr/>
          </p:nvSpPr>
          <p:spPr>
            <a:xfrm>
              <a:off x="1840109" y="5347419"/>
              <a:ext cx="35197" cy="2002"/>
            </a:xfrm>
            <a:custGeom>
              <a:avLst/>
              <a:gdLst/>
              <a:ahLst/>
              <a:cxnLst/>
              <a:rect l="l" t="t" r="r" b="b"/>
              <a:pathLst>
                <a:path w="2075" h="118" extrusionOk="0">
                  <a:moveTo>
                    <a:pt x="72" y="0"/>
                  </a:moveTo>
                  <a:cubicBezTo>
                    <a:pt x="26" y="0"/>
                    <a:pt x="0" y="3"/>
                    <a:pt x="0" y="9"/>
                  </a:cubicBezTo>
                  <a:cubicBezTo>
                    <a:pt x="306" y="79"/>
                    <a:pt x="618" y="115"/>
                    <a:pt x="931" y="115"/>
                  </a:cubicBezTo>
                  <a:cubicBezTo>
                    <a:pt x="965" y="115"/>
                    <a:pt x="1000" y="114"/>
                    <a:pt x="1035" y="113"/>
                  </a:cubicBezTo>
                  <a:cubicBezTo>
                    <a:pt x="1099" y="116"/>
                    <a:pt x="1162" y="118"/>
                    <a:pt x="1226" y="118"/>
                  </a:cubicBezTo>
                  <a:cubicBezTo>
                    <a:pt x="1511" y="118"/>
                    <a:pt x="1796" y="88"/>
                    <a:pt x="2074" y="28"/>
                  </a:cubicBezTo>
                  <a:cubicBezTo>
                    <a:pt x="2074" y="21"/>
                    <a:pt x="2022" y="18"/>
                    <a:pt x="1931" y="18"/>
                  </a:cubicBezTo>
                  <a:cubicBezTo>
                    <a:pt x="1749" y="18"/>
                    <a:pt x="1413" y="28"/>
                    <a:pt x="1035" y="28"/>
                  </a:cubicBezTo>
                  <a:cubicBezTo>
                    <a:pt x="600" y="28"/>
                    <a:pt x="223" y="0"/>
                    <a:pt x="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2" name="Google Shape;3817;p99"/>
            <p:cNvSpPr/>
            <p:nvPr/>
          </p:nvSpPr>
          <p:spPr>
            <a:xfrm>
              <a:off x="1816463" y="5347114"/>
              <a:ext cx="3698" cy="6972"/>
            </a:xfrm>
            <a:custGeom>
              <a:avLst/>
              <a:gdLst/>
              <a:ahLst/>
              <a:cxnLst/>
              <a:rect l="l" t="t" r="r" b="b"/>
              <a:pathLst>
                <a:path w="218" h="411" extrusionOk="0">
                  <a:moveTo>
                    <a:pt x="9" y="1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0" y="4"/>
                    <a:pt x="38" y="103"/>
                    <a:pt x="85" y="207"/>
                  </a:cubicBezTo>
                  <a:cubicBezTo>
                    <a:pt x="133" y="311"/>
                    <a:pt x="157" y="410"/>
                    <a:pt x="180" y="410"/>
                  </a:cubicBezTo>
                  <a:cubicBezTo>
                    <a:pt x="203" y="410"/>
                    <a:pt x="218" y="296"/>
                    <a:pt x="180" y="174"/>
                  </a:cubicBezTo>
                  <a:cubicBezTo>
                    <a:pt x="146" y="65"/>
                    <a:pt x="43" y="1"/>
                    <a:pt x="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3" name="Google Shape;3818;p99"/>
            <p:cNvSpPr/>
            <p:nvPr/>
          </p:nvSpPr>
          <p:spPr>
            <a:xfrm>
              <a:off x="1807626" y="5335952"/>
              <a:ext cx="4834" cy="4733"/>
            </a:xfrm>
            <a:custGeom>
              <a:avLst/>
              <a:gdLst/>
              <a:ahLst/>
              <a:cxnLst/>
              <a:rect l="l" t="t" r="r" b="b"/>
              <a:pathLst>
                <a:path w="285" h="279" extrusionOk="0">
                  <a:moveTo>
                    <a:pt x="13" y="0"/>
                  </a:moveTo>
                  <a:cubicBezTo>
                    <a:pt x="8" y="0"/>
                    <a:pt x="4" y="2"/>
                    <a:pt x="1" y="4"/>
                  </a:cubicBezTo>
                  <a:cubicBezTo>
                    <a:pt x="24" y="67"/>
                    <a:pt x="59" y="123"/>
                    <a:pt x="105" y="170"/>
                  </a:cubicBezTo>
                  <a:cubicBezTo>
                    <a:pt x="170" y="235"/>
                    <a:pt x="228" y="278"/>
                    <a:pt x="255" y="278"/>
                  </a:cubicBezTo>
                  <a:cubicBezTo>
                    <a:pt x="259" y="278"/>
                    <a:pt x="263" y="277"/>
                    <a:pt x="265" y="275"/>
                  </a:cubicBezTo>
                  <a:cubicBezTo>
                    <a:pt x="284" y="256"/>
                    <a:pt x="238" y="184"/>
                    <a:pt x="168" y="108"/>
                  </a:cubicBezTo>
                  <a:cubicBezTo>
                    <a:pt x="107" y="45"/>
                    <a:pt x="42" y="0"/>
                    <a:pt x="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4" name="Google Shape;3819;p99"/>
            <p:cNvSpPr/>
            <p:nvPr/>
          </p:nvSpPr>
          <p:spPr>
            <a:xfrm>
              <a:off x="1794921" y="5330168"/>
              <a:ext cx="7209" cy="3104"/>
            </a:xfrm>
            <a:custGeom>
              <a:avLst/>
              <a:gdLst/>
              <a:ahLst/>
              <a:cxnLst/>
              <a:rect l="l" t="t" r="r" b="b"/>
              <a:pathLst>
                <a:path w="425" h="183" extrusionOk="0">
                  <a:moveTo>
                    <a:pt x="119" y="0"/>
                  </a:moveTo>
                  <a:cubicBezTo>
                    <a:pt x="48" y="0"/>
                    <a:pt x="0" y="23"/>
                    <a:pt x="3" y="39"/>
                  </a:cubicBezTo>
                  <a:cubicBezTo>
                    <a:pt x="3" y="62"/>
                    <a:pt x="103" y="62"/>
                    <a:pt x="206" y="100"/>
                  </a:cubicBezTo>
                  <a:cubicBezTo>
                    <a:pt x="299" y="134"/>
                    <a:pt x="369" y="183"/>
                    <a:pt x="397" y="183"/>
                  </a:cubicBezTo>
                  <a:cubicBezTo>
                    <a:pt x="400" y="183"/>
                    <a:pt x="403" y="182"/>
                    <a:pt x="405" y="180"/>
                  </a:cubicBezTo>
                  <a:cubicBezTo>
                    <a:pt x="424" y="166"/>
                    <a:pt x="363" y="62"/>
                    <a:pt x="234" y="20"/>
                  </a:cubicBezTo>
                  <a:cubicBezTo>
                    <a:pt x="193" y="6"/>
                    <a:pt x="153" y="0"/>
                    <a:pt x="1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5" name="Google Shape;3820;p99"/>
            <p:cNvSpPr/>
            <p:nvPr/>
          </p:nvSpPr>
          <p:spPr>
            <a:xfrm>
              <a:off x="1785914" y="5328302"/>
              <a:ext cx="3783" cy="2188"/>
            </a:xfrm>
            <a:custGeom>
              <a:avLst/>
              <a:gdLst/>
              <a:ahLst/>
              <a:cxnLst/>
              <a:rect l="l" t="t" r="r" b="b"/>
              <a:pathLst>
                <a:path w="223" h="129" extrusionOk="0">
                  <a:moveTo>
                    <a:pt x="32" y="0"/>
                  </a:moveTo>
                  <a:cubicBezTo>
                    <a:pt x="16" y="0"/>
                    <a:pt x="5" y="7"/>
                    <a:pt x="1" y="26"/>
                  </a:cubicBezTo>
                  <a:cubicBezTo>
                    <a:pt x="1" y="49"/>
                    <a:pt x="34" y="87"/>
                    <a:pt x="91" y="111"/>
                  </a:cubicBezTo>
                  <a:cubicBezTo>
                    <a:pt x="119" y="122"/>
                    <a:pt x="147" y="128"/>
                    <a:pt x="170" y="128"/>
                  </a:cubicBezTo>
                  <a:cubicBezTo>
                    <a:pt x="192" y="128"/>
                    <a:pt x="209" y="122"/>
                    <a:pt x="214" y="111"/>
                  </a:cubicBezTo>
                  <a:cubicBezTo>
                    <a:pt x="223" y="87"/>
                    <a:pt x="180" y="54"/>
                    <a:pt x="123" y="30"/>
                  </a:cubicBezTo>
                  <a:cubicBezTo>
                    <a:pt x="89" y="16"/>
                    <a:pt x="55" y="0"/>
                    <a:pt x="3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6" name="Google Shape;3821;p99"/>
            <p:cNvSpPr/>
            <p:nvPr/>
          </p:nvSpPr>
          <p:spPr>
            <a:xfrm>
              <a:off x="1924599" y="5316310"/>
              <a:ext cx="224092" cy="54857"/>
            </a:xfrm>
            <a:custGeom>
              <a:avLst/>
              <a:gdLst/>
              <a:ahLst/>
              <a:cxnLst/>
              <a:rect l="l" t="t" r="r" b="b"/>
              <a:pathLst>
                <a:path w="13211" h="3234" extrusionOk="0">
                  <a:moveTo>
                    <a:pt x="98" y="1"/>
                  </a:moveTo>
                  <a:lnTo>
                    <a:pt x="0" y="2698"/>
                  </a:lnTo>
                  <a:lnTo>
                    <a:pt x="439" y="2741"/>
                  </a:lnTo>
                  <a:cubicBezTo>
                    <a:pt x="1942" y="2871"/>
                    <a:pt x="7018" y="3234"/>
                    <a:pt x="9886" y="3234"/>
                  </a:cubicBezTo>
                  <a:cubicBezTo>
                    <a:pt x="10748" y="3234"/>
                    <a:pt x="11411" y="3201"/>
                    <a:pt x="11717" y="3119"/>
                  </a:cubicBezTo>
                  <a:cubicBezTo>
                    <a:pt x="13210" y="2722"/>
                    <a:pt x="7224" y="1173"/>
                    <a:pt x="7224" y="1173"/>
                  </a:cubicBezTo>
                  <a:lnTo>
                    <a:pt x="7224" y="515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7" name="Google Shape;3822;p99"/>
            <p:cNvSpPr/>
            <p:nvPr/>
          </p:nvSpPr>
          <p:spPr>
            <a:xfrm>
              <a:off x="1925057" y="5326623"/>
              <a:ext cx="43560" cy="35859"/>
            </a:xfrm>
            <a:custGeom>
              <a:avLst/>
              <a:gdLst/>
              <a:ahLst/>
              <a:cxnLst/>
              <a:rect l="l" t="t" r="r" b="b"/>
              <a:pathLst>
                <a:path w="2568" h="2114" extrusionOk="0">
                  <a:moveTo>
                    <a:pt x="159" y="0"/>
                  </a:moveTo>
                  <a:cubicBezTo>
                    <a:pt x="128" y="0"/>
                    <a:pt x="98" y="1"/>
                    <a:pt x="67" y="2"/>
                  </a:cubicBezTo>
                  <a:lnTo>
                    <a:pt x="1" y="1987"/>
                  </a:lnTo>
                  <a:lnTo>
                    <a:pt x="2567" y="2114"/>
                  </a:lnTo>
                  <a:cubicBezTo>
                    <a:pt x="2482" y="1512"/>
                    <a:pt x="2177" y="964"/>
                    <a:pt x="1711" y="573"/>
                  </a:cubicBezTo>
                  <a:cubicBezTo>
                    <a:pt x="1278" y="203"/>
                    <a:pt x="727" y="0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8" name="Google Shape;3823;p99"/>
            <p:cNvSpPr/>
            <p:nvPr/>
          </p:nvSpPr>
          <p:spPr>
            <a:xfrm>
              <a:off x="1924888" y="5350862"/>
              <a:ext cx="207282" cy="19880"/>
            </a:xfrm>
            <a:custGeom>
              <a:avLst/>
              <a:gdLst/>
              <a:ahLst/>
              <a:cxnLst/>
              <a:rect l="l" t="t" r="r" b="b"/>
              <a:pathLst>
                <a:path w="12220" h="1172" extrusionOk="0">
                  <a:moveTo>
                    <a:pt x="10127" y="1"/>
                  </a:moveTo>
                  <a:cubicBezTo>
                    <a:pt x="9716" y="1"/>
                    <a:pt x="9452" y="894"/>
                    <a:pt x="9452" y="894"/>
                  </a:cubicBezTo>
                  <a:lnTo>
                    <a:pt x="1" y="501"/>
                  </a:lnTo>
                  <a:lnTo>
                    <a:pt x="1" y="661"/>
                  </a:lnTo>
                  <a:cubicBezTo>
                    <a:pt x="2435" y="955"/>
                    <a:pt x="6983" y="1171"/>
                    <a:pt x="9713" y="1171"/>
                  </a:cubicBezTo>
                  <a:cubicBezTo>
                    <a:pt x="10983" y="1171"/>
                    <a:pt x="11859" y="1124"/>
                    <a:pt x="11947" y="1017"/>
                  </a:cubicBezTo>
                  <a:cubicBezTo>
                    <a:pt x="12220" y="676"/>
                    <a:pt x="10127" y="1"/>
                    <a:pt x="10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9" name="Google Shape;3824;p99"/>
            <p:cNvSpPr/>
            <p:nvPr/>
          </p:nvSpPr>
          <p:spPr>
            <a:xfrm>
              <a:off x="1923310" y="5359191"/>
              <a:ext cx="204059" cy="7073"/>
            </a:xfrm>
            <a:custGeom>
              <a:avLst/>
              <a:gdLst/>
              <a:ahLst/>
              <a:cxnLst/>
              <a:rect l="l" t="t" r="r" b="b"/>
              <a:pathLst>
                <a:path w="12030" h="417" extrusionOk="0">
                  <a:moveTo>
                    <a:pt x="0" y="1"/>
                  </a:moveTo>
                  <a:lnTo>
                    <a:pt x="118" y="62"/>
                  </a:lnTo>
                  <a:lnTo>
                    <a:pt x="468" y="62"/>
                  </a:lnTo>
                  <a:lnTo>
                    <a:pt x="1753" y="132"/>
                  </a:lnTo>
                  <a:lnTo>
                    <a:pt x="1753" y="132"/>
                  </a:lnTo>
                  <a:lnTo>
                    <a:pt x="472" y="33"/>
                  </a:lnTo>
                  <a:lnTo>
                    <a:pt x="123" y="1"/>
                  </a:lnTo>
                  <a:close/>
                  <a:moveTo>
                    <a:pt x="11968" y="413"/>
                  </a:moveTo>
                  <a:cubicBezTo>
                    <a:pt x="11948" y="413"/>
                    <a:pt x="11927" y="414"/>
                    <a:pt x="11907" y="416"/>
                  </a:cubicBezTo>
                  <a:lnTo>
                    <a:pt x="12029" y="416"/>
                  </a:lnTo>
                  <a:cubicBezTo>
                    <a:pt x="12009" y="414"/>
                    <a:pt x="11988" y="413"/>
                    <a:pt x="11968" y="413"/>
                  </a:cubicBezTo>
                  <a:close/>
                  <a:moveTo>
                    <a:pt x="1753" y="132"/>
                  </a:moveTo>
                  <a:lnTo>
                    <a:pt x="1757" y="132"/>
                  </a:lnTo>
                  <a:cubicBezTo>
                    <a:pt x="2848" y="208"/>
                    <a:pt x="4351" y="289"/>
                    <a:pt x="6010" y="346"/>
                  </a:cubicBezTo>
                  <a:cubicBezTo>
                    <a:pt x="7517" y="396"/>
                    <a:pt x="8903" y="417"/>
                    <a:pt x="9955" y="417"/>
                  </a:cubicBezTo>
                  <a:cubicBezTo>
                    <a:pt x="10061" y="417"/>
                    <a:pt x="10164" y="416"/>
                    <a:pt x="10262" y="416"/>
                  </a:cubicBezTo>
                  <a:cubicBezTo>
                    <a:pt x="9171" y="416"/>
                    <a:pt x="7664" y="378"/>
                    <a:pt x="6011" y="321"/>
                  </a:cubicBezTo>
                  <a:cubicBezTo>
                    <a:pt x="4357" y="264"/>
                    <a:pt x="2844" y="189"/>
                    <a:pt x="1758" y="132"/>
                  </a:cubicBezTo>
                  <a:lnTo>
                    <a:pt x="1753" y="132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0" name="Google Shape;3825;p99"/>
            <p:cNvSpPr/>
            <p:nvPr/>
          </p:nvSpPr>
          <p:spPr>
            <a:xfrm>
              <a:off x="2085624" y="5349404"/>
              <a:ext cx="12417" cy="18455"/>
            </a:xfrm>
            <a:custGeom>
              <a:avLst/>
              <a:gdLst/>
              <a:ahLst/>
              <a:cxnLst/>
              <a:rect l="l" t="t" r="r" b="b"/>
              <a:pathLst>
                <a:path w="732" h="1088" extrusionOk="0">
                  <a:moveTo>
                    <a:pt x="731" y="1"/>
                  </a:moveTo>
                  <a:lnTo>
                    <a:pt x="731" y="1"/>
                  </a:lnTo>
                  <a:cubicBezTo>
                    <a:pt x="289" y="177"/>
                    <a:pt x="1" y="610"/>
                    <a:pt x="14" y="1088"/>
                  </a:cubicBezTo>
                  <a:cubicBezTo>
                    <a:pt x="112" y="650"/>
                    <a:pt x="368" y="264"/>
                    <a:pt x="7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1" name="Google Shape;3826;p99"/>
            <p:cNvSpPr/>
            <p:nvPr/>
          </p:nvSpPr>
          <p:spPr>
            <a:xfrm>
              <a:off x="2050173" y="5338802"/>
              <a:ext cx="7311" cy="9906"/>
            </a:xfrm>
            <a:custGeom>
              <a:avLst/>
              <a:gdLst/>
              <a:ahLst/>
              <a:cxnLst/>
              <a:rect l="l" t="t" r="r" b="b"/>
              <a:pathLst>
                <a:path w="431" h="584" extrusionOk="0">
                  <a:moveTo>
                    <a:pt x="408" y="1"/>
                  </a:moveTo>
                  <a:cubicBezTo>
                    <a:pt x="382" y="1"/>
                    <a:pt x="283" y="115"/>
                    <a:pt x="181" y="266"/>
                  </a:cubicBezTo>
                  <a:cubicBezTo>
                    <a:pt x="71" y="427"/>
                    <a:pt x="1" y="569"/>
                    <a:pt x="20" y="583"/>
                  </a:cubicBezTo>
                  <a:cubicBezTo>
                    <a:pt x="106" y="503"/>
                    <a:pt x="184" y="415"/>
                    <a:pt x="251" y="319"/>
                  </a:cubicBezTo>
                  <a:cubicBezTo>
                    <a:pt x="360" y="162"/>
                    <a:pt x="430" y="16"/>
                    <a:pt x="412" y="2"/>
                  </a:cubicBezTo>
                  <a:cubicBezTo>
                    <a:pt x="411" y="1"/>
                    <a:pt x="409" y="1"/>
                    <a:pt x="4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2" name="Google Shape;3827;p99"/>
            <p:cNvSpPr/>
            <p:nvPr/>
          </p:nvSpPr>
          <p:spPr>
            <a:xfrm>
              <a:off x="2040640" y="5336614"/>
              <a:ext cx="8295" cy="6564"/>
            </a:xfrm>
            <a:custGeom>
              <a:avLst/>
              <a:gdLst/>
              <a:ahLst/>
              <a:cxnLst/>
              <a:rect l="l" t="t" r="r" b="b"/>
              <a:pathLst>
                <a:path w="489" h="387" extrusionOk="0">
                  <a:moveTo>
                    <a:pt x="465" y="0"/>
                  </a:moveTo>
                  <a:cubicBezTo>
                    <a:pt x="433" y="0"/>
                    <a:pt x="327" y="68"/>
                    <a:pt x="218" y="164"/>
                  </a:cubicBezTo>
                  <a:cubicBezTo>
                    <a:pt x="94" y="272"/>
                    <a:pt x="0" y="367"/>
                    <a:pt x="15" y="386"/>
                  </a:cubicBezTo>
                  <a:cubicBezTo>
                    <a:pt x="107" y="347"/>
                    <a:pt x="193" y="294"/>
                    <a:pt x="271" y="230"/>
                  </a:cubicBezTo>
                  <a:cubicBezTo>
                    <a:pt x="393" y="126"/>
                    <a:pt x="488" y="22"/>
                    <a:pt x="474" y="3"/>
                  </a:cubicBezTo>
                  <a:cubicBezTo>
                    <a:pt x="472" y="1"/>
                    <a:pt x="469" y="0"/>
                    <a:pt x="46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3" name="Google Shape;3828;p99"/>
            <p:cNvSpPr/>
            <p:nvPr/>
          </p:nvSpPr>
          <p:spPr>
            <a:xfrm>
              <a:off x="2035127" y="5330965"/>
              <a:ext cx="12586" cy="1849"/>
            </a:xfrm>
            <a:custGeom>
              <a:avLst/>
              <a:gdLst/>
              <a:ahLst/>
              <a:cxnLst/>
              <a:rect l="l" t="t" r="r" b="b"/>
              <a:pathLst>
                <a:path w="742" h="109" extrusionOk="0">
                  <a:moveTo>
                    <a:pt x="245" y="1"/>
                  </a:moveTo>
                  <a:cubicBezTo>
                    <a:pt x="162" y="1"/>
                    <a:pt x="80" y="13"/>
                    <a:pt x="1" y="38"/>
                  </a:cubicBezTo>
                  <a:cubicBezTo>
                    <a:pt x="101" y="80"/>
                    <a:pt x="209" y="101"/>
                    <a:pt x="319" y="101"/>
                  </a:cubicBezTo>
                  <a:cubicBezTo>
                    <a:pt x="336" y="101"/>
                    <a:pt x="352" y="101"/>
                    <a:pt x="369" y="100"/>
                  </a:cubicBezTo>
                  <a:cubicBezTo>
                    <a:pt x="409" y="105"/>
                    <a:pt x="449" y="108"/>
                    <a:pt x="489" y="108"/>
                  </a:cubicBezTo>
                  <a:cubicBezTo>
                    <a:pt x="574" y="108"/>
                    <a:pt x="659" y="96"/>
                    <a:pt x="742" y="72"/>
                  </a:cubicBezTo>
                  <a:cubicBezTo>
                    <a:pt x="640" y="30"/>
                    <a:pt x="532" y="9"/>
                    <a:pt x="423" y="9"/>
                  </a:cubicBezTo>
                  <a:cubicBezTo>
                    <a:pt x="406" y="9"/>
                    <a:pt x="390" y="10"/>
                    <a:pt x="373" y="11"/>
                  </a:cubicBezTo>
                  <a:cubicBezTo>
                    <a:pt x="331" y="4"/>
                    <a:pt x="288" y="1"/>
                    <a:pt x="2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4" name="Google Shape;3829;p99"/>
            <p:cNvSpPr/>
            <p:nvPr/>
          </p:nvSpPr>
          <p:spPr>
            <a:xfrm>
              <a:off x="2033278" y="5323519"/>
              <a:ext cx="14198" cy="2358"/>
            </a:xfrm>
            <a:custGeom>
              <a:avLst/>
              <a:gdLst/>
              <a:ahLst/>
              <a:cxnLst/>
              <a:rect l="l" t="t" r="r" b="b"/>
              <a:pathLst>
                <a:path w="837" h="139" extrusionOk="0">
                  <a:moveTo>
                    <a:pt x="0" y="1"/>
                  </a:moveTo>
                  <a:lnTo>
                    <a:pt x="0" y="1"/>
                  </a:lnTo>
                  <a:cubicBezTo>
                    <a:pt x="159" y="92"/>
                    <a:pt x="339" y="139"/>
                    <a:pt x="520" y="139"/>
                  </a:cubicBezTo>
                  <a:cubicBezTo>
                    <a:pt x="626" y="139"/>
                    <a:pt x="733" y="122"/>
                    <a:pt x="836" y="90"/>
                  </a:cubicBezTo>
                  <a:cubicBezTo>
                    <a:pt x="699" y="65"/>
                    <a:pt x="560" y="51"/>
                    <a:pt x="420" y="48"/>
                  </a:cubicBezTo>
                  <a:cubicBezTo>
                    <a:pt x="282" y="18"/>
                    <a:pt x="140" y="4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5" name="Google Shape;3830;p99"/>
            <p:cNvSpPr/>
            <p:nvPr/>
          </p:nvSpPr>
          <p:spPr>
            <a:xfrm>
              <a:off x="2054905" y="5327776"/>
              <a:ext cx="23137" cy="12417"/>
            </a:xfrm>
            <a:custGeom>
              <a:avLst/>
              <a:gdLst/>
              <a:ahLst/>
              <a:cxnLst/>
              <a:rect l="l" t="t" r="r" b="b"/>
              <a:pathLst>
                <a:path w="1364" h="732" extrusionOk="0">
                  <a:moveTo>
                    <a:pt x="902" y="77"/>
                  </a:moveTo>
                  <a:cubicBezTo>
                    <a:pt x="1019" y="77"/>
                    <a:pt x="1135" y="107"/>
                    <a:pt x="1239" y="165"/>
                  </a:cubicBezTo>
                  <a:cubicBezTo>
                    <a:pt x="1309" y="220"/>
                    <a:pt x="1281" y="301"/>
                    <a:pt x="1196" y="349"/>
                  </a:cubicBezTo>
                  <a:cubicBezTo>
                    <a:pt x="1113" y="393"/>
                    <a:pt x="1027" y="425"/>
                    <a:pt x="936" y="448"/>
                  </a:cubicBezTo>
                  <a:cubicBezTo>
                    <a:pt x="783" y="498"/>
                    <a:pt x="624" y="536"/>
                    <a:pt x="464" y="558"/>
                  </a:cubicBezTo>
                  <a:cubicBezTo>
                    <a:pt x="326" y="582"/>
                    <a:pt x="215" y="594"/>
                    <a:pt x="136" y="601"/>
                  </a:cubicBezTo>
                  <a:lnTo>
                    <a:pt x="136" y="601"/>
                  </a:lnTo>
                  <a:cubicBezTo>
                    <a:pt x="179" y="511"/>
                    <a:pt x="234" y="427"/>
                    <a:pt x="298" y="349"/>
                  </a:cubicBezTo>
                  <a:cubicBezTo>
                    <a:pt x="407" y="234"/>
                    <a:pt x="546" y="149"/>
                    <a:pt x="700" y="108"/>
                  </a:cubicBezTo>
                  <a:cubicBezTo>
                    <a:pt x="766" y="87"/>
                    <a:pt x="834" y="77"/>
                    <a:pt x="902" y="77"/>
                  </a:cubicBezTo>
                  <a:close/>
                  <a:moveTo>
                    <a:pt x="890" y="1"/>
                  </a:moveTo>
                  <a:cubicBezTo>
                    <a:pt x="645" y="1"/>
                    <a:pt x="404" y="109"/>
                    <a:pt x="242" y="311"/>
                  </a:cubicBezTo>
                  <a:cubicBezTo>
                    <a:pt x="168" y="398"/>
                    <a:pt x="115" y="498"/>
                    <a:pt x="82" y="606"/>
                  </a:cubicBezTo>
                  <a:lnTo>
                    <a:pt x="82" y="606"/>
                  </a:lnTo>
                  <a:cubicBezTo>
                    <a:pt x="29" y="611"/>
                    <a:pt x="1" y="614"/>
                    <a:pt x="1" y="619"/>
                  </a:cubicBezTo>
                  <a:cubicBezTo>
                    <a:pt x="26" y="624"/>
                    <a:pt x="52" y="628"/>
                    <a:pt x="77" y="631"/>
                  </a:cubicBezTo>
                  <a:lnTo>
                    <a:pt x="77" y="631"/>
                  </a:lnTo>
                  <a:cubicBezTo>
                    <a:pt x="71" y="665"/>
                    <a:pt x="73" y="699"/>
                    <a:pt x="81" y="732"/>
                  </a:cubicBezTo>
                  <a:cubicBezTo>
                    <a:pt x="93" y="699"/>
                    <a:pt x="106" y="667"/>
                    <a:pt x="120" y="635"/>
                  </a:cubicBezTo>
                  <a:lnTo>
                    <a:pt x="120" y="635"/>
                  </a:lnTo>
                  <a:cubicBezTo>
                    <a:pt x="159" y="639"/>
                    <a:pt x="198" y="640"/>
                    <a:pt x="237" y="640"/>
                  </a:cubicBezTo>
                  <a:cubicBezTo>
                    <a:pt x="316" y="640"/>
                    <a:pt x="395" y="633"/>
                    <a:pt x="473" y="619"/>
                  </a:cubicBezTo>
                  <a:cubicBezTo>
                    <a:pt x="632" y="602"/>
                    <a:pt x="792" y="570"/>
                    <a:pt x="945" y="524"/>
                  </a:cubicBezTo>
                  <a:cubicBezTo>
                    <a:pt x="1043" y="501"/>
                    <a:pt x="1139" y="466"/>
                    <a:pt x="1229" y="421"/>
                  </a:cubicBezTo>
                  <a:cubicBezTo>
                    <a:pt x="1284" y="391"/>
                    <a:pt x="1327" y="343"/>
                    <a:pt x="1347" y="283"/>
                  </a:cubicBezTo>
                  <a:cubicBezTo>
                    <a:pt x="1363" y="215"/>
                    <a:pt x="1338" y="142"/>
                    <a:pt x="1281" y="99"/>
                  </a:cubicBezTo>
                  <a:cubicBezTo>
                    <a:pt x="1157" y="33"/>
                    <a:pt x="1023" y="1"/>
                    <a:pt x="89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6" name="Google Shape;3831;p99"/>
            <p:cNvSpPr/>
            <p:nvPr/>
          </p:nvSpPr>
          <p:spPr>
            <a:xfrm>
              <a:off x="2046950" y="5323519"/>
              <a:ext cx="11297" cy="15249"/>
            </a:xfrm>
            <a:custGeom>
              <a:avLst/>
              <a:gdLst/>
              <a:ahLst/>
              <a:cxnLst/>
              <a:rect l="l" t="t" r="r" b="b"/>
              <a:pathLst>
                <a:path w="666" h="899" extrusionOk="0">
                  <a:moveTo>
                    <a:pt x="162" y="1"/>
                  </a:moveTo>
                  <a:cubicBezTo>
                    <a:pt x="65" y="20"/>
                    <a:pt x="1" y="110"/>
                    <a:pt x="15" y="208"/>
                  </a:cubicBezTo>
                  <a:cubicBezTo>
                    <a:pt x="26" y="280"/>
                    <a:pt x="51" y="349"/>
                    <a:pt x="87" y="412"/>
                  </a:cubicBezTo>
                  <a:cubicBezTo>
                    <a:pt x="143" y="515"/>
                    <a:pt x="213" y="610"/>
                    <a:pt x="295" y="695"/>
                  </a:cubicBezTo>
                  <a:cubicBezTo>
                    <a:pt x="362" y="781"/>
                    <a:pt x="450" y="849"/>
                    <a:pt x="550" y="889"/>
                  </a:cubicBezTo>
                  <a:cubicBezTo>
                    <a:pt x="477" y="816"/>
                    <a:pt x="407" y="739"/>
                    <a:pt x="343" y="657"/>
                  </a:cubicBezTo>
                  <a:cubicBezTo>
                    <a:pt x="271" y="569"/>
                    <a:pt x="210" y="474"/>
                    <a:pt x="159" y="374"/>
                  </a:cubicBezTo>
                  <a:cubicBezTo>
                    <a:pt x="102" y="274"/>
                    <a:pt x="64" y="105"/>
                    <a:pt x="159" y="86"/>
                  </a:cubicBezTo>
                  <a:cubicBezTo>
                    <a:pt x="165" y="84"/>
                    <a:pt x="172" y="84"/>
                    <a:pt x="178" y="84"/>
                  </a:cubicBezTo>
                  <a:cubicBezTo>
                    <a:pt x="271" y="84"/>
                    <a:pt x="390" y="200"/>
                    <a:pt x="451" y="289"/>
                  </a:cubicBezTo>
                  <a:cubicBezTo>
                    <a:pt x="512" y="379"/>
                    <a:pt x="555" y="483"/>
                    <a:pt x="574" y="591"/>
                  </a:cubicBezTo>
                  <a:cubicBezTo>
                    <a:pt x="588" y="694"/>
                    <a:pt x="593" y="796"/>
                    <a:pt x="587" y="898"/>
                  </a:cubicBezTo>
                  <a:cubicBezTo>
                    <a:pt x="644" y="803"/>
                    <a:pt x="666" y="691"/>
                    <a:pt x="650" y="583"/>
                  </a:cubicBezTo>
                  <a:cubicBezTo>
                    <a:pt x="641" y="461"/>
                    <a:pt x="603" y="346"/>
                    <a:pt x="536" y="246"/>
                  </a:cubicBezTo>
                  <a:cubicBezTo>
                    <a:pt x="460" y="108"/>
                    <a:pt x="319" y="14"/>
                    <a:pt x="16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7" name="Google Shape;3832;p99"/>
            <p:cNvSpPr/>
            <p:nvPr/>
          </p:nvSpPr>
          <p:spPr>
            <a:xfrm>
              <a:off x="1926821" y="5325419"/>
              <a:ext cx="41745" cy="36096"/>
            </a:xfrm>
            <a:custGeom>
              <a:avLst/>
              <a:gdLst/>
              <a:ahLst/>
              <a:cxnLst/>
              <a:rect l="l" t="t" r="r" b="b"/>
              <a:pathLst>
                <a:path w="2461" h="2128" extrusionOk="0">
                  <a:moveTo>
                    <a:pt x="334" y="0"/>
                  </a:moveTo>
                  <a:cubicBezTo>
                    <a:pt x="268" y="0"/>
                    <a:pt x="203" y="4"/>
                    <a:pt x="138" y="10"/>
                  </a:cubicBezTo>
                  <a:cubicBezTo>
                    <a:pt x="90" y="17"/>
                    <a:pt x="44" y="32"/>
                    <a:pt x="1" y="54"/>
                  </a:cubicBezTo>
                  <a:cubicBezTo>
                    <a:pt x="176" y="57"/>
                    <a:pt x="351" y="70"/>
                    <a:pt x="525" y="92"/>
                  </a:cubicBezTo>
                  <a:cubicBezTo>
                    <a:pt x="1370" y="210"/>
                    <a:pt x="2073" y="801"/>
                    <a:pt x="2335" y="1613"/>
                  </a:cubicBezTo>
                  <a:cubicBezTo>
                    <a:pt x="2434" y="1925"/>
                    <a:pt x="2438" y="2128"/>
                    <a:pt x="2453" y="2128"/>
                  </a:cubicBezTo>
                  <a:cubicBezTo>
                    <a:pt x="2460" y="2080"/>
                    <a:pt x="2460" y="2030"/>
                    <a:pt x="2453" y="1982"/>
                  </a:cubicBezTo>
                  <a:cubicBezTo>
                    <a:pt x="2446" y="1853"/>
                    <a:pt x="2425" y="1724"/>
                    <a:pt x="2392" y="1599"/>
                  </a:cubicBezTo>
                  <a:cubicBezTo>
                    <a:pt x="2159" y="735"/>
                    <a:pt x="1418" y="105"/>
                    <a:pt x="530" y="10"/>
                  </a:cubicBezTo>
                  <a:cubicBezTo>
                    <a:pt x="465" y="4"/>
                    <a:pt x="399" y="0"/>
                    <a:pt x="3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8" name="Google Shape;3833;p99"/>
            <p:cNvSpPr/>
            <p:nvPr/>
          </p:nvSpPr>
          <p:spPr>
            <a:xfrm>
              <a:off x="1984138" y="5351286"/>
              <a:ext cx="35197" cy="2493"/>
            </a:xfrm>
            <a:custGeom>
              <a:avLst/>
              <a:gdLst/>
              <a:ahLst/>
              <a:cxnLst/>
              <a:rect l="l" t="t" r="r" b="b"/>
              <a:pathLst>
                <a:path w="2075" h="147" extrusionOk="0">
                  <a:moveTo>
                    <a:pt x="65" y="1"/>
                  </a:moveTo>
                  <a:cubicBezTo>
                    <a:pt x="24" y="1"/>
                    <a:pt x="1" y="3"/>
                    <a:pt x="1" y="8"/>
                  </a:cubicBezTo>
                  <a:cubicBezTo>
                    <a:pt x="338" y="93"/>
                    <a:pt x="686" y="135"/>
                    <a:pt x="1035" y="135"/>
                  </a:cubicBezTo>
                  <a:cubicBezTo>
                    <a:pt x="1137" y="143"/>
                    <a:pt x="1238" y="147"/>
                    <a:pt x="1340" y="147"/>
                  </a:cubicBezTo>
                  <a:cubicBezTo>
                    <a:pt x="1586" y="147"/>
                    <a:pt x="1832" y="124"/>
                    <a:pt x="2074" y="80"/>
                  </a:cubicBezTo>
                  <a:cubicBezTo>
                    <a:pt x="2074" y="55"/>
                    <a:pt x="1602" y="80"/>
                    <a:pt x="1035" y="50"/>
                  </a:cubicBezTo>
                  <a:cubicBezTo>
                    <a:pt x="592" y="29"/>
                    <a:pt x="212" y="1"/>
                    <a:pt x="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9" name="Google Shape;3834;p99"/>
            <p:cNvSpPr/>
            <p:nvPr/>
          </p:nvSpPr>
          <p:spPr>
            <a:xfrm>
              <a:off x="1960560" y="5350387"/>
              <a:ext cx="3545" cy="7039"/>
            </a:xfrm>
            <a:custGeom>
              <a:avLst/>
              <a:gdLst/>
              <a:ahLst/>
              <a:cxnLst/>
              <a:rect l="l" t="t" r="r" b="b"/>
              <a:pathLst>
                <a:path w="209" h="415" extrusionOk="0">
                  <a:moveTo>
                    <a:pt x="9" y="1"/>
                  </a:moveTo>
                  <a:cubicBezTo>
                    <a:pt x="5" y="1"/>
                    <a:pt x="2" y="2"/>
                    <a:pt x="1" y="4"/>
                  </a:cubicBezTo>
                  <a:cubicBezTo>
                    <a:pt x="1" y="4"/>
                    <a:pt x="34" y="103"/>
                    <a:pt x="77" y="212"/>
                  </a:cubicBezTo>
                  <a:cubicBezTo>
                    <a:pt x="119" y="321"/>
                    <a:pt x="142" y="415"/>
                    <a:pt x="172" y="415"/>
                  </a:cubicBezTo>
                  <a:cubicBezTo>
                    <a:pt x="199" y="415"/>
                    <a:pt x="208" y="302"/>
                    <a:pt x="172" y="179"/>
                  </a:cubicBezTo>
                  <a:cubicBezTo>
                    <a:pt x="138" y="70"/>
                    <a:pt x="40" y="1"/>
                    <a:pt x="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0" name="Google Shape;3835;p99"/>
            <p:cNvSpPr/>
            <p:nvPr/>
          </p:nvSpPr>
          <p:spPr>
            <a:xfrm>
              <a:off x="1951994" y="5339040"/>
              <a:ext cx="4749" cy="4851"/>
            </a:xfrm>
            <a:custGeom>
              <a:avLst/>
              <a:gdLst/>
              <a:ahLst/>
              <a:cxnLst/>
              <a:rect l="l" t="t" r="r" b="b"/>
              <a:pathLst>
                <a:path w="280" h="286" extrusionOk="0">
                  <a:moveTo>
                    <a:pt x="9" y="1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22" y="67"/>
                    <a:pt x="56" y="124"/>
                    <a:pt x="99" y="173"/>
                  </a:cubicBezTo>
                  <a:cubicBezTo>
                    <a:pt x="161" y="238"/>
                    <a:pt x="221" y="285"/>
                    <a:pt x="249" y="285"/>
                  </a:cubicBezTo>
                  <a:cubicBezTo>
                    <a:pt x="254" y="285"/>
                    <a:pt x="257" y="284"/>
                    <a:pt x="260" y="281"/>
                  </a:cubicBezTo>
                  <a:cubicBezTo>
                    <a:pt x="279" y="262"/>
                    <a:pt x="232" y="192"/>
                    <a:pt x="161" y="118"/>
                  </a:cubicBezTo>
                  <a:cubicBezTo>
                    <a:pt x="99" y="52"/>
                    <a:pt x="36" y="1"/>
                    <a:pt x="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1" name="Google Shape;3836;p99"/>
            <p:cNvSpPr/>
            <p:nvPr/>
          </p:nvSpPr>
          <p:spPr>
            <a:xfrm>
              <a:off x="1939357" y="5333018"/>
              <a:ext cx="7124" cy="3223"/>
            </a:xfrm>
            <a:custGeom>
              <a:avLst/>
              <a:gdLst/>
              <a:ahLst/>
              <a:cxnLst/>
              <a:rect l="l" t="t" r="r" b="b"/>
              <a:pathLst>
                <a:path w="420" h="190" extrusionOk="0">
                  <a:moveTo>
                    <a:pt x="109" y="1"/>
                  </a:moveTo>
                  <a:cubicBezTo>
                    <a:pt x="43" y="1"/>
                    <a:pt x="0" y="21"/>
                    <a:pt x="4" y="36"/>
                  </a:cubicBezTo>
                  <a:cubicBezTo>
                    <a:pt x="4" y="59"/>
                    <a:pt x="103" y="65"/>
                    <a:pt x="207" y="101"/>
                  </a:cubicBezTo>
                  <a:cubicBezTo>
                    <a:pt x="301" y="136"/>
                    <a:pt x="368" y="189"/>
                    <a:pt x="393" y="189"/>
                  </a:cubicBezTo>
                  <a:cubicBezTo>
                    <a:pt x="396" y="189"/>
                    <a:pt x="398" y="189"/>
                    <a:pt x="400" y="188"/>
                  </a:cubicBezTo>
                  <a:cubicBezTo>
                    <a:pt x="419" y="173"/>
                    <a:pt x="368" y="69"/>
                    <a:pt x="235" y="23"/>
                  </a:cubicBezTo>
                  <a:cubicBezTo>
                    <a:pt x="188" y="7"/>
                    <a:pt x="145" y="1"/>
                    <a:pt x="1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2" name="Google Shape;3837;p99"/>
            <p:cNvSpPr/>
            <p:nvPr/>
          </p:nvSpPr>
          <p:spPr>
            <a:xfrm>
              <a:off x="1930434" y="5330660"/>
              <a:ext cx="3800" cy="2019"/>
            </a:xfrm>
            <a:custGeom>
              <a:avLst/>
              <a:gdLst/>
              <a:ahLst/>
              <a:cxnLst/>
              <a:rect l="l" t="t" r="r" b="b"/>
              <a:pathLst>
                <a:path w="224" h="119" extrusionOk="0">
                  <a:moveTo>
                    <a:pt x="38" y="0"/>
                  </a:moveTo>
                  <a:cubicBezTo>
                    <a:pt x="18" y="0"/>
                    <a:pt x="5" y="5"/>
                    <a:pt x="1" y="14"/>
                  </a:cubicBezTo>
                  <a:cubicBezTo>
                    <a:pt x="1" y="37"/>
                    <a:pt x="33" y="75"/>
                    <a:pt x="90" y="99"/>
                  </a:cubicBezTo>
                  <a:cubicBezTo>
                    <a:pt x="120" y="111"/>
                    <a:pt x="150" y="118"/>
                    <a:pt x="173" y="118"/>
                  </a:cubicBezTo>
                  <a:cubicBezTo>
                    <a:pt x="194" y="118"/>
                    <a:pt x="209" y="112"/>
                    <a:pt x="213" y="99"/>
                  </a:cubicBezTo>
                  <a:cubicBezTo>
                    <a:pt x="223" y="71"/>
                    <a:pt x="185" y="43"/>
                    <a:pt x="122" y="20"/>
                  </a:cubicBezTo>
                  <a:cubicBezTo>
                    <a:pt x="90" y="7"/>
                    <a:pt x="60" y="0"/>
                    <a:pt x="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3" name="Google Shape;3838;p99"/>
            <p:cNvSpPr/>
            <p:nvPr/>
          </p:nvSpPr>
          <p:spPr>
            <a:xfrm>
              <a:off x="1757960" y="4385052"/>
              <a:ext cx="140568" cy="936805"/>
            </a:xfrm>
            <a:custGeom>
              <a:avLst/>
              <a:gdLst/>
              <a:ahLst/>
              <a:cxnLst/>
              <a:rect l="l" t="t" r="r" b="b"/>
              <a:pathLst>
                <a:path w="8287" h="55228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43"/>
                    <a:pt x="47" y="87"/>
                    <a:pt x="66" y="132"/>
                  </a:cubicBezTo>
                  <a:lnTo>
                    <a:pt x="222" y="504"/>
                  </a:lnTo>
                  <a:lnTo>
                    <a:pt x="222" y="504"/>
                  </a:lnTo>
                  <a:lnTo>
                    <a:pt x="89" y="123"/>
                  </a:lnTo>
                  <a:lnTo>
                    <a:pt x="0" y="0"/>
                  </a:lnTo>
                  <a:close/>
                  <a:moveTo>
                    <a:pt x="222" y="504"/>
                  </a:moveTo>
                  <a:lnTo>
                    <a:pt x="231" y="529"/>
                  </a:lnTo>
                  <a:cubicBezTo>
                    <a:pt x="368" y="893"/>
                    <a:pt x="557" y="1414"/>
                    <a:pt x="803" y="2074"/>
                  </a:cubicBezTo>
                  <a:cubicBezTo>
                    <a:pt x="1313" y="3430"/>
                    <a:pt x="2027" y="5354"/>
                    <a:pt x="2939" y="7745"/>
                  </a:cubicBezTo>
                  <a:cubicBezTo>
                    <a:pt x="3851" y="10136"/>
                    <a:pt x="4933" y="12975"/>
                    <a:pt x="6128" y="16128"/>
                  </a:cubicBezTo>
                  <a:cubicBezTo>
                    <a:pt x="6339" y="16959"/>
                    <a:pt x="6486" y="17805"/>
                    <a:pt x="6567" y="18660"/>
                  </a:cubicBezTo>
                  <a:cubicBezTo>
                    <a:pt x="6663" y="19534"/>
                    <a:pt x="6752" y="20432"/>
                    <a:pt x="6822" y="21348"/>
                  </a:cubicBezTo>
                  <a:cubicBezTo>
                    <a:pt x="6970" y="23172"/>
                    <a:pt x="7093" y="25072"/>
                    <a:pt x="7201" y="27018"/>
                  </a:cubicBezTo>
                  <a:cubicBezTo>
                    <a:pt x="7626" y="34801"/>
                    <a:pt x="7853" y="41861"/>
                    <a:pt x="8028" y="46963"/>
                  </a:cubicBezTo>
                  <a:cubicBezTo>
                    <a:pt x="8108" y="49506"/>
                    <a:pt x="8178" y="51571"/>
                    <a:pt x="8221" y="53012"/>
                  </a:cubicBezTo>
                  <a:cubicBezTo>
                    <a:pt x="8250" y="53710"/>
                    <a:pt x="8284" y="54263"/>
                    <a:pt x="8284" y="54656"/>
                  </a:cubicBezTo>
                  <a:lnTo>
                    <a:pt x="8284" y="53010"/>
                  </a:lnTo>
                  <a:cubicBezTo>
                    <a:pt x="8254" y="51565"/>
                    <a:pt x="8212" y="49504"/>
                    <a:pt x="8165" y="46959"/>
                  </a:cubicBezTo>
                  <a:cubicBezTo>
                    <a:pt x="8028" y="41851"/>
                    <a:pt x="7829" y="34796"/>
                    <a:pt x="7404" y="27004"/>
                  </a:cubicBezTo>
                  <a:cubicBezTo>
                    <a:pt x="7291" y="25067"/>
                    <a:pt x="7173" y="23167"/>
                    <a:pt x="7017" y="21333"/>
                  </a:cubicBezTo>
                  <a:cubicBezTo>
                    <a:pt x="6946" y="20417"/>
                    <a:pt x="6856" y="19520"/>
                    <a:pt x="6756" y="18635"/>
                  </a:cubicBezTo>
                  <a:cubicBezTo>
                    <a:pt x="6667" y="17767"/>
                    <a:pt x="6510" y="16908"/>
                    <a:pt x="6284" y="16065"/>
                  </a:cubicBezTo>
                  <a:lnTo>
                    <a:pt x="3043" y="7688"/>
                  </a:lnTo>
                  <a:lnTo>
                    <a:pt x="841" y="2055"/>
                  </a:lnTo>
                  <a:cubicBezTo>
                    <a:pt x="580" y="1403"/>
                    <a:pt x="373" y="889"/>
                    <a:pt x="231" y="525"/>
                  </a:cubicBezTo>
                  <a:lnTo>
                    <a:pt x="222" y="504"/>
                  </a:lnTo>
                  <a:close/>
                  <a:moveTo>
                    <a:pt x="8284" y="55086"/>
                  </a:moveTo>
                  <a:cubicBezTo>
                    <a:pt x="8276" y="55132"/>
                    <a:pt x="8276" y="55181"/>
                    <a:pt x="8284" y="55227"/>
                  </a:cubicBezTo>
                  <a:cubicBezTo>
                    <a:pt x="8287" y="55181"/>
                    <a:pt x="8287" y="55132"/>
                    <a:pt x="8284" y="55086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grpSp>
          <p:nvGrpSpPr>
            <p:cNvPr id="124" name="Google Shape;3839;p99"/>
            <p:cNvGrpSpPr/>
            <p:nvPr/>
          </p:nvGrpSpPr>
          <p:grpSpPr>
            <a:xfrm>
              <a:off x="831264" y="1821696"/>
              <a:ext cx="4408723" cy="3538394"/>
              <a:chOff x="831264" y="1821696"/>
              <a:chExt cx="4408723" cy="3538394"/>
            </a:xfrm>
          </p:grpSpPr>
          <p:sp>
            <p:nvSpPr>
              <p:cNvPr id="125" name="Google Shape;3840;p99"/>
              <p:cNvSpPr/>
              <p:nvPr/>
            </p:nvSpPr>
            <p:spPr>
              <a:xfrm>
                <a:off x="923913" y="2502960"/>
                <a:ext cx="901455" cy="592721"/>
              </a:xfrm>
              <a:custGeom>
                <a:avLst/>
                <a:gdLst/>
                <a:ahLst/>
                <a:cxnLst/>
                <a:rect l="l" t="t" r="r" b="b"/>
                <a:pathLst>
                  <a:path w="53144" h="34943" extrusionOk="0">
                    <a:moveTo>
                      <a:pt x="1" y="1"/>
                    </a:moveTo>
                    <a:lnTo>
                      <a:pt x="1" y="34943"/>
                    </a:lnTo>
                    <a:lnTo>
                      <a:pt x="53144" y="34943"/>
                    </a:lnTo>
                    <a:lnTo>
                      <a:pt x="53144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6" name="Google Shape;3841;p99"/>
              <p:cNvSpPr/>
              <p:nvPr/>
            </p:nvSpPr>
            <p:spPr>
              <a:xfrm>
                <a:off x="955260" y="2527234"/>
                <a:ext cx="838287" cy="542003"/>
              </a:xfrm>
              <a:custGeom>
                <a:avLst/>
                <a:gdLst/>
                <a:ahLst/>
                <a:cxnLst/>
                <a:rect l="l" t="t" r="r" b="b"/>
                <a:pathLst>
                  <a:path w="49420" h="31953" extrusionOk="0">
                    <a:moveTo>
                      <a:pt x="0" y="1"/>
                    </a:moveTo>
                    <a:lnTo>
                      <a:pt x="0" y="31953"/>
                    </a:lnTo>
                    <a:lnTo>
                      <a:pt x="49419" y="31953"/>
                    </a:lnTo>
                    <a:lnTo>
                      <a:pt x="49419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7" name="Google Shape;3842;p99"/>
              <p:cNvSpPr/>
              <p:nvPr/>
            </p:nvSpPr>
            <p:spPr>
              <a:xfrm>
                <a:off x="1237686" y="2724745"/>
                <a:ext cx="273503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16124" h="8794" extrusionOk="0">
                    <a:moveTo>
                      <a:pt x="1" y="0"/>
                    </a:moveTo>
                    <a:lnTo>
                      <a:pt x="1" y="8794"/>
                    </a:lnTo>
                    <a:lnTo>
                      <a:pt x="16123" y="8794"/>
                    </a:lnTo>
                    <a:lnTo>
                      <a:pt x="16123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8" name="Google Shape;3843;p99"/>
              <p:cNvSpPr/>
              <p:nvPr/>
            </p:nvSpPr>
            <p:spPr>
              <a:xfrm>
                <a:off x="4477761" y="4025820"/>
                <a:ext cx="762227" cy="1318800"/>
              </a:xfrm>
              <a:custGeom>
                <a:avLst/>
                <a:gdLst/>
                <a:ahLst/>
                <a:cxnLst/>
                <a:rect l="l" t="t" r="r" b="b"/>
                <a:pathLst>
                  <a:path w="44936" h="77748" extrusionOk="0">
                    <a:moveTo>
                      <a:pt x="1006" y="0"/>
                    </a:moveTo>
                    <a:lnTo>
                      <a:pt x="0" y="77747"/>
                    </a:lnTo>
                    <a:lnTo>
                      <a:pt x="44936" y="77747"/>
                    </a:lnTo>
                    <a:lnTo>
                      <a:pt x="44936" y="1058"/>
                    </a:lnTo>
                    <a:lnTo>
                      <a:pt x="1006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9" name="Google Shape;3844;p99"/>
              <p:cNvSpPr/>
              <p:nvPr/>
            </p:nvSpPr>
            <p:spPr>
              <a:xfrm>
                <a:off x="831264" y="3435745"/>
                <a:ext cx="762227" cy="1924345"/>
              </a:xfrm>
              <a:custGeom>
                <a:avLst/>
                <a:gdLst/>
                <a:ahLst/>
                <a:cxnLst/>
                <a:rect l="l" t="t" r="r" b="b"/>
                <a:pathLst>
                  <a:path w="44936" h="113447" extrusionOk="0">
                    <a:moveTo>
                      <a:pt x="43930" y="0"/>
                    </a:moveTo>
                    <a:lnTo>
                      <a:pt x="0" y="1546"/>
                    </a:lnTo>
                    <a:lnTo>
                      <a:pt x="0" y="113446"/>
                    </a:lnTo>
                    <a:lnTo>
                      <a:pt x="44935" y="113446"/>
                    </a:lnTo>
                    <a:lnTo>
                      <a:pt x="4393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0" name="Google Shape;3845;p99"/>
              <p:cNvSpPr/>
              <p:nvPr/>
            </p:nvSpPr>
            <p:spPr>
              <a:xfrm>
                <a:off x="831264" y="3450265"/>
                <a:ext cx="341285" cy="1909825"/>
              </a:xfrm>
              <a:custGeom>
                <a:avLst/>
                <a:gdLst/>
                <a:ahLst/>
                <a:cxnLst/>
                <a:rect l="l" t="t" r="r" b="b"/>
                <a:pathLst>
                  <a:path w="20120" h="112591" extrusionOk="0">
                    <a:moveTo>
                      <a:pt x="19722" y="1"/>
                    </a:moveTo>
                    <a:lnTo>
                      <a:pt x="0" y="690"/>
                    </a:lnTo>
                    <a:lnTo>
                      <a:pt x="0" y="112590"/>
                    </a:lnTo>
                    <a:lnTo>
                      <a:pt x="20120" y="112590"/>
                    </a:lnTo>
                    <a:lnTo>
                      <a:pt x="19722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1" name="Google Shape;3846;p99"/>
              <p:cNvSpPr/>
              <p:nvPr/>
            </p:nvSpPr>
            <p:spPr>
              <a:xfrm>
                <a:off x="1191446" y="3459459"/>
                <a:ext cx="361013" cy="269806"/>
              </a:xfrm>
              <a:custGeom>
                <a:avLst/>
                <a:gdLst/>
                <a:ahLst/>
                <a:cxnLst/>
                <a:rect l="l" t="t" r="r" b="b"/>
                <a:pathLst>
                  <a:path w="21283" h="15906" extrusionOk="0">
                    <a:moveTo>
                      <a:pt x="21283" y="1"/>
                    </a:moveTo>
                    <a:lnTo>
                      <a:pt x="1" y="752"/>
                    </a:lnTo>
                    <a:lnTo>
                      <a:pt x="1" y="15906"/>
                    </a:lnTo>
                    <a:lnTo>
                      <a:pt x="21283" y="15906"/>
                    </a:lnTo>
                    <a:lnTo>
                      <a:pt x="21283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2" name="Google Shape;3847;p99"/>
              <p:cNvSpPr/>
              <p:nvPr/>
            </p:nvSpPr>
            <p:spPr>
              <a:xfrm>
                <a:off x="1317528" y="3530091"/>
                <a:ext cx="110460" cy="43441"/>
              </a:xfrm>
              <a:custGeom>
                <a:avLst/>
                <a:gdLst/>
                <a:ahLst/>
                <a:cxnLst/>
                <a:rect l="l" t="t" r="r" b="b"/>
                <a:pathLst>
                  <a:path w="6512" h="2561" extrusionOk="0">
                    <a:moveTo>
                      <a:pt x="1" y="1"/>
                    </a:moveTo>
                    <a:lnTo>
                      <a:pt x="1" y="2561"/>
                    </a:lnTo>
                    <a:lnTo>
                      <a:pt x="6512" y="2561"/>
                    </a:lnTo>
                    <a:lnTo>
                      <a:pt x="6512" y="2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3" name="Google Shape;3848;p99"/>
              <p:cNvSpPr/>
              <p:nvPr/>
            </p:nvSpPr>
            <p:spPr>
              <a:xfrm>
                <a:off x="1313915" y="3607016"/>
                <a:ext cx="114073" cy="16301"/>
              </a:xfrm>
              <a:custGeom>
                <a:avLst/>
                <a:gdLst/>
                <a:ahLst/>
                <a:cxnLst/>
                <a:rect l="l" t="t" r="r" b="b"/>
                <a:pathLst>
                  <a:path w="6725" h="961" extrusionOk="0">
                    <a:moveTo>
                      <a:pt x="1" y="0"/>
                    </a:moveTo>
                    <a:lnTo>
                      <a:pt x="1" y="961"/>
                    </a:lnTo>
                    <a:lnTo>
                      <a:pt x="6725" y="961"/>
                    </a:lnTo>
                    <a:lnTo>
                      <a:pt x="672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4" name="Google Shape;3849;p99"/>
              <p:cNvSpPr/>
              <p:nvPr/>
            </p:nvSpPr>
            <p:spPr>
              <a:xfrm>
                <a:off x="1191446" y="3763563"/>
                <a:ext cx="361013" cy="269738"/>
              </a:xfrm>
              <a:custGeom>
                <a:avLst/>
                <a:gdLst/>
                <a:ahLst/>
                <a:cxnLst/>
                <a:rect l="l" t="t" r="r" b="b"/>
                <a:pathLst>
                  <a:path w="21283" h="15902" extrusionOk="0">
                    <a:moveTo>
                      <a:pt x="21283" y="1"/>
                    </a:moveTo>
                    <a:lnTo>
                      <a:pt x="1" y="752"/>
                    </a:lnTo>
                    <a:lnTo>
                      <a:pt x="1" y="15901"/>
                    </a:lnTo>
                    <a:lnTo>
                      <a:pt x="21283" y="15901"/>
                    </a:lnTo>
                    <a:lnTo>
                      <a:pt x="21283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5" name="Google Shape;3850;p99"/>
              <p:cNvSpPr/>
              <p:nvPr/>
            </p:nvSpPr>
            <p:spPr>
              <a:xfrm>
                <a:off x="1317528" y="3834160"/>
                <a:ext cx="110460" cy="43475"/>
              </a:xfrm>
              <a:custGeom>
                <a:avLst/>
                <a:gdLst/>
                <a:ahLst/>
                <a:cxnLst/>
                <a:rect l="l" t="t" r="r" b="b"/>
                <a:pathLst>
                  <a:path w="6512" h="2563" extrusionOk="0">
                    <a:moveTo>
                      <a:pt x="1" y="1"/>
                    </a:moveTo>
                    <a:lnTo>
                      <a:pt x="1" y="2563"/>
                    </a:lnTo>
                    <a:lnTo>
                      <a:pt x="6512" y="2563"/>
                    </a:lnTo>
                    <a:lnTo>
                      <a:pt x="6512" y="21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6" name="Google Shape;3851;p99"/>
              <p:cNvSpPr/>
              <p:nvPr/>
            </p:nvSpPr>
            <p:spPr>
              <a:xfrm>
                <a:off x="1313915" y="3911119"/>
                <a:ext cx="114073" cy="16301"/>
              </a:xfrm>
              <a:custGeom>
                <a:avLst/>
                <a:gdLst/>
                <a:ahLst/>
                <a:cxnLst/>
                <a:rect l="l" t="t" r="r" b="b"/>
                <a:pathLst>
                  <a:path w="6725" h="961" extrusionOk="0">
                    <a:moveTo>
                      <a:pt x="1" y="0"/>
                    </a:moveTo>
                    <a:lnTo>
                      <a:pt x="1" y="960"/>
                    </a:lnTo>
                    <a:lnTo>
                      <a:pt x="6725" y="960"/>
                    </a:lnTo>
                    <a:lnTo>
                      <a:pt x="672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7" name="Google Shape;3852;p99"/>
              <p:cNvSpPr/>
              <p:nvPr/>
            </p:nvSpPr>
            <p:spPr>
              <a:xfrm>
                <a:off x="1196094" y="4086478"/>
                <a:ext cx="361098" cy="269738"/>
              </a:xfrm>
              <a:custGeom>
                <a:avLst/>
                <a:gdLst/>
                <a:ahLst/>
                <a:cxnLst/>
                <a:rect l="l" t="t" r="r" b="b"/>
                <a:pathLst>
                  <a:path w="21288" h="15902" extrusionOk="0">
                    <a:moveTo>
                      <a:pt x="0" y="1"/>
                    </a:moveTo>
                    <a:lnTo>
                      <a:pt x="0" y="15901"/>
                    </a:lnTo>
                    <a:lnTo>
                      <a:pt x="21288" y="15901"/>
                    </a:lnTo>
                    <a:lnTo>
                      <a:pt x="21288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8" name="Google Shape;3853;p99"/>
              <p:cNvSpPr/>
              <p:nvPr/>
            </p:nvSpPr>
            <p:spPr>
              <a:xfrm>
                <a:off x="1326417" y="4204706"/>
                <a:ext cx="103912" cy="40812"/>
              </a:xfrm>
              <a:custGeom>
                <a:avLst/>
                <a:gdLst/>
                <a:ahLst/>
                <a:cxnLst/>
                <a:rect l="l" t="t" r="r" b="b"/>
                <a:pathLst>
                  <a:path w="6126" h="2406" extrusionOk="0">
                    <a:moveTo>
                      <a:pt x="0" y="0"/>
                    </a:moveTo>
                    <a:lnTo>
                      <a:pt x="0" y="2406"/>
                    </a:lnTo>
                    <a:lnTo>
                      <a:pt x="6125" y="2406"/>
                    </a:lnTo>
                    <a:lnTo>
                      <a:pt x="6125" y="1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9" name="Google Shape;3854;p99"/>
              <p:cNvSpPr/>
              <p:nvPr/>
            </p:nvSpPr>
            <p:spPr>
              <a:xfrm>
                <a:off x="1323058" y="4277017"/>
                <a:ext cx="107271" cy="15317"/>
              </a:xfrm>
              <a:custGeom>
                <a:avLst/>
                <a:gdLst/>
                <a:ahLst/>
                <a:cxnLst/>
                <a:rect l="l" t="t" r="r" b="b"/>
                <a:pathLst>
                  <a:path w="6324" h="903" extrusionOk="0">
                    <a:moveTo>
                      <a:pt x="1" y="0"/>
                    </a:moveTo>
                    <a:lnTo>
                      <a:pt x="1" y="902"/>
                    </a:lnTo>
                    <a:lnTo>
                      <a:pt x="6323" y="902"/>
                    </a:lnTo>
                    <a:lnTo>
                      <a:pt x="6323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0" name="Google Shape;3855;p99"/>
              <p:cNvSpPr/>
              <p:nvPr/>
            </p:nvSpPr>
            <p:spPr>
              <a:xfrm>
                <a:off x="3839988" y="2149275"/>
                <a:ext cx="122724" cy="261070"/>
              </a:xfrm>
              <a:custGeom>
                <a:avLst/>
                <a:gdLst/>
                <a:ahLst/>
                <a:cxnLst/>
                <a:rect l="l" t="t" r="r" b="b"/>
                <a:pathLst>
                  <a:path w="7235" h="15391" extrusionOk="0">
                    <a:moveTo>
                      <a:pt x="322" y="0"/>
                    </a:moveTo>
                    <a:cubicBezTo>
                      <a:pt x="304" y="0"/>
                      <a:pt x="289" y="5"/>
                      <a:pt x="280" y="14"/>
                    </a:cubicBezTo>
                    <a:cubicBezTo>
                      <a:pt x="1" y="269"/>
                      <a:pt x="2501" y="3105"/>
                      <a:pt x="4363" y="7358"/>
                    </a:cubicBezTo>
                    <a:cubicBezTo>
                      <a:pt x="6218" y="11594"/>
                      <a:pt x="6563" y="15391"/>
                      <a:pt x="6938" y="15391"/>
                    </a:cubicBezTo>
                    <a:cubicBezTo>
                      <a:pt x="6940" y="15391"/>
                      <a:pt x="6941" y="15390"/>
                      <a:pt x="6942" y="15390"/>
                    </a:cubicBezTo>
                    <a:cubicBezTo>
                      <a:pt x="7089" y="15386"/>
                      <a:pt x="7235" y="14407"/>
                      <a:pt x="7089" y="12834"/>
                    </a:cubicBezTo>
                    <a:cubicBezTo>
                      <a:pt x="6999" y="11912"/>
                      <a:pt x="6842" y="10997"/>
                      <a:pt x="6617" y="10098"/>
                    </a:cubicBezTo>
                    <a:cubicBezTo>
                      <a:pt x="6332" y="8998"/>
                      <a:pt x="5966" y="7921"/>
                      <a:pt x="5520" y="6876"/>
                    </a:cubicBezTo>
                    <a:cubicBezTo>
                      <a:pt x="5062" y="5835"/>
                      <a:pt x="4525" y="4831"/>
                      <a:pt x="3919" y="3871"/>
                    </a:cubicBezTo>
                    <a:cubicBezTo>
                      <a:pt x="3416" y="3092"/>
                      <a:pt x="2859" y="2351"/>
                      <a:pt x="2250" y="1654"/>
                    </a:cubicBezTo>
                    <a:cubicBezTo>
                      <a:pt x="1282" y="582"/>
                      <a:pt x="531" y="0"/>
                      <a:pt x="322" y="0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1" name="Google Shape;3856;p99"/>
              <p:cNvSpPr/>
              <p:nvPr/>
            </p:nvSpPr>
            <p:spPr>
              <a:xfrm>
                <a:off x="3943561" y="1821696"/>
                <a:ext cx="38488" cy="642336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37868" extrusionOk="0">
                    <a:moveTo>
                      <a:pt x="576" y="0"/>
                    </a:moveTo>
                    <a:cubicBezTo>
                      <a:pt x="407" y="0"/>
                      <a:pt x="221" y="2119"/>
                      <a:pt x="136" y="5554"/>
                    </a:cubicBezTo>
                    <a:cubicBezTo>
                      <a:pt x="52" y="8989"/>
                      <a:pt x="1" y="13733"/>
                      <a:pt x="136" y="18979"/>
                    </a:cubicBezTo>
                    <a:cubicBezTo>
                      <a:pt x="274" y="24222"/>
                      <a:pt x="629" y="28971"/>
                      <a:pt x="1048" y="32387"/>
                    </a:cubicBezTo>
                    <a:cubicBezTo>
                      <a:pt x="1469" y="35803"/>
                      <a:pt x="1924" y="37868"/>
                      <a:pt x="2083" y="37868"/>
                    </a:cubicBezTo>
                    <a:cubicBezTo>
                      <a:pt x="2269" y="37843"/>
                      <a:pt x="2131" y="35746"/>
                      <a:pt x="1937" y="32306"/>
                    </a:cubicBezTo>
                    <a:cubicBezTo>
                      <a:pt x="1744" y="28865"/>
                      <a:pt x="1541" y="24168"/>
                      <a:pt x="1399" y="18943"/>
                    </a:cubicBezTo>
                    <a:cubicBezTo>
                      <a:pt x="1257" y="13719"/>
                      <a:pt x="1190" y="8982"/>
                      <a:pt x="1048" y="5552"/>
                    </a:cubicBezTo>
                    <a:cubicBezTo>
                      <a:pt x="907" y="2122"/>
                      <a:pt x="746" y="0"/>
                      <a:pt x="576" y="0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2" name="Google Shape;3857;p99"/>
              <p:cNvSpPr/>
              <p:nvPr/>
            </p:nvSpPr>
            <p:spPr>
              <a:xfrm>
                <a:off x="3974076" y="1958295"/>
                <a:ext cx="137396" cy="467419"/>
              </a:xfrm>
              <a:custGeom>
                <a:avLst/>
                <a:gdLst/>
                <a:ahLst/>
                <a:cxnLst/>
                <a:rect l="l" t="t" r="r" b="b"/>
                <a:pathLst>
                  <a:path w="8100" h="27556" extrusionOk="0">
                    <a:moveTo>
                      <a:pt x="7925" y="1"/>
                    </a:moveTo>
                    <a:cubicBezTo>
                      <a:pt x="7747" y="1"/>
                      <a:pt x="6812" y="1329"/>
                      <a:pt x="5748" y="3652"/>
                    </a:cubicBezTo>
                    <a:cubicBezTo>
                      <a:pt x="4359" y="6768"/>
                      <a:pt x="3211" y="9987"/>
                      <a:pt x="2317" y="13281"/>
                    </a:cubicBezTo>
                    <a:cubicBezTo>
                      <a:pt x="1383" y="16564"/>
                      <a:pt x="706" y="19915"/>
                      <a:pt x="290" y="23303"/>
                    </a:cubicBezTo>
                    <a:cubicBezTo>
                      <a:pt x="1" y="25916"/>
                      <a:pt x="100" y="27551"/>
                      <a:pt x="290" y="27555"/>
                    </a:cubicBezTo>
                    <a:cubicBezTo>
                      <a:pt x="290" y="27555"/>
                      <a:pt x="290" y="27555"/>
                      <a:pt x="291" y="27555"/>
                    </a:cubicBezTo>
                    <a:cubicBezTo>
                      <a:pt x="479" y="27555"/>
                      <a:pt x="706" y="25969"/>
                      <a:pt x="1179" y="23440"/>
                    </a:cubicBezTo>
                    <a:cubicBezTo>
                      <a:pt x="1651" y="20907"/>
                      <a:pt x="2472" y="17420"/>
                      <a:pt x="3540" y="13622"/>
                    </a:cubicBezTo>
                    <a:cubicBezTo>
                      <a:pt x="4609" y="9822"/>
                      <a:pt x="5690" y="6424"/>
                      <a:pt x="6579" y="3991"/>
                    </a:cubicBezTo>
                    <a:cubicBezTo>
                      <a:pt x="7467" y="1558"/>
                      <a:pt x="8100" y="98"/>
                      <a:pt x="7939" y="4"/>
                    </a:cubicBezTo>
                    <a:cubicBezTo>
                      <a:pt x="7935" y="2"/>
                      <a:pt x="7931" y="1"/>
                      <a:pt x="7925" y="1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3" name="Google Shape;3858;p99"/>
              <p:cNvSpPr/>
              <p:nvPr/>
            </p:nvSpPr>
            <p:spPr>
              <a:xfrm>
                <a:off x="3811881" y="2390024"/>
                <a:ext cx="302255" cy="221632"/>
              </a:xfrm>
              <a:custGeom>
                <a:avLst/>
                <a:gdLst/>
                <a:ahLst/>
                <a:cxnLst/>
                <a:rect l="l" t="t" r="r" b="b"/>
                <a:pathLst>
                  <a:path w="17819" h="13066" extrusionOk="0">
                    <a:moveTo>
                      <a:pt x="0" y="0"/>
                    </a:moveTo>
                    <a:lnTo>
                      <a:pt x="0" y="4177"/>
                    </a:lnTo>
                    <a:cubicBezTo>
                      <a:pt x="10" y="9090"/>
                      <a:pt x="3994" y="13066"/>
                      <a:pt x="8905" y="13066"/>
                    </a:cubicBezTo>
                    <a:cubicBezTo>
                      <a:pt x="8907" y="13066"/>
                      <a:pt x="8909" y="13066"/>
                      <a:pt x="8911" y="13066"/>
                    </a:cubicBezTo>
                    <a:cubicBezTo>
                      <a:pt x="13830" y="13066"/>
                      <a:pt x="17818" y="9078"/>
                      <a:pt x="17818" y="4158"/>
                    </a:cubicBezTo>
                    <a:lnTo>
                      <a:pt x="17818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4" name="Google Shape;3859;p99"/>
              <p:cNvSpPr/>
              <p:nvPr/>
            </p:nvSpPr>
            <p:spPr>
              <a:xfrm>
                <a:off x="3812271" y="2447815"/>
                <a:ext cx="304596" cy="4275"/>
              </a:xfrm>
              <a:custGeom>
                <a:avLst/>
                <a:gdLst/>
                <a:ahLst/>
                <a:cxnLst/>
                <a:rect l="l" t="t" r="r" b="b"/>
                <a:pathLst>
                  <a:path w="17957" h="252" extrusionOk="0">
                    <a:moveTo>
                      <a:pt x="8978" y="0"/>
                    </a:moveTo>
                    <a:cubicBezTo>
                      <a:pt x="4025" y="0"/>
                      <a:pt x="1" y="61"/>
                      <a:pt x="1" y="129"/>
                    </a:cubicBezTo>
                    <a:cubicBezTo>
                      <a:pt x="1" y="194"/>
                      <a:pt x="4021" y="251"/>
                      <a:pt x="8978" y="251"/>
                    </a:cubicBezTo>
                    <a:cubicBezTo>
                      <a:pt x="13934" y="251"/>
                      <a:pt x="17956" y="194"/>
                      <a:pt x="17956" y="129"/>
                    </a:cubicBezTo>
                    <a:cubicBezTo>
                      <a:pt x="17956" y="57"/>
                      <a:pt x="13930" y="0"/>
                      <a:pt x="897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5" name="Google Shape;3860;p99"/>
              <p:cNvSpPr/>
              <p:nvPr/>
            </p:nvSpPr>
            <p:spPr>
              <a:xfrm>
                <a:off x="3812271" y="2467475"/>
                <a:ext cx="304596" cy="4342"/>
              </a:xfrm>
              <a:custGeom>
                <a:avLst/>
                <a:gdLst/>
                <a:ahLst/>
                <a:cxnLst/>
                <a:rect l="l" t="t" r="r" b="b"/>
                <a:pathLst>
                  <a:path w="17957" h="256" extrusionOk="0">
                    <a:moveTo>
                      <a:pt x="8978" y="0"/>
                    </a:moveTo>
                    <a:cubicBezTo>
                      <a:pt x="4025" y="0"/>
                      <a:pt x="1" y="57"/>
                      <a:pt x="1" y="129"/>
                    </a:cubicBezTo>
                    <a:cubicBezTo>
                      <a:pt x="1" y="199"/>
                      <a:pt x="4021" y="256"/>
                      <a:pt x="8978" y="256"/>
                    </a:cubicBezTo>
                    <a:cubicBezTo>
                      <a:pt x="13934" y="256"/>
                      <a:pt x="17956" y="199"/>
                      <a:pt x="17956" y="129"/>
                    </a:cubicBezTo>
                    <a:cubicBezTo>
                      <a:pt x="17956" y="56"/>
                      <a:pt x="13930" y="0"/>
                      <a:pt x="897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6" name="Google Shape;3861;p99"/>
              <p:cNvSpPr/>
              <p:nvPr/>
            </p:nvSpPr>
            <p:spPr>
              <a:xfrm>
                <a:off x="3609959" y="2611961"/>
                <a:ext cx="1394623" cy="80640"/>
              </a:xfrm>
              <a:custGeom>
                <a:avLst/>
                <a:gdLst/>
                <a:ahLst/>
                <a:cxnLst/>
                <a:rect l="l" t="t" r="r" b="b"/>
                <a:pathLst>
                  <a:path w="82218" h="4754" extrusionOk="0">
                    <a:moveTo>
                      <a:pt x="1" y="1"/>
                    </a:moveTo>
                    <a:lnTo>
                      <a:pt x="1" y="4754"/>
                    </a:lnTo>
                    <a:lnTo>
                      <a:pt x="82218" y="4754"/>
                    </a:lnTo>
                    <a:lnTo>
                      <a:pt x="82218" y="1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7" name="Google Shape;3862;p99"/>
              <p:cNvSpPr/>
              <p:nvPr/>
            </p:nvSpPr>
            <p:spPr>
              <a:xfrm>
                <a:off x="3874472" y="2692686"/>
                <a:ext cx="46002" cy="139703"/>
              </a:xfrm>
              <a:custGeom>
                <a:avLst/>
                <a:gdLst/>
                <a:ahLst/>
                <a:cxnLst/>
                <a:rect l="l" t="t" r="r" b="b"/>
                <a:pathLst>
                  <a:path w="2712" h="8236" extrusionOk="0">
                    <a:moveTo>
                      <a:pt x="0" y="0"/>
                    </a:moveTo>
                    <a:lnTo>
                      <a:pt x="0" y="8236"/>
                    </a:lnTo>
                    <a:lnTo>
                      <a:pt x="2711" y="8236"/>
                    </a:lnTo>
                    <a:lnTo>
                      <a:pt x="2711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8" name="Google Shape;3863;p99"/>
              <p:cNvSpPr/>
              <p:nvPr/>
            </p:nvSpPr>
            <p:spPr>
              <a:xfrm>
                <a:off x="4375324" y="2316848"/>
                <a:ext cx="438362" cy="293197"/>
              </a:xfrm>
              <a:custGeom>
                <a:avLst/>
                <a:gdLst/>
                <a:ahLst/>
                <a:cxnLst/>
                <a:rect l="l" t="t" r="r" b="b"/>
                <a:pathLst>
                  <a:path w="25843" h="17285" extrusionOk="0">
                    <a:moveTo>
                      <a:pt x="1863" y="0"/>
                    </a:moveTo>
                    <a:lnTo>
                      <a:pt x="1" y="17285"/>
                    </a:lnTo>
                    <a:lnTo>
                      <a:pt x="23862" y="17285"/>
                    </a:lnTo>
                    <a:lnTo>
                      <a:pt x="25842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9" name="Google Shape;3864;p99"/>
              <p:cNvSpPr/>
              <p:nvPr/>
            </p:nvSpPr>
            <p:spPr>
              <a:xfrm>
                <a:off x="4392813" y="2337864"/>
                <a:ext cx="394887" cy="256575"/>
              </a:xfrm>
              <a:custGeom>
                <a:avLst/>
                <a:gdLst/>
                <a:ahLst/>
                <a:cxnLst/>
                <a:rect l="l" t="t" r="r" b="b"/>
                <a:pathLst>
                  <a:path w="23280" h="15126" extrusionOk="0">
                    <a:moveTo>
                      <a:pt x="1814" y="1"/>
                    </a:moveTo>
                    <a:lnTo>
                      <a:pt x="0" y="15125"/>
                    </a:lnTo>
                    <a:lnTo>
                      <a:pt x="21536" y="15125"/>
                    </a:lnTo>
                    <a:lnTo>
                      <a:pt x="2328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0" name="Google Shape;3865;p99"/>
              <p:cNvSpPr/>
              <p:nvPr/>
            </p:nvSpPr>
            <p:spPr>
              <a:xfrm>
                <a:off x="4466141" y="2381051"/>
                <a:ext cx="242377" cy="170253"/>
              </a:xfrm>
              <a:custGeom>
                <a:avLst/>
                <a:gdLst/>
                <a:ahLst/>
                <a:cxnLst/>
                <a:rect l="l" t="t" r="r" b="b"/>
                <a:pathLst>
                  <a:path w="14289" h="10037" extrusionOk="0">
                    <a:moveTo>
                      <a:pt x="1115" y="0"/>
                    </a:moveTo>
                    <a:lnTo>
                      <a:pt x="0" y="10036"/>
                    </a:lnTo>
                    <a:lnTo>
                      <a:pt x="13589" y="10036"/>
                    </a:lnTo>
                    <a:lnTo>
                      <a:pt x="14289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1" name="Google Shape;3866;p99"/>
              <p:cNvSpPr/>
              <p:nvPr/>
            </p:nvSpPr>
            <p:spPr>
              <a:xfrm>
                <a:off x="2155730" y="2296340"/>
                <a:ext cx="335281" cy="509995"/>
              </a:xfrm>
              <a:custGeom>
                <a:avLst/>
                <a:gdLst/>
                <a:ahLst/>
                <a:cxnLst/>
                <a:rect l="l" t="t" r="r" b="b"/>
                <a:pathLst>
                  <a:path w="19766" h="30066" extrusionOk="0">
                    <a:moveTo>
                      <a:pt x="1" y="1"/>
                    </a:moveTo>
                    <a:lnTo>
                      <a:pt x="1" y="30066"/>
                    </a:lnTo>
                    <a:lnTo>
                      <a:pt x="19765" y="30066"/>
                    </a:lnTo>
                    <a:lnTo>
                      <a:pt x="19765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2" name="Google Shape;3867;p99"/>
              <p:cNvSpPr/>
              <p:nvPr/>
            </p:nvSpPr>
            <p:spPr>
              <a:xfrm>
                <a:off x="2169436" y="2314287"/>
                <a:ext cx="306597" cy="474272"/>
              </a:xfrm>
              <a:custGeom>
                <a:avLst/>
                <a:gdLst/>
                <a:ahLst/>
                <a:cxnLst/>
                <a:rect l="l" t="t" r="r" b="b"/>
                <a:pathLst>
                  <a:path w="18075" h="27960" extrusionOk="0">
                    <a:moveTo>
                      <a:pt x="1" y="1"/>
                    </a:moveTo>
                    <a:lnTo>
                      <a:pt x="1" y="27960"/>
                    </a:lnTo>
                    <a:lnTo>
                      <a:pt x="18075" y="27960"/>
                    </a:lnTo>
                    <a:lnTo>
                      <a:pt x="18075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3" name="Google Shape;3868;p99"/>
              <p:cNvSpPr/>
              <p:nvPr/>
            </p:nvSpPr>
            <p:spPr>
              <a:xfrm>
                <a:off x="2281168" y="2474107"/>
                <a:ext cx="84405" cy="154715"/>
              </a:xfrm>
              <a:custGeom>
                <a:avLst/>
                <a:gdLst/>
                <a:ahLst/>
                <a:cxnLst/>
                <a:rect l="l" t="t" r="r" b="b"/>
                <a:pathLst>
                  <a:path w="4976" h="9121" extrusionOk="0">
                    <a:moveTo>
                      <a:pt x="1" y="1"/>
                    </a:moveTo>
                    <a:lnTo>
                      <a:pt x="1" y="9120"/>
                    </a:lnTo>
                    <a:lnTo>
                      <a:pt x="4975" y="9120"/>
                    </a:lnTo>
                    <a:lnTo>
                      <a:pt x="4975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4" name="Google Shape;3869;p99"/>
              <p:cNvSpPr/>
              <p:nvPr/>
            </p:nvSpPr>
            <p:spPr>
              <a:xfrm>
                <a:off x="1713552" y="2045397"/>
                <a:ext cx="192864" cy="293282"/>
              </a:xfrm>
              <a:custGeom>
                <a:avLst/>
                <a:gdLst/>
                <a:ahLst/>
                <a:cxnLst/>
                <a:rect l="l" t="t" r="r" b="b"/>
                <a:pathLst>
                  <a:path w="11370" h="17290" extrusionOk="0">
                    <a:moveTo>
                      <a:pt x="1" y="0"/>
                    </a:moveTo>
                    <a:lnTo>
                      <a:pt x="1" y="17289"/>
                    </a:lnTo>
                    <a:lnTo>
                      <a:pt x="11369" y="17289"/>
                    </a:lnTo>
                    <a:lnTo>
                      <a:pt x="11369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5" name="Google Shape;3870;p99"/>
              <p:cNvSpPr/>
              <p:nvPr/>
            </p:nvSpPr>
            <p:spPr>
              <a:xfrm>
                <a:off x="1721321" y="2055727"/>
                <a:ext cx="176342" cy="272757"/>
              </a:xfrm>
              <a:custGeom>
                <a:avLst/>
                <a:gdLst/>
                <a:ahLst/>
                <a:cxnLst/>
                <a:rect l="l" t="t" r="r" b="b"/>
                <a:pathLst>
                  <a:path w="10396" h="16080" extrusionOk="0">
                    <a:moveTo>
                      <a:pt x="0" y="1"/>
                    </a:moveTo>
                    <a:lnTo>
                      <a:pt x="0" y="16080"/>
                    </a:lnTo>
                    <a:lnTo>
                      <a:pt x="10395" y="16080"/>
                    </a:lnTo>
                    <a:lnTo>
                      <a:pt x="10395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6" name="Google Shape;3871;p99"/>
              <p:cNvSpPr/>
              <p:nvPr/>
            </p:nvSpPr>
            <p:spPr>
              <a:xfrm>
                <a:off x="1785676" y="2147647"/>
                <a:ext cx="48496" cy="88985"/>
              </a:xfrm>
              <a:custGeom>
                <a:avLst/>
                <a:gdLst/>
                <a:ahLst/>
                <a:cxnLst/>
                <a:rect l="l" t="t" r="r" b="b"/>
                <a:pathLst>
                  <a:path w="2859" h="5246" extrusionOk="0">
                    <a:moveTo>
                      <a:pt x="0" y="1"/>
                    </a:moveTo>
                    <a:lnTo>
                      <a:pt x="0" y="5246"/>
                    </a:lnTo>
                    <a:lnTo>
                      <a:pt x="2859" y="5246"/>
                    </a:lnTo>
                    <a:lnTo>
                      <a:pt x="2859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7" name="Google Shape;3872;p99"/>
              <p:cNvSpPr/>
              <p:nvPr/>
            </p:nvSpPr>
            <p:spPr>
              <a:xfrm>
                <a:off x="4349965" y="2890197"/>
                <a:ext cx="230368" cy="410035"/>
              </a:xfrm>
              <a:custGeom>
                <a:avLst/>
                <a:gdLst/>
                <a:ahLst/>
                <a:cxnLst/>
                <a:rect l="l" t="t" r="r" b="b"/>
                <a:pathLst>
                  <a:path w="13581" h="24173" extrusionOk="0">
                    <a:moveTo>
                      <a:pt x="5502" y="0"/>
                    </a:moveTo>
                    <a:cubicBezTo>
                      <a:pt x="3849" y="0"/>
                      <a:pt x="2186" y="331"/>
                      <a:pt x="616" y="1005"/>
                    </a:cubicBezTo>
                    <a:cubicBezTo>
                      <a:pt x="616" y="1005"/>
                      <a:pt x="1" y="9185"/>
                      <a:pt x="44" y="12747"/>
                    </a:cubicBezTo>
                    <a:cubicBezTo>
                      <a:pt x="87" y="16310"/>
                      <a:pt x="3650" y="16862"/>
                      <a:pt x="3650" y="16862"/>
                    </a:cubicBezTo>
                    <a:cubicBezTo>
                      <a:pt x="3650" y="16862"/>
                      <a:pt x="3597" y="22698"/>
                      <a:pt x="3650" y="23700"/>
                    </a:cubicBezTo>
                    <a:lnTo>
                      <a:pt x="12213" y="24172"/>
                    </a:lnTo>
                    <a:lnTo>
                      <a:pt x="13580" y="2975"/>
                    </a:lnTo>
                    <a:lnTo>
                      <a:pt x="13056" y="2569"/>
                    </a:lnTo>
                    <a:cubicBezTo>
                      <a:pt x="10853" y="875"/>
                      <a:pt x="8190" y="0"/>
                      <a:pt x="5502" y="0"/>
                    </a:cubicBezTo>
                    <a:close/>
                  </a:path>
                </a:pathLst>
              </a:custGeom>
              <a:solidFill>
                <a:srgbClr val="AA755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8" name="Google Shape;3873;p99"/>
              <p:cNvSpPr/>
              <p:nvPr/>
            </p:nvSpPr>
            <p:spPr>
              <a:xfrm>
                <a:off x="4357056" y="2999215"/>
                <a:ext cx="21220" cy="17692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1043" extrusionOk="0">
                    <a:moveTo>
                      <a:pt x="687" y="1"/>
                    </a:moveTo>
                    <a:cubicBezTo>
                      <a:pt x="247" y="1"/>
                      <a:pt x="1" y="528"/>
                      <a:pt x="302" y="866"/>
                    </a:cubicBezTo>
                    <a:lnTo>
                      <a:pt x="308" y="871"/>
                    </a:lnTo>
                    <a:cubicBezTo>
                      <a:pt x="409" y="985"/>
                      <a:pt x="550" y="1043"/>
                      <a:pt x="691" y="1043"/>
                    </a:cubicBezTo>
                    <a:cubicBezTo>
                      <a:pt x="813" y="1043"/>
                      <a:pt x="936" y="999"/>
                      <a:pt x="1034" y="911"/>
                    </a:cubicBezTo>
                    <a:lnTo>
                      <a:pt x="1035" y="909"/>
                    </a:lnTo>
                    <a:cubicBezTo>
                      <a:pt x="1192" y="771"/>
                      <a:pt x="1250" y="550"/>
                      <a:pt x="1181" y="351"/>
                    </a:cubicBezTo>
                    <a:cubicBezTo>
                      <a:pt x="1113" y="152"/>
                      <a:pt x="932" y="15"/>
                      <a:pt x="721" y="2"/>
                    </a:cubicBezTo>
                    <a:cubicBezTo>
                      <a:pt x="710" y="1"/>
                      <a:pt x="698" y="1"/>
                      <a:pt x="68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9" name="Google Shape;3874;p99"/>
              <p:cNvSpPr/>
              <p:nvPr/>
            </p:nvSpPr>
            <p:spPr>
              <a:xfrm>
                <a:off x="4359532" y="2992193"/>
                <a:ext cx="31822" cy="8821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520" extrusionOk="0">
                    <a:moveTo>
                      <a:pt x="921" y="1"/>
                    </a:moveTo>
                    <a:cubicBezTo>
                      <a:pt x="661" y="2"/>
                      <a:pt x="410" y="88"/>
                      <a:pt x="204" y="246"/>
                    </a:cubicBezTo>
                    <a:cubicBezTo>
                      <a:pt x="53" y="369"/>
                      <a:pt x="1" y="483"/>
                      <a:pt x="29" y="511"/>
                    </a:cubicBezTo>
                    <a:cubicBezTo>
                      <a:pt x="34" y="517"/>
                      <a:pt x="42" y="520"/>
                      <a:pt x="54" y="520"/>
                    </a:cubicBezTo>
                    <a:cubicBezTo>
                      <a:pt x="154" y="520"/>
                      <a:pt x="481" y="303"/>
                      <a:pt x="921" y="299"/>
                    </a:cubicBezTo>
                    <a:cubicBezTo>
                      <a:pt x="926" y="299"/>
                      <a:pt x="930" y="299"/>
                      <a:pt x="934" y="299"/>
                    </a:cubicBezTo>
                    <a:cubicBezTo>
                      <a:pt x="1366" y="299"/>
                      <a:pt x="1694" y="497"/>
                      <a:pt x="1797" y="497"/>
                    </a:cubicBezTo>
                    <a:cubicBezTo>
                      <a:pt x="1810" y="497"/>
                      <a:pt x="1819" y="494"/>
                      <a:pt x="1825" y="487"/>
                    </a:cubicBezTo>
                    <a:cubicBezTo>
                      <a:pt x="1876" y="426"/>
                      <a:pt x="1795" y="346"/>
                      <a:pt x="1641" y="227"/>
                    </a:cubicBezTo>
                    <a:cubicBezTo>
                      <a:pt x="1430" y="80"/>
                      <a:pt x="1179" y="1"/>
                      <a:pt x="92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0" name="Google Shape;3875;p99"/>
              <p:cNvSpPr/>
              <p:nvPr/>
            </p:nvSpPr>
            <p:spPr>
              <a:xfrm>
                <a:off x="4450417" y="3003032"/>
                <a:ext cx="20084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42" extrusionOk="0">
                    <a:moveTo>
                      <a:pt x="595" y="1"/>
                    </a:moveTo>
                    <a:cubicBezTo>
                      <a:pt x="505" y="1"/>
                      <a:pt x="412" y="25"/>
                      <a:pt x="323" y="79"/>
                    </a:cubicBezTo>
                    <a:lnTo>
                      <a:pt x="322" y="81"/>
                    </a:lnTo>
                    <a:cubicBezTo>
                      <a:pt x="78" y="227"/>
                      <a:pt x="0" y="544"/>
                      <a:pt x="148" y="787"/>
                    </a:cubicBezTo>
                    <a:lnTo>
                      <a:pt x="151" y="794"/>
                    </a:lnTo>
                    <a:cubicBezTo>
                      <a:pt x="246" y="949"/>
                      <a:pt x="415" y="1042"/>
                      <a:pt x="593" y="1042"/>
                    </a:cubicBezTo>
                    <a:cubicBezTo>
                      <a:pt x="621" y="1042"/>
                      <a:pt x="648" y="1040"/>
                      <a:pt x="676" y="1035"/>
                    </a:cubicBezTo>
                    <a:cubicBezTo>
                      <a:pt x="883" y="1003"/>
                      <a:pt x="1051" y="848"/>
                      <a:pt x="1099" y="643"/>
                    </a:cubicBezTo>
                    <a:cubicBezTo>
                      <a:pt x="1183" y="294"/>
                      <a:pt x="907" y="1"/>
                      <a:pt x="59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1" name="Google Shape;3876;p99"/>
              <p:cNvSpPr/>
              <p:nvPr/>
            </p:nvSpPr>
            <p:spPr>
              <a:xfrm>
                <a:off x="4450265" y="2995755"/>
                <a:ext cx="31499" cy="8804"/>
              </a:xfrm>
              <a:custGeom>
                <a:avLst/>
                <a:gdLst/>
                <a:ahLst/>
                <a:cxnLst/>
                <a:rect l="l" t="t" r="r" b="b"/>
                <a:pathLst>
                  <a:path w="1857" h="519" extrusionOk="0">
                    <a:moveTo>
                      <a:pt x="908" y="0"/>
                    </a:moveTo>
                    <a:cubicBezTo>
                      <a:pt x="659" y="0"/>
                      <a:pt x="411" y="77"/>
                      <a:pt x="199" y="231"/>
                    </a:cubicBezTo>
                    <a:cubicBezTo>
                      <a:pt x="33" y="372"/>
                      <a:pt x="1" y="481"/>
                      <a:pt x="1" y="510"/>
                    </a:cubicBezTo>
                    <a:cubicBezTo>
                      <a:pt x="7" y="516"/>
                      <a:pt x="15" y="519"/>
                      <a:pt x="27" y="519"/>
                    </a:cubicBezTo>
                    <a:cubicBezTo>
                      <a:pt x="130" y="519"/>
                      <a:pt x="457" y="301"/>
                      <a:pt x="898" y="301"/>
                    </a:cubicBezTo>
                    <a:cubicBezTo>
                      <a:pt x="1336" y="301"/>
                      <a:pt x="1665" y="500"/>
                      <a:pt x="1772" y="500"/>
                    </a:cubicBezTo>
                    <a:cubicBezTo>
                      <a:pt x="1785" y="500"/>
                      <a:pt x="1795" y="497"/>
                      <a:pt x="1801" y="491"/>
                    </a:cubicBezTo>
                    <a:cubicBezTo>
                      <a:pt x="1857" y="429"/>
                      <a:pt x="1772" y="348"/>
                      <a:pt x="1616" y="231"/>
                    </a:cubicBezTo>
                    <a:cubicBezTo>
                      <a:pt x="1404" y="77"/>
                      <a:pt x="1156" y="0"/>
                      <a:pt x="90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2" name="Google Shape;3877;p99"/>
              <p:cNvSpPr/>
              <p:nvPr/>
            </p:nvSpPr>
            <p:spPr>
              <a:xfrm>
                <a:off x="4395102" y="3000674"/>
                <a:ext cx="26801" cy="7326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4319" extrusionOk="0">
                    <a:moveTo>
                      <a:pt x="1579" y="1"/>
                    </a:moveTo>
                    <a:lnTo>
                      <a:pt x="1579" y="1"/>
                    </a:lnTo>
                    <a:cubicBezTo>
                      <a:pt x="1126" y="801"/>
                      <a:pt x="758" y="1648"/>
                      <a:pt x="477" y="2525"/>
                    </a:cubicBezTo>
                    <a:cubicBezTo>
                      <a:pt x="350" y="2869"/>
                      <a:pt x="232" y="3200"/>
                      <a:pt x="109" y="3530"/>
                    </a:cubicBezTo>
                    <a:cubicBezTo>
                      <a:pt x="26" y="3694"/>
                      <a:pt x="1" y="3881"/>
                      <a:pt x="39" y="4061"/>
                    </a:cubicBezTo>
                    <a:cubicBezTo>
                      <a:pt x="75" y="4160"/>
                      <a:pt x="159" y="4237"/>
                      <a:pt x="260" y="4268"/>
                    </a:cubicBezTo>
                    <a:cubicBezTo>
                      <a:pt x="333" y="4286"/>
                      <a:pt x="407" y="4294"/>
                      <a:pt x="482" y="4296"/>
                    </a:cubicBezTo>
                    <a:cubicBezTo>
                      <a:pt x="590" y="4311"/>
                      <a:pt x="698" y="4318"/>
                      <a:pt x="806" y="4318"/>
                    </a:cubicBezTo>
                    <a:cubicBezTo>
                      <a:pt x="969" y="4318"/>
                      <a:pt x="1131" y="4301"/>
                      <a:pt x="1291" y="4268"/>
                    </a:cubicBezTo>
                    <a:cubicBezTo>
                      <a:pt x="1039" y="4167"/>
                      <a:pt x="770" y="4110"/>
                      <a:pt x="498" y="4099"/>
                    </a:cubicBezTo>
                    <a:cubicBezTo>
                      <a:pt x="369" y="4099"/>
                      <a:pt x="271" y="4056"/>
                      <a:pt x="261" y="3989"/>
                    </a:cubicBezTo>
                    <a:cubicBezTo>
                      <a:pt x="255" y="3860"/>
                      <a:pt x="286" y="3732"/>
                      <a:pt x="352" y="3621"/>
                    </a:cubicBezTo>
                    <a:lnTo>
                      <a:pt x="739" y="2624"/>
                    </a:lnTo>
                    <a:cubicBezTo>
                      <a:pt x="1106" y="1779"/>
                      <a:pt x="1388" y="901"/>
                      <a:pt x="157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3" name="Google Shape;3878;p99"/>
              <p:cNvSpPr/>
              <p:nvPr/>
            </p:nvSpPr>
            <p:spPr>
              <a:xfrm>
                <a:off x="4411946" y="3152743"/>
                <a:ext cx="78893" cy="38556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2273" extrusionOk="0">
                    <a:moveTo>
                      <a:pt x="4651" y="0"/>
                    </a:moveTo>
                    <a:lnTo>
                      <a:pt x="4651" y="0"/>
                    </a:lnTo>
                    <a:cubicBezTo>
                      <a:pt x="3309" y="865"/>
                      <a:pt x="1750" y="1324"/>
                      <a:pt x="158" y="1324"/>
                    </a:cubicBezTo>
                    <a:cubicBezTo>
                      <a:pt x="109" y="1324"/>
                      <a:pt x="60" y="1324"/>
                      <a:pt x="11" y="1323"/>
                    </a:cubicBezTo>
                    <a:lnTo>
                      <a:pt x="0" y="2245"/>
                    </a:lnTo>
                    <a:cubicBezTo>
                      <a:pt x="210" y="2264"/>
                      <a:pt x="411" y="2273"/>
                      <a:pt x="603" y="2273"/>
                    </a:cubicBezTo>
                    <a:cubicBezTo>
                      <a:pt x="3680" y="2273"/>
                      <a:pt x="4651" y="0"/>
                      <a:pt x="4651" y="0"/>
                    </a:cubicBezTo>
                    <a:close/>
                  </a:path>
                </a:pathLst>
              </a:custGeom>
              <a:solidFill>
                <a:srgbClr val="7F524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4" name="Google Shape;3879;p99"/>
              <p:cNvSpPr/>
              <p:nvPr/>
            </p:nvSpPr>
            <p:spPr>
              <a:xfrm>
                <a:off x="4346267" y="2799193"/>
                <a:ext cx="264971" cy="253284"/>
              </a:xfrm>
              <a:custGeom>
                <a:avLst/>
                <a:gdLst/>
                <a:ahLst/>
                <a:cxnLst/>
                <a:rect l="l" t="t" r="r" b="b"/>
                <a:pathLst>
                  <a:path w="15621" h="14932" extrusionOk="0">
                    <a:moveTo>
                      <a:pt x="2493" y="1"/>
                    </a:moveTo>
                    <a:cubicBezTo>
                      <a:pt x="2227" y="1"/>
                      <a:pt x="1960" y="71"/>
                      <a:pt x="1722" y="213"/>
                    </a:cubicBezTo>
                    <a:cubicBezTo>
                      <a:pt x="1304" y="592"/>
                      <a:pt x="1166" y="1192"/>
                      <a:pt x="1378" y="1716"/>
                    </a:cubicBezTo>
                    <a:cubicBezTo>
                      <a:pt x="1595" y="2224"/>
                      <a:pt x="1917" y="2682"/>
                      <a:pt x="2323" y="3057"/>
                    </a:cubicBezTo>
                    <a:cubicBezTo>
                      <a:pt x="2086" y="2890"/>
                      <a:pt x="1818" y="2811"/>
                      <a:pt x="1554" y="2811"/>
                    </a:cubicBezTo>
                    <a:cubicBezTo>
                      <a:pt x="1018" y="2811"/>
                      <a:pt x="498" y="3135"/>
                      <a:pt x="295" y="3690"/>
                    </a:cubicBezTo>
                    <a:cubicBezTo>
                      <a:pt x="1" y="4492"/>
                      <a:pt x="526" y="5354"/>
                      <a:pt x="1359" y="5473"/>
                    </a:cubicBezTo>
                    <a:lnTo>
                      <a:pt x="1359" y="5473"/>
                    </a:lnTo>
                    <a:cubicBezTo>
                      <a:pt x="1327" y="5470"/>
                      <a:pt x="1295" y="5469"/>
                      <a:pt x="1263" y="5469"/>
                    </a:cubicBezTo>
                    <a:cubicBezTo>
                      <a:pt x="695" y="5469"/>
                      <a:pt x="196" y="5883"/>
                      <a:pt x="106" y="6459"/>
                    </a:cubicBezTo>
                    <a:cubicBezTo>
                      <a:pt x="32" y="7082"/>
                      <a:pt x="302" y="7696"/>
                      <a:pt x="811" y="8061"/>
                    </a:cubicBezTo>
                    <a:cubicBezTo>
                      <a:pt x="1328" y="8392"/>
                      <a:pt x="1912" y="8599"/>
                      <a:pt x="2520" y="8671"/>
                    </a:cubicBezTo>
                    <a:cubicBezTo>
                      <a:pt x="3121" y="8796"/>
                      <a:pt x="3697" y="8849"/>
                      <a:pt x="4248" y="8849"/>
                    </a:cubicBezTo>
                    <a:cubicBezTo>
                      <a:pt x="7098" y="8849"/>
                      <a:pt x="9289" y="7434"/>
                      <a:pt x="10908" y="7367"/>
                    </a:cubicBezTo>
                    <a:cubicBezTo>
                      <a:pt x="10942" y="7366"/>
                      <a:pt x="10976" y="7365"/>
                      <a:pt x="11008" y="7365"/>
                    </a:cubicBezTo>
                    <a:cubicBezTo>
                      <a:pt x="12829" y="7365"/>
                      <a:pt x="12543" y="9512"/>
                      <a:pt x="12543" y="9512"/>
                    </a:cubicBezTo>
                    <a:lnTo>
                      <a:pt x="12113" y="14804"/>
                    </a:lnTo>
                    <a:lnTo>
                      <a:pt x="13690" y="14932"/>
                    </a:lnTo>
                    <a:lnTo>
                      <a:pt x="14244" y="12413"/>
                    </a:lnTo>
                    <a:cubicBezTo>
                      <a:pt x="14425" y="12204"/>
                      <a:pt x="14561" y="11959"/>
                      <a:pt x="14646" y="11696"/>
                    </a:cubicBezTo>
                    <a:cubicBezTo>
                      <a:pt x="14995" y="10750"/>
                      <a:pt x="15459" y="9843"/>
                      <a:pt x="15516" y="8861"/>
                    </a:cubicBezTo>
                    <a:cubicBezTo>
                      <a:pt x="15621" y="7867"/>
                      <a:pt x="15273" y="6877"/>
                      <a:pt x="14570" y="6167"/>
                    </a:cubicBezTo>
                    <a:cubicBezTo>
                      <a:pt x="13873" y="5539"/>
                      <a:pt x="12888" y="5375"/>
                      <a:pt x="11916" y="5375"/>
                    </a:cubicBezTo>
                    <a:cubicBezTo>
                      <a:pt x="11697" y="5375"/>
                      <a:pt x="11478" y="5384"/>
                      <a:pt x="11263" y="5397"/>
                    </a:cubicBezTo>
                    <a:cubicBezTo>
                      <a:pt x="11340" y="4466"/>
                      <a:pt x="10972" y="3554"/>
                      <a:pt x="10271" y="2940"/>
                    </a:cubicBezTo>
                    <a:cubicBezTo>
                      <a:pt x="9568" y="2337"/>
                      <a:pt x="8694" y="1973"/>
                      <a:pt x="7771" y="1900"/>
                    </a:cubicBezTo>
                    <a:cubicBezTo>
                      <a:pt x="6944" y="1811"/>
                      <a:pt x="6075" y="1891"/>
                      <a:pt x="5313" y="1574"/>
                    </a:cubicBezTo>
                    <a:cubicBezTo>
                      <a:pt x="4553" y="1258"/>
                      <a:pt x="4001" y="581"/>
                      <a:pt x="3263" y="213"/>
                    </a:cubicBezTo>
                    <a:cubicBezTo>
                      <a:pt x="3026" y="71"/>
                      <a:pt x="2760" y="1"/>
                      <a:pt x="249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5" name="Google Shape;3880;p99"/>
              <p:cNvSpPr/>
              <p:nvPr/>
            </p:nvSpPr>
            <p:spPr>
              <a:xfrm>
                <a:off x="4449773" y="2955961"/>
                <a:ext cx="44662" cy="13044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769" extrusionOk="0">
                    <a:moveTo>
                      <a:pt x="1293" y="0"/>
                    </a:moveTo>
                    <a:cubicBezTo>
                      <a:pt x="951" y="0"/>
                      <a:pt x="609" y="90"/>
                      <a:pt x="303" y="270"/>
                    </a:cubicBezTo>
                    <a:cubicBezTo>
                      <a:pt x="91" y="402"/>
                      <a:pt x="0" y="563"/>
                      <a:pt x="30" y="649"/>
                    </a:cubicBezTo>
                    <a:cubicBezTo>
                      <a:pt x="70" y="715"/>
                      <a:pt x="177" y="735"/>
                      <a:pt x="329" y="735"/>
                    </a:cubicBezTo>
                    <a:cubicBezTo>
                      <a:pt x="547" y="735"/>
                      <a:pt x="859" y="695"/>
                      <a:pt x="1207" y="695"/>
                    </a:cubicBezTo>
                    <a:cubicBezTo>
                      <a:pt x="1240" y="695"/>
                      <a:pt x="1272" y="695"/>
                      <a:pt x="1306" y="696"/>
                    </a:cubicBezTo>
                    <a:cubicBezTo>
                      <a:pt x="1717" y="705"/>
                      <a:pt x="2090" y="769"/>
                      <a:pt x="2329" y="769"/>
                    </a:cubicBezTo>
                    <a:cubicBezTo>
                      <a:pt x="2458" y="769"/>
                      <a:pt x="2548" y="750"/>
                      <a:pt x="2586" y="696"/>
                    </a:cubicBezTo>
                    <a:cubicBezTo>
                      <a:pt x="2633" y="611"/>
                      <a:pt x="2548" y="450"/>
                      <a:pt x="2321" y="294"/>
                    </a:cubicBezTo>
                    <a:cubicBezTo>
                      <a:pt x="2006" y="98"/>
                      <a:pt x="1650" y="0"/>
                      <a:pt x="129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6" name="Google Shape;3881;p99"/>
              <p:cNvSpPr/>
              <p:nvPr/>
            </p:nvSpPr>
            <p:spPr>
              <a:xfrm>
                <a:off x="4368183" y="2964205"/>
                <a:ext cx="27513" cy="12993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766" extrusionOk="0">
                    <a:moveTo>
                      <a:pt x="738" y="1"/>
                    </a:moveTo>
                    <a:cubicBezTo>
                      <a:pt x="546" y="1"/>
                      <a:pt x="356" y="58"/>
                      <a:pt x="195" y="167"/>
                    </a:cubicBezTo>
                    <a:cubicBezTo>
                      <a:pt x="43" y="271"/>
                      <a:pt x="1" y="404"/>
                      <a:pt x="48" y="479"/>
                    </a:cubicBezTo>
                    <a:cubicBezTo>
                      <a:pt x="157" y="644"/>
                      <a:pt x="464" y="650"/>
                      <a:pt x="786" y="701"/>
                    </a:cubicBezTo>
                    <a:cubicBezTo>
                      <a:pt x="973" y="732"/>
                      <a:pt x="1153" y="765"/>
                      <a:pt x="1300" y="765"/>
                    </a:cubicBezTo>
                    <a:cubicBezTo>
                      <a:pt x="1404" y="765"/>
                      <a:pt x="1493" y="748"/>
                      <a:pt x="1556" y="701"/>
                    </a:cubicBezTo>
                    <a:cubicBezTo>
                      <a:pt x="1622" y="631"/>
                      <a:pt x="1617" y="493"/>
                      <a:pt x="1499" y="341"/>
                    </a:cubicBezTo>
                    <a:cubicBezTo>
                      <a:pt x="1342" y="156"/>
                      <a:pt x="1120" y="37"/>
                      <a:pt x="879" y="11"/>
                    </a:cubicBezTo>
                    <a:cubicBezTo>
                      <a:pt x="832" y="4"/>
                      <a:pt x="785" y="1"/>
                      <a:pt x="73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7" name="Google Shape;3882;p99"/>
              <p:cNvSpPr/>
              <p:nvPr/>
            </p:nvSpPr>
            <p:spPr>
              <a:xfrm>
                <a:off x="4408418" y="3077938"/>
                <a:ext cx="39048" cy="18896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1114" extrusionOk="0">
                    <a:moveTo>
                      <a:pt x="2278" y="1"/>
                    </a:moveTo>
                    <a:lnTo>
                      <a:pt x="2278" y="1"/>
                    </a:lnTo>
                    <a:cubicBezTo>
                      <a:pt x="1962" y="287"/>
                      <a:pt x="1613" y="533"/>
                      <a:pt x="1239" y="733"/>
                    </a:cubicBezTo>
                    <a:cubicBezTo>
                      <a:pt x="838" y="866"/>
                      <a:pt x="422" y="949"/>
                      <a:pt x="1" y="980"/>
                    </a:cubicBezTo>
                    <a:cubicBezTo>
                      <a:pt x="1" y="1008"/>
                      <a:pt x="134" y="1080"/>
                      <a:pt x="385" y="1107"/>
                    </a:cubicBezTo>
                    <a:cubicBezTo>
                      <a:pt x="439" y="1112"/>
                      <a:pt x="493" y="1114"/>
                      <a:pt x="547" y="1114"/>
                    </a:cubicBezTo>
                    <a:cubicBezTo>
                      <a:pt x="816" y="1114"/>
                      <a:pt x="1082" y="1059"/>
                      <a:pt x="1329" y="952"/>
                    </a:cubicBezTo>
                    <a:cubicBezTo>
                      <a:pt x="1633" y="825"/>
                      <a:pt x="1899" y="624"/>
                      <a:pt x="2104" y="365"/>
                    </a:cubicBezTo>
                    <a:cubicBezTo>
                      <a:pt x="2259" y="166"/>
                      <a:pt x="2301" y="16"/>
                      <a:pt x="227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8" name="Google Shape;3883;p99"/>
              <p:cNvSpPr/>
              <p:nvPr/>
            </p:nvSpPr>
            <p:spPr>
              <a:xfrm>
                <a:off x="4027084" y="3943518"/>
                <a:ext cx="616112" cy="1370587"/>
              </a:xfrm>
              <a:custGeom>
                <a:avLst/>
                <a:gdLst/>
                <a:ahLst/>
                <a:cxnLst/>
                <a:rect l="l" t="t" r="r" b="b"/>
                <a:pathLst>
                  <a:path w="36322" h="80801" extrusionOk="0">
                    <a:moveTo>
                      <a:pt x="21896" y="11344"/>
                    </a:moveTo>
                    <a:cubicBezTo>
                      <a:pt x="22170" y="15224"/>
                      <a:pt x="22996" y="46939"/>
                      <a:pt x="22799" y="65589"/>
                    </a:cubicBezTo>
                    <a:cubicBezTo>
                      <a:pt x="19623" y="55676"/>
                      <a:pt x="14520" y="42809"/>
                      <a:pt x="14553" y="41468"/>
                    </a:cubicBezTo>
                    <a:cubicBezTo>
                      <a:pt x="14623" y="39265"/>
                      <a:pt x="21896" y="11344"/>
                      <a:pt x="21896" y="11344"/>
                    </a:cubicBezTo>
                    <a:close/>
                    <a:moveTo>
                      <a:pt x="11972" y="0"/>
                    </a:moveTo>
                    <a:cubicBezTo>
                      <a:pt x="11972" y="0"/>
                      <a:pt x="0" y="36303"/>
                      <a:pt x="2121" y="44930"/>
                    </a:cubicBezTo>
                    <a:cubicBezTo>
                      <a:pt x="4664" y="55274"/>
                      <a:pt x="16485" y="79552"/>
                      <a:pt x="16485" y="79552"/>
                    </a:cubicBezTo>
                    <a:lnTo>
                      <a:pt x="22761" y="77931"/>
                    </a:lnTo>
                    <a:lnTo>
                      <a:pt x="22761" y="80407"/>
                    </a:lnTo>
                    <a:lnTo>
                      <a:pt x="34640" y="80800"/>
                    </a:lnTo>
                    <a:lnTo>
                      <a:pt x="36322" y="0"/>
                    </a:lnTo>
                    <a:lnTo>
                      <a:pt x="21579" y="415"/>
                    </a:lnTo>
                    <a:lnTo>
                      <a:pt x="1197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9" name="Google Shape;3884;p99"/>
              <p:cNvSpPr/>
              <p:nvPr/>
            </p:nvSpPr>
            <p:spPr>
              <a:xfrm>
                <a:off x="4377241" y="3964161"/>
                <a:ext cx="31194" cy="166996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9845" extrusionOk="0">
                    <a:moveTo>
                      <a:pt x="184" y="1"/>
                    </a:moveTo>
                    <a:cubicBezTo>
                      <a:pt x="154" y="138"/>
                      <a:pt x="139" y="280"/>
                      <a:pt x="142" y="422"/>
                    </a:cubicBezTo>
                    <a:cubicBezTo>
                      <a:pt x="142" y="695"/>
                      <a:pt x="110" y="1087"/>
                      <a:pt x="95" y="1579"/>
                    </a:cubicBezTo>
                    <a:cubicBezTo>
                      <a:pt x="72" y="2552"/>
                      <a:pt x="48" y="3898"/>
                      <a:pt x="38" y="5388"/>
                    </a:cubicBezTo>
                    <a:lnTo>
                      <a:pt x="38" y="7485"/>
                    </a:lnTo>
                    <a:cubicBezTo>
                      <a:pt x="0" y="8077"/>
                      <a:pt x="138" y="8666"/>
                      <a:pt x="430" y="9182"/>
                    </a:cubicBezTo>
                    <a:cubicBezTo>
                      <a:pt x="651" y="9525"/>
                      <a:pt x="1006" y="9760"/>
                      <a:pt x="1409" y="9829"/>
                    </a:cubicBezTo>
                    <a:cubicBezTo>
                      <a:pt x="1455" y="9840"/>
                      <a:pt x="1501" y="9845"/>
                      <a:pt x="1547" y="9845"/>
                    </a:cubicBezTo>
                    <a:cubicBezTo>
                      <a:pt x="1648" y="9845"/>
                      <a:pt x="1749" y="9820"/>
                      <a:pt x="1839" y="9772"/>
                    </a:cubicBezTo>
                    <a:cubicBezTo>
                      <a:pt x="1700" y="9772"/>
                      <a:pt x="1561" y="9763"/>
                      <a:pt x="1424" y="9744"/>
                    </a:cubicBezTo>
                    <a:cubicBezTo>
                      <a:pt x="1063" y="9646"/>
                      <a:pt x="756" y="9413"/>
                      <a:pt x="567" y="9091"/>
                    </a:cubicBezTo>
                    <a:cubicBezTo>
                      <a:pt x="314" y="8596"/>
                      <a:pt x="205" y="8039"/>
                      <a:pt x="252" y="7485"/>
                    </a:cubicBezTo>
                    <a:lnTo>
                      <a:pt x="252" y="1579"/>
                    </a:lnTo>
                    <a:cubicBezTo>
                      <a:pt x="252" y="1107"/>
                      <a:pt x="252" y="696"/>
                      <a:pt x="218" y="422"/>
                    </a:cubicBezTo>
                    <a:cubicBezTo>
                      <a:pt x="231" y="281"/>
                      <a:pt x="219" y="138"/>
                      <a:pt x="184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0" name="Google Shape;3885;p99"/>
              <p:cNvSpPr/>
              <p:nvPr/>
            </p:nvSpPr>
            <p:spPr>
              <a:xfrm>
                <a:off x="4215012" y="3969385"/>
                <a:ext cx="106643" cy="80097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4722" extrusionOk="0">
                    <a:moveTo>
                      <a:pt x="6271" y="1"/>
                    </a:moveTo>
                    <a:cubicBezTo>
                      <a:pt x="6252" y="1"/>
                      <a:pt x="6059" y="423"/>
                      <a:pt x="5667" y="1040"/>
                    </a:cubicBezTo>
                    <a:cubicBezTo>
                      <a:pt x="4626" y="2674"/>
                      <a:pt x="3030" y="3877"/>
                      <a:pt x="1173" y="4428"/>
                    </a:cubicBezTo>
                    <a:cubicBezTo>
                      <a:pt x="464" y="4635"/>
                      <a:pt x="0" y="4684"/>
                      <a:pt x="6" y="4722"/>
                    </a:cubicBezTo>
                    <a:lnTo>
                      <a:pt x="332" y="4722"/>
                    </a:lnTo>
                    <a:cubicBezTo>
                      <a:pt x="630" y="4701"/>
                      <a:pt x="926" y="4656"/>
                      <a:pt x="1215" y="4584"/>
                    </a:cubicBezTo>
                    <a:cubicBezTo>
                      <a:pt x="3153" y="4105"/>
                      <a:pt x="4812" y="2855"/>
                      <a:pt x="5808" y="1125"/>
                    </a:cubicBezTo>
                    <a:cubicBezTo>
                      <a:pt x="5957" y="868"/>
                      <a:pt x="6085" y="597"/>
                      <a:pt x="6187" y="317"/>
                    </a:cubicBezTo>
                    <a:cubicBezTo>
                      <a:pt x="6257" y="119"/>
                      <a:pt x="6286" y="10"/>
                      <a:pt x="6272" y="1"/>
                    </a:cubicBezTo>
                    <a:cubicBezTo>
                      <a:pt x="6271" y="1"/>
                      <a:pt x="6271" y="1"/>
                      <a:pt x="6271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1" name="Google Shape;3886;p99"/>
              <p:cNvSpPr/>
              <p:nvPr/>
            </p:nvSpPr>
            <p:spPr>
              <a:xfrm>
                <a:off x="4112422" y="3229787"/>
                <a:ext cx="626391" cy="720754"/>
              </a:xfrm>
              <a:custGeom>
                <a:avLst/>
                <a:gdLst/>
                <a:ahLst/>
                <a:cxnLst/>
                <a:rect l="l" t="t" r="r" b="b"/>
                <a:pathLst>
                  <a:path w="36928" h="42491" extrusionOk="0">
                    <a:moveTo>
                      <a:pt x="17423" y="316"/>
                    </a:moveTo>
                    <a:cubicBezTo>
                      <a:pt x="16128" y="481"/>
                      <a:pt x="14143" y="0"/>
                      <a:pt x="9706" y="2277"/>
                    </a:cubicBezTo>
                    <a:cubicBezTo>
                      <a:pt x="7849" y="3229"/>
                      <a:pt x="6313" y="4708"/>
                      <a:pt x="5293" y="6530"/>
                    </a:cubicBezTo>
                    <a:lnTo>
                      <a:pt x="1" y="16008"/>
                    </a:lnTo>
                    <a:lnTo>
                      <a:pt x="7405" y="20657"/>
                    </a:lnTo>
                    <a:lnTo>
                      <a:pt x="9375" y="14931"/>
                    </a:lnTo>
                    <a:lnTo>
                      <a:pt x="7957" y="27792"/>
                    </a:lnTo>
                    <a:lnTo>
                      <a:pt x="5699" y="42491"/>
                    </a:lnTo>
                    <a:lnTo>
                      <a:pt x="32444" y="42491"/>
                    </a:lnTo>
                    <a:lnTo>
                      <a:pt x="32099" y="25557"/>
                    </a:lnTo>
                    <a:lnTo>
                      <a:pt x="32099" y="20540"/>
                    </a:lnTo>
                    <a:lnTo>
                      <a:pt x="36928" y="7309"/>
                    </a:lnTo>
                    <a:cubicBezTo>
                      <a:pt x="35722" y="5045"/>
                      <a:pt x="34905" y="3727"/>
                      <a:pt x="32717" y="2381"/>
                    </a:cubicBezTo>
                    <a:cubicBezTo>
                      <a:pt x="30863" y="1196"/>
                      <a:pt x="28745" y="487"/>
                      <a:pt x="26551" y="316"/>
                    </a:cubicBezTo>
                    <a:cubicBezTo>
                      <a:pt x="25066" y="787"/>
                      <a:pt x="23527" y="1022"/>
                      <a:pt x="21987" y="1022"/>
                    </a:cubicBezTo>
                    <a:cubicBezTo>
                      <a:pt x="20447" y="1022"/>
                      <a:pt x="18908" y="787"/>
                      <a:pt x="17423" y="3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2" name="Google Shape;3887;p99"/>
              <p:cNvSpPr/>
              <p:nvPr/>
            </p:nvSpPr>
            <p:spPr>
              <a:xfrm>
                <a:off x="4311274" y="3516334"/>
                <a:ext cx="229096" cy="124759"/>
              </a:xfrm>
              <a:custGeom>
                <a:avLst/>
                <a:gdLst/>
                <a:ahLst/>
                <a:cxnLst/>
                <a:rect l="l" t="t" r="r" b="b"/>
                <a:pathLst>
                  <a:path w="13506" h="7355" extrusionOk="0">
                    <a:moveTo>
                      <a:pt x="5621" y="250"/>
                    </a:moveTo>
                    <a:cubicBezTo>
                      <a:pt x="5826" y="250"/>
                      <a:pt x="6031" y="281"/>
                      <a:pt x="6229" y="342"/>
                    </a:cubicBezTo>
                    <a:cubicBezTo>
                      <a:pt x="6635" y="464"/>
                      <a:pt x="6976" y="743"/>
                      <a:pt x="7173" y="1117"/>
                    </a:cubicBezTo>
                    <a:cubicBezTo>
                      <a:pt x="7344" y="1490"/>
                      <a:pt x="7381" y="1908"/>
                      <a:pt x="7277" y="2304"/>
                    </a:cubicBezTo>
                    <a:cubicBezTo>
                      <a:pt x="7050" y="3045"/>
                      <a:pt x="6542" y="3669"/>
                      <a:pt x="5859" y="4037"/>
                    </a:cubicBezTo>
                    <a:cubicBezTo>
                      <a:pt x="5374" y="4329"/>
                      <a:pt x="4849" y="4547"/>
                      <a:pt x="4301" y="4684"/>
                    </a:cubicBezTo>
                    <a:lnTo>
                      <a:pt x="4301" y="4684"/>
                    </a:lnTo>
                    <a:cubicBezTo>
                      <a:pt x="4119" y="4429"/>
                      <a:pt x="3960" y="4158"/>
                      <a:pt x="3828" y="3872"/>
                    </a:cubicBezTo>
                    <a:cubicBezTo>
                      <a:pt x="3445" y="3030"/>
                      <a:pt x="3486" y="2057"/>
                      <a:pt x="3937" y="1250"/>
                    </a:cubicBezTo>
                    <a:cubicBezTo>
                      <a:pt x="4160" y="851"/>
                      <a:pt x="4510" y="541"/>
                      <a:pt x="4934" y="370"/>
                    </a:cubicBezTo>
                    <a:cubicBezTo>
                      <a:pt x="5156" y="290"/>
                      <a:pt x="5388" y="250"/>
                      <a:pt x="5621" y="250"/>
                    </a:cubicBezTo>
                    <a:close/>
                    <a:moveTo>
                      <a:pt x="5645" y="0"/>
                    </a:moveTo>
                    <a:cubicBezTo>
                      <a:pt x="4874" y="0"/>
                      <a:pt x="4139" y="418"/>
                      <a:pt x="3758" y="1127"/>
                    </a:cubicBezTo>
                    <a:cubicBezTo>
                      <a:pt x="3267" y="2000"/>
                      <a:pt x="3223" y="3053"/>
                      <a:pt x="3639" y="3962"/>
                    </a:cubicBezTo>
                    <a:cubicBezTo>
                      <a:pt x="3764" y="4233"/>
                      <a:pt x="3912" y="4491"/>
                      <a:pt x="4081" y="4734"/>
                    </a:cubicBezTo>
                    <a:lnTo>
                      <a:pt x="4081" y="4734"/>
                    </a:lnTo>
                    <a:cubicBezTo>
                      <a:pt x="4044" y="4742"/>
                      <a:pt x="4007" y="4749"/>
                      <a:pt x="3970" y="4756"/>
                    </a:cubicBezTo>
                    <a:cubicBezTo>
                      <a:pt x="3603" y="4823"/>
                      <a:pt x="3233" y="4856"/>
                      <a:pt x="2863" y="4856"/>
                    </a:cubicBezTo>
                    <a:cubicBezTo>
                      <a:pt x="2240" y="4856"/>
                      <a:pt x="1619" y="4762"/>
                      <a:pt x="1022" y="4576"/>
                    </a:cubicBezTo>
                    <a:cubicBezTo>
                      <a:pt x="385" y="4370"/>
                      <a:pt x="37" y="4168"/>
                      <a:pt x="3" y="4168"/>
                    </a:cubicBezTo>
                    <a:cubicBezTo>
                      <a:pt x="1" y="4168"/>
                      <a:pt x="0" y="4169"/>
                      <a:pt x="0" y="4170"/>
                    </a:cubicBezTo>
                    <a:cubicBezTo>
                      <a:pt x="73" y="4233"/>
                      <a:pt x="154" y="4285"/>
                      <a:pt x="241" y="4326"/>
                    </a:cubicBezTo>
                    <a:cubicBezTo>
                      <a:pt x="483" y="4461"/>
                      <a:pt x="734" y="4576"/>
                      <a:pt x="993" y="4671"/>
                    </a:cubicBezTo>
                    <a:cubicBezTo>
                      <a:pt x="1639" y="4897"/>
                      <a:pt x="2316" y="5011"/>
                      <a:pt x="2996" y="5011"/>
                    </a:cubicBezTo>
                    <a:cubicBezTo>
                      <a:pt x="3332" y="5011"/>
                      <a:pt x="3669" y="4983"/>
                      <a:pt x="4003" y="4927"/>
                    </a:cubicBezTo>
                    <a:cubicBezTo>
                      <a:pt x="4067" y="4916"/>
                      <a:pt x="4131" y="4904"/>
                      <a:pt x="4195" y="4892"/>
                    </a:cubicBezTo>
                    <a:lnTo>
                      <a:pt x="4195" y="4892"/>
                    </a:lnTo>
                    <a:cubicBezTo>
                      <a:pt x="4519" y="5323"/>
                      <a:pt x="4912" y="5703"/>
                      <a:pt x="5359" y="6013"/>
                    </a:cubicBezTo>
                    <a:cubicBezTo>
                      <a:pt x="6604" y="6901"/>
                      <a:pt x="8074" y="7355"/>
                      <a:pt x="9553" y="7355"/>
                    </a:cubicBezTo>
                    <a:cubicBezTo>
                      <a:pt x="10574" y="7355"/>
                      <a:pt x="11600" y="7138"/>
                      <a:pt x="12560" y="6698"/>
                    </a:cubicBezTo>
                    <a:cubicBezTo>
                      <a:pt x="12809" y="6577"/>
                      <a:pt x="13050" y="6438"/>
                      <a:pt x="13279" y="6283"/>
                    </a:cubicBezTo>
                    <a:cubicBezTo>
                      <a:pt x="13362" y="6238"/>
                      <a:pt x="13438" y="6179"/>
                      <a:pt x="13506" y="6112"/>
                    </a:cubicBezTo>
                    <a:cubicBezTo>
                      <a:pt x="13505" y="6111"/>
                      <a:pt x="13504" y="6111"/>
                      <a:pt x="13502" y="6111"/>
                    </a:cubicBezTo>
                    <a:cubicBezTo>
                      <a:pt x="13460" y="6111"/>
                      <a:pt x="13138" y="6335"/>
                      <a:pt x="12494" y="6614"/>
                    </a:cubicBezTo>
                    <a:cubicBezTo>
                      <a:pt x="11603" y="6990"/>
                      <a:pt x="10645" y="7186"/>
                      <a:pt x="9679" y="7186"/>
                    </a:cubicBezTo>
                    <a:cubicBezTo>
                      <a:pt x="9647" y="7186"/>
                      <a:pt x="9616" y="7185"/>
                      <a:pt x="9585" y="7185"/>
                    </a:cubicBezTo>
                    <a:cubicBezTo>
                      <a:pt x="8101" y="7185"/>
                      <a:pt x="6656" y="6713"/>
                      <a:pt x="5459" y="5837"/>
                    </a:cubicBezTo>
                    <a:cubicBezTo>
                      <a:pt x="5064" y="5557"/>
                      <a:pt x="4714" y="5221"/>
                      <a:pt x="4419" y="4842"/>
                    </a:cubicBezTo>
                    <a:lnTo>
                      <a:pt x="4419" y="4842"/>
                    </a:lnTo>
                    <a:cubicBezTo>
                      <a:pt x="4967" y="4709"/>
                      <a:pt x="5494" y="4498"/>
                      <a:pt x="5984" y="4214"/>
                    </a:cubicBezTo>
                    <a:cubicBezTo>
                      <a:pt x="6726" y="3827"/>
                      <a:pt x="7283" y="3157"/>
                      <a:pt x="7528" y="2356"/>
                    </a:cubicBezTo>
                    <a:cubicBezTo>
                      <a:pt x="7650" y="1911"/>
                      <a:pt x="7612" y="1436"/>
                      <a:pt x="7419" y="1015"/>
                    </a:cubicBezTo>
                    <a:cubicBezTo>
                      <a:pt x="7195" y="581"/>
                      <a:pt x="6805" y="256"/>
                      <a:pt x="6337" y="116"/>
                    </a:cubicBezTo>
                    <a:cubicBezTo>
                      <a:pt x="6109" y="38"/>
                      <a:pt x="5875" y="0"/>
                      <a:pt x="564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3" name="Google Shape;3888;p99"/>
              <p:cNvSpPr/>
              <p:nvPr/>
            </p:nvSpPr>
            <p:spPr>
              <a:xfrm>
                <a:off x="4231448" y="3754318"/>
                <a:ext cx="430491" cy="148405"/>
              </a:xfrm>
              <a:custGeom>
                <a:avLst/>
                <a:gdLst/>
                <a:ahLst/>
                <a:cxnLst/>
                <a:rect l="l" t="t" r="r" b="b"/>
                <a:pathLst>
                  <a:path w="25379" h="8749" extrusionOk="0">
                    <a:moveTo>
                      <a:pt x="16969" y="244"/>
                    </a:moveTo>
                    <a:cubicBezTo>
                      <a:pt x="17197" y="244"/>
                      <a:pt x="17424" y="312"/>
                      <a:pt x="17617" y="446"/>
                    </a:cubicBezTo>
                    <a:cubicBezTo>
                      <a:pt x="17930" y="683"/>
                      <a:pt x="18159" y="1015"/>
                      <a:pt x="18269" y="1392"/>
                    </a:cubicBezTo>
                    <a:cubicBezTo>
                      <a:pt x="18508" y="2188"/>
                      <a:pt x="18497" y="3039"/>
                      <a:pt x="18236" y="3829"/>
                    </a:cubicBezTo>
                    <a:cubicBezTo>
                      <a:pt x="18101" y="4300"/>
                      <a:pt x="17910" y="4752"/>
                      <a:pt x="17669" y="5175"/>
                    </a:cubicBezTo>
                    <a:lnTo>
                      <a:pt x="17669" y="5175"/>
                    </a:lnTo>
                    <a:cubicBezTo>
                      <a:pt x="17185" y="4802"/>
                      <a:pt x="16746" y="4377"/>
                      <a:pt x="16360" y="3905"/>
                    </a:cubicBezTo>
                    <a:cubicBezTo>
                      <a:pt x="15903" y="3381"/>
                      <a:pt x="15616" y="2729"/>
                      <a:pt x="15537" y="2039"/>
                    </a:cubicBezTo>
                    <a:cubicBezTo>
                      <a:pt x="15479" y="1301"/>
                      <a:pt x="15894" y="608"/>
                      <a:pt x="16573" y="315"/>
                    </a:cubicBezTo>
                    <a:cubicBezTo>
                      <a:pt x="16702" y="267"/>
                      <a:pt x="16836" y="244"/>
                      <a:pt x="16969" y="244"/>
                    </a:cubicBezTo>
                    <a:close/>
                    <a:moveTo>
                      <a:pt x="6925" y="1302"/>
                    </a:moveTo>
                    <a:cubicBezTo>
                      <a:pt x="7097" y="1302"/>
                      <a:pt x="7269" y="1332"/>
                      <a:pt x="7433" y="1392"/>
                    </a:cubicBezTo>
                    <a:cubicBezTo>
                      <a:pt x="8129" y="1652"/>
                      <a:pt x="8635" y="2261"/>
                      <a:pt x="8762" y="2994"/>
                    </a:cubicBezTo>
                    <a:cubicBezTo>
                      <a:pt x="8895" y="3676"/>
                      <a:pt x="8829" y="4383"/>
                      <a:pt x="8572" y="5029"/>
                    </a:cubicBezTo>
                    <a:cubicBezTo>
                      <a:pt x="8335" y="5631"/>
                      <a:pt x="7977" y="6179"/>
                      <a:pt x="7523" y="6641"/>
                    </a:cubicBezTo>
                    <a:cubicBezTo>
                      <a:pt x="7482" y="6683"/>
                      <a:pt x="7441" y="6723"/>
                      <a:pt x="7399" y="6763"/>
                    </a:cubicBezTo>
                    <a:lnTo>
                      <a:pt x="7399" y="6763"/>
                    </a:lnTo>
                    <a:cubicBezTo>
                      <a:pt x="7324" y="6704"/>
                      <a:pt x="7250" y="6643"/>
                      <a:pt x="7178" y="6580"/>
                    </a:cubicBezTo>
                    <a:cubicBezTo>
                      <a:pt x="6505" y="6027"/>
                      <a:pt x="5954" y="5342"/>
                      <a:pt x="5557" y="4567"/>
                    </a:cubicBezTo>
                    <a:cubicBezTo>
                      <a:pt x="5154" y="3834"/>
                      <a:pt x="5140" y="2948"/>
                      <a:pt x="5525" y="2204"/>
                    </a:cubicBezTo>
                    <a:cubicBezTo>
                      <a:pt x="5706" y="1861"/>
                      <a:pt x="5994" y="1585"/>
                      <a:pt x="6346" y="1420"/>
                    </a:cubicBezTo>
                    <a:cubicBezTo>
                      <a:pt x="6531" y="1341"/>
                      <a:pt x="6728" y="1302"/>
                      <a:pt x="6925" y="1302"/>
                    </a:cubicBezTo>
                    <a:close/>
                    <a:moveTo>
                      <a:pt x="72" y="8649"/>
                    </a:moveTo>
                    <a:cubicBezTo>
                      <a:pt x="48" y="8649"/>
                      <a:pt x="25" y="8651"/>
                      <a:pt x="0" y="8654"/>
                    </a:cubicBezTo>
                    <a:cubicBezTo>
                      <a:pt x="25" y="8657"/>
                      <a:pt x="48" y="8659"/>
                      <a:pt x="72" y="8659"/>
                    </a:cubicBezTo>
                    <a:cubicBezTo>
                      <a:pt x="95" y="8659"/>
                      <a:pt x="119" y="8657"/>
                      <a:pt x="142" y="8654"/>
                    </a:cubicBezTo>
                    <a:cubicBezTo>
                      <a:pt x="119" y="8651"/>
                      <a:pt x="95" y="8649"/>
                      <a:pt x="72" y="8649"/>
                    </a:cubicBezTo>
                    <a:close/>
                    <a:moveTo>
                      <a:pt x="16964" y="1"/>
                    </a:moveTo>
                    <a:cubicBezTo>
                      <a:pt x="16804" y="1"/>
                      <a:pt x="16644" y="29"/>
                      <a:pt x="16490" y="87"/>
                    </a:cubicBezTo>
                    <a:cubicBezTo>
                      <a:pt x="15724" y="417"/>
                      <a:pt x="15252" y="1197"/>
                      <a:pt x="15318" y="2029"/>
                    </a:cubicBezTo>
                    <a:cubicBezTo>
                      <a:pt x="15406" y="2761"/>
                      <a:pt x="15714" y="3448"/>
                      <a:pt x="16202" y="4000"/>
                    </a:cubicBezTo>
                    <a:cubicBezTo>
                      <a:pt x="16604" y="4499"/>
                      <a:pt x="17064" y="4947"/>
                      <a:pt x="17574" y="5335"/>
                    </a:cubicBezTo>
                    <a:lnTo>
                      <a:pt x="17574" y="5335"/>
                    </a:lnTo>
                    <a:cubicBezTo>
                      <a:pt x="17408" y="5606"/>
                      <a:pt x="17222" y="5864"/>
                      <a:pt x="17016" y="6106"/>
                    </a:cubicBezTo>
                    <a:cubicBezTo>
                      <a:pt x="15834" y="7537"/>
                      <a:pt x="14089" y="8383"/>
                      <a:pt x="12234" y="8427"/>
                    </a:cubicBezTo>
                    <a:cubicBezTo>
                      <a:pt x="12208" y="8427"/>
                      <a:pt x="12182" y="8428"/>
                      <a:pt x="12156" y="8428"/>
                    </a:cubicBezTo>
                    <a:cubicBezTo>
                      <a:pt x="10489" y="8428"/>
                      <a:pt x="8873" y="7882"/>
                      <a:pt x="7549" y="6880"/>
                    </a:cubicBezTo>
                    <a:lnTo>
                      <a:pt x="7549" y="6880"/>
                    </a:lnTo>
                    <a:cubicBezTo>
                      <a:pt x="7592" y="6841"/>
                      <a:pt x="7633" y="6800"/>
                      <a:pt x="7675" y="6760"/>
                    </a:cubicBezTo>
                    <a:cubicBezTo>
                      <a:pt x="8149" y="6286"/>
                      <a:pt x="8524" y="5722"/>
                      <a:pt x="8775" y="5101"/>
                    </a:cubicBezTo>
                    <a:cubicBezTo>
                      <a:pt x="9051" y="4420"/>
                      <a:pt x="9124" y="3673"/>
                      <a:pt x="8988" y="2951"/>
                    </a:cubicBezTo>
                    <a:cubicBezTo>
                      <a:pt x="8848" y="2146"/>
                      <a:pt x="8293" y="1477"/>
                      <a:pt x="7528" y="1189"/>
                    </a:cubicBezTo>
                    <a:cubicBezTo>
                      <a:pt x="7338" y="1119"/>
                      <a:pt x="7139" y="1084"/>
                      <a:pt x="6940" y="1084"/>
                    </a:cubicBezTo>
                    <a:cubicBezTo>
                      <a:pt x="6715" y="1084"/>
                      <a:pt x="6491" y="1128"/>
                      <a:pt x="6280" y="1216"/>
                    </a:cubicBezTo>
                    <a:cubicBezTo>
                      <a:pt x="5878" y="1398"/>
                      <a:pt x="5547" y="1704"/>
                      <a:pt x="5335" y="2090"/>
                    </a:cubicBezTo>
                    <a:cubicBezTo>
                      <a:pt x="5117" y="2478"/>
                      <a:pt x="5012" y="2918"/>
                      <a:pt x="5028" y="3362"/>
                    </a:cubicBezTo>
                    <a:cubicBezTo>
                      <a:pt x="5048" y="3808"/>
                      <a:pt x="5159" y="4245"/>
                      <a:pt x="5354" y="4648"/>
                    </a:cubicBezTo>
                    <a:cubicBezTo>
                      <a:pt x="5760" y="5456"/>
                      <a:pt x="6331" y="6171"/>
                      <a:pt x="7031" y="6745"/>
                    </a:cubicBezTo>
                    <a:cubicBezTo>
                      <a:pt x="7099" y="6803"/>
                      <a:pt x="7167" y="6859"/>
                      <a:pt x="7236" y="6914"/>
                    </a:cubicBezTo>
                    <a:lnTo>
                      <a:pt x="7236" y="6914"/>
                    </a:lnTo>
                    <a:cubicBezTo>
                      <a:pt x="6508" y="7565"/>
                      <a:pt x="5635" y="8037"/>
                      <a:pt x="4689" y="8290"/>
                    </a:cubicBezTo>
                    <a:cubicBezTo>
                      <a:pt x="3867" y="8509"/>
                      <a:pt x="3024" y="8632"/>
                      <a:pt x="2174" y="8654"/>
                    </a:cubicBezTo>
                    <a:cubicBezTo>
                      <a:pt x="1942" y="8665"/>
                      <a:pt x="1727" y="8669"/>
                      <a:pt x="1529" y="8669"/>
                    </a:cubicBezTo>
                    <a:cubicBezTo>
                      <a:pt x="1134" y="8669"/>
                      <a:pt x="809" y="8654"/>
                      <a:pt x="563" y="8654"/>
                    </a:cubicBezTo>
                    <a:lnTo>
                      <a:pt x="142" y="8654"/>
                    </a:lnTo>
                    <a:lnTo>
                      <a:pt x="563" y="8692"/>
                    </a:lnTo>
                    <a:cubicBezTo>
                      <a:pt x="931" y="8720"/>
                      <a:pt x="1475" y="8749"/>
                      <a:pt x="2179" y="8749"/>
                    </a:cubicBezTo>
                    <a:cubicBezTo>
                      <a:pt x="3036" y="8746"/>
                      <a:pt x="3891" y="8636"/>
                      <a:pt x="4721" y="8423"/>
                    </a:cubicBezTo>
                    <a:cubicBezTo>
                      <a:pt x="5709" y="8176"/>
                      <a:pt x="6621" y="7698"/>
                      <a:pt x="7384" y="7030"/>
                    </a:cubicBezTo>
                    <a:lnTo>
                      <a:pt x="7384" y="7030"/>
                    </a:lnTo>
                    <a:cubicBezTo>
                      <a:pt x="8747" y="8069"/>
                      <a:pt x="10417" y="8635"/>
                      <a:pt x="12138" y="8635"/>
                    </a:cubicBezTo>
                    <a:cubicBezTo>
                      <a:pt x="12168" y="8635"/>
                      <a:pt x="12198" y="8635"/>
                      <a:pt x="12228" y="8635"/>
                    </a:cubicBezTo>
                    <a:cubicBezTo>
                      <a:pt x="14549" y="8626"/>
                      <a:pt x="16618" y="7267"/>
                      <a:pt x="17744" y="5461"/>
                    </a:cubicBezTo>
                    <a:lnTo>
                      <a:pt x="17744" y="5461"/>
                    </a:lnTo>
                    <a:cubicBezTo>
                      <a:pt x="18630" y="6097"/>
                      <a:pt x="19625" y="6562"/>
                      <a:pt x="20681" y="6834"/>
                    </a:cubicBezTo>
                    <a:cubicBezTo>
                      <a:pt x="21408" y="7027"/>
                      <a:pt x="22156" y="7124"/>
                      <a:pt x="22907" y="7124"/>
                    </a:cubicBezTo>
                    <a:cubicBezTo>
                      <a:pt x="23016" y="7124"/>
                      <a:pt x="23124" y="7122"/>
                      <a:pt x="23233" y="7118"/>
                    </a:cubicBezTo>
                    <a:cubicBezTo>
                      <a:pt x="23774" y="7103"/>
                      <a:pt x="24313" y="7032"/>
                      <a:pt x="24839" y="6906"/>
                    </a:cubicBezTo>
                    <a:lnTo>
                      <a:pt x="25241" y="6787"/>
                    </a:lnTo>
                    <a:lnTo>
                      <a:pt x="25379" y="6741"/>
                    </a:lnTo>
                    <a:lnTo>
                      <a:pt x="25379" y="6741"/>
                    </a:lnTo>
                    <a:cubicBezTo>
                      <a:pt x="24690" y="6915"/>
                      <a:pt x="23986" y="7017"/>
                      <a:pt x="23277" y="7048"/>
                    </a:cubicBezTo>
                    <a:cubicBezTo>
                      <a:pt x="23240" y="7048"/>
                      <a:pt x="23204" y="7048"/>
                      <a:pt x="23167" y="7048"/>
                    </a:cubicBezTo>
                    <a:cubicBezTo>
                      <a:pt x="22358" y="7048"/>
                      <a:pt x="21551" y="6940"/>
                      <a:pt x="20768" y="6726"/>
                    </a:cubicBezTo>
                    <a:cubicBezTo>
                      <a:pt x="19711" y="6439"/>
                      <a:pt x="18717" y="5957"/>
                      <a:pt x="17839" y="5304"/>
                    </a:cubicBezTo>
                    <a:lnTo>
                      <a:pt x="17839" y="5304"/>
                    </a:lnTo>
                    <a:cubicBezTo>
                      <a:pt x="18567" y="4061"/>
                      <a:pt x="18851" y="2625"/>
                      <a:pt x="18475" y="1278"/>
                    </a:cubicBezTo>
                    <a:cubicBezTo>
                      <a:pt x="18340" y="861"/>
                      <a:pt x="18080" y="499"/>
                      <a:pt x="17728" y="239"/>
                    </a:cubicBezTo>
                    <a:cubicBezTo>
                      <a:pt x="17500" y="82"/>
                      <a:pt x="17233" y="1"/>
                      <a:pt x="16964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4" name="Google Shape;3889;p99"/>
              <p:cNvSpPr/>
              <p:nvPr/>
            </p:nvSpPr>
            <p:spPr>
              <a:xfrm>
                <a:off x="4181375" y="3326829"/>
                <a:ext cx="381113" cy="133698"/>
              </a:xfrm>
              <a:custGeom>
                <a:avLst/>
                <a:gdLst/>
                <a:ahLst/>
                <a:cxnLst/>
                <a:rect l="l" t="t" r="r" b="b"/>
                <a:pathLst>
                  <a:path w="22468" h="7882" extrusionOk="0">
                    <a:moveTo>
                      <a:pt x="11094" y="240"/>
                    </a:moveTo>
                    <a:cubicBezTo>
                      <a:pt x="11689" y="240"/>
                      <a:pt x="12268" y="482"/>
                      <a:pt x="12687" y="926"/>
                    </a:cubicBezTo>
                    <a:cubicBezTo>
                      <a:pt x="12924" y="1214"/>
                      <a:pt x="13038" y="1585"/>
                      <a:pt x="13003" y="1956"/>
                    </a:cubicBezTo>
                    <a:cubicBezTo>
                      <a:pt x="12969" y="2323"/>
                      <a:pt x="12836" y="2673"/>
                      <a:pt x="12616" y="2968"/>
                    </a:cubicBezTo>
                    <a:cubicBezTo>
                      <a:pt x="12179" y="3542"/>
                      <a:pt x="11607" y="4001"/>
                      <a:pt x="10952" y="4305"/>
                    </a:cubicBezTo>
                    <a:cubicBezTo>
                      <a:pt x="10549" y="4495"/>
                      <a:pt x="10134" y="4655"/>
                      <a:pt x="9710" y="4787"/>
                    </a:cubicBezTo>
                    <a:lnTo>
                      <a:pt x="9710" y="4787"/>
                    </a:lnTo>
                    <a:cubicBezTo>
                      <a:pt x="9620" y="4678"/>
                      <a:pt x="9535" y="4567"/>
                      <a:pt x="9454" y="4451"/>
                    </a:cubicBezTo>
                    <a:cubicBezTo>
                      <a:pt x="8977" y="3729"/>
                      <a:pt x="8806" y="2846"/>
                      <a:pt x="8982" y="1999"/>
                    </a:cubicBezTo>
                    <a:cubicBezTo>
                      <a:pt x="9129" y="1176"/>
                      <a:pt x="9741" y="515"/>
                      <a:pt x="10551" y="308"/>
                    </a:cubicBezTo>
                    <a:cubicBezTo>
                      <a:pt x="10730" y="262"/>
                      <a:pt x="10913" y="240"/>
                      <a:pt x="11094" y="240"/>
                    </a:cubicBezTo>
                    <a:close/>
                    <a:moveTo>
                      <a:pt x="19091" y="774"/>
                    </a:moveTo>
                    <a:cubicBezTo>
                      <a:pt x="19367" y="774"/>
                      <a:pt x="19643" y="839"/>
                      <a:pt x="19897" y="973"/>
                    </a:cubicBezTo>
                    <a:cubicBezTo>
                      <a:pt x="20543" y="1290"/>
                      <a:pt x="20990" y="1905"/>
                      <a:pt x="21092" y="2617"/>
                    </a:cubicBezTo>
                    <a:cubicBezTo>
                      <a:pt x="21209" y="3371"/>
                      <a:pt x="21063" y="4143"/>
                      <a:pt x="20677" y="4800"/>
                    </a:cubicBezTo>
                    <a:cubicBezTo>
                      <a:pt x="20317" y="5384"/>
                      <a:pt x="19851" y="5882"/>
                      <a:pt x="19312" y="6274"/>
                    </a:cubicBezTo>
                    <a:lnTo>
                      <a:pt x="19312" y="6274"/>
                    </a:lnTo>
                    <a:cubicBezTo>
                      <a:pt x="19066" y="6062"/>
                      <a:pt x="18834" y="5833"/>
                      <a:pt x="18616" y="5590"/>
                    </a:cubicBezTo>
                    <a:cubicBezTo>
                      <a:pt x="18277" y="5210"/>
                      <a:pt x="17983" y="4790"/>
                      <a:pt x="17742" y="4343"/>
                    </a:cubicBezTo>
                    <a:cubicBezTo>
                      <a:pt x="17465" y="3849"/>
                      <a:pt x="17317" y="3292"/>
                      <a:pt x="17317" y="2727"/>
                    </a:cubicBezTo>
                    <a:cubicBezTo>
                      <a:pt x="17313" y="2108"/>
                      <a:pt x="17583" y="1519"/>
                      <a:pt x="18054" y="1119"/>
                    </a:cubicBezTo>
                    <a:cubicBezTo>
                      <a:pt x="18358" y="890"/>
                      <a:pt x="18724" y="774"/>
                      <a:pt x="19091" y="774"/>
                    </a:cubicBezTo>
                    <a:close/>
                    <a:moveTo>
                      <a:pt x="11085" y="0"/>
                    </a:moveTo>
                    <a:cubicBezTo>
                      <a:pt x="10894" y="0"/>
                      <a:pt x="10702" y="22"/>
                      <a:pt x="10514" y="65"/>
                    </a:cubicBezTo>
                    <a:cubicBezTo>
                      <a:pt x="10073" y="163"/>
                      <a:pt x="9672" y="397"/>
                      <a:pt x="9370" y="732"/>
                    </a:cubicBezTo>
                    <a:cubicBezTo>
                      <a:pt x="9070" y="1074"/>
                      <a:pt x="8861" y="1487"/>
                      <a:pt x="8766" y="1933"/>
                    </a:cubicBezTo>
                    <a:cubicBezTo>
                      <a:pt x="8572" y="2844"/>
                      <a:pt x="8751" y="3796"/>
                      <a:pt x="9266" y="4574"/>
                    </a:cubicBezTo>
                    <a:cubicBezTo>
                      <a:pt x="9333" y="4670"/>
                      <a:pt x="9403" y="4764"/>
                      <a:pt x="9475" y="4856"/>
                    </a:cubicBezTo>
                    <a:lnTo>
                      <a:pt x="9475" y="4856"/>
                    </a:lnTo>
                    <a:cubicBezTo>
                      <a:pt x="8727" y="5067"/>
                      <a:pt x="7954" y="5187"/>
                      <a:pt x="7173" y="5213"/>
                    </a:cubicBezTo>
                    <a:cubicBezTo>
                      <a:pt x="7062" y="5216"/>
                      <a:pt x="6950" y="5218"/>
                      <a:pt x="6839" y="5218"/>
                    </a:cubicBezTo>
                    <a:cubicBezTo>
                      <a:pt x="5039" y="5218"/>
                      <a:pt x="3269" y="4751"/>
                      <a:pt x="1701" y="3861"/>
                    </a:cubicBezTo>
                    <a:cubicBezTo>
                      <a:pt x="1251" y="3598"/>
                      <a:pt x="825" y="3300"/>
                      <a:pt x="424" y="2968"/>
                    </a:cubicBezTo>
                    <a:lnTo>
                      <a:pt x="113" y="2708"/>
                    </a:lnTo>
                    <a:lnTo>
                      <a:pt x="0" y="2623"/>
                    </a:lnTo>
                    <a:lnTo>
                      <a:pt x="0" y="2623"/>
                    </a:lnTo>
                    <a:cubicBezTo>
                      <a:pt x="29" y="2659"/>
                      <a:pt x="60" y="2693"/>
                      <a:pt x="94" y="2727"/>
                    </a:cubicBezTo>
                    <a:lnTo>
                      <a:pt x="392" y="3006"/>
                    </a:lnTo>
                    <a:cubicBezTo>
                      <a:pt x="781" y="3358"/>
                      <a:pt x="1202" y="3675"/>
                      <a:pt x="1649" y="3950"/>
                    </a:cubicBezTo>
                    <a:cubicBezTo>
                      <a:pt x="3235" y="4898"/>
                      <a:pt x="5048" y="5399"/>
                      <a:pt x="6894" y="5399"/>
                    </a:cubicBezTo>
                    <a:cubicBezTo>
                      <a:pt x="6988" y="5399"/>
                      <a:pt x="7083" y="5398"/>
                      <a:pt x="7177" y="5395"/>
                    </a:cubicBezTo>
                    <a:cubicBezTo>
                      <a:pt x="8006" y="5379"/>
                      <a:pt x="8827" y="5256"/>
                      <a:pt x="9620" y="5031"/>
                    </a:cubicBezTo>
                    <a:lnTo>
                      <a:pt x="9620" y="5031"/>
                    </a:lnTo>
                    <a:cubicBezTo>
                      <a:pt x="10106" y="5594"/>
                      <a:pt x="10701" y="6055"/>
                      <a:pt x="11373" y="6383"/>
                    </a:cubicBezTo>
                    <a:cubicBezTo>
                      <a:pt x="12788" y="7129"/>
                      <a:pt x="14361" y="7515"/>
                      <a:pt x="15953" y="7515"/>
                    </a:cubicBezTo>
                    <a:cubicBezTo>
                      <a:pt x="16190" y="7515"/>
                      <a:pt x="16428" y="7507"/>
                      <a:pt x="16665" y="7490"/>
                    </a:cubicBezTo>
                    <a:cubicBezTo>
                      <a:pt x="17670" y="7415"/>
                      <a:pt x="18618" y="7064"/>
                      <a:pt x="19415" y="6494"/>
                    </a:cubicBezTo>
                    <a:lnTo>
                      <a:pt x="19415" y="6494"/>
                    </a:lnTo>
                    <a:cubicBezTo>
                      <a:pt x="19746" y="6753"/>
                      <a:pt x="20101" y="6984"/>
                      <a:pt x="20474" y="7183"/>
                    </a:cubicBezTo>
                    <a:cubicBezTo>
                      <a:pt x="20936" y="7431"/>
                      <a:pt x="21424" y="7627"/>
                      <a:pt x="21929" y="7769"/>
                    </a:cubicBezTo>
                    <a:cubicBezTo>
                      <a:pt x="22105" y="7820"/>
                      <a:pt x="22286" y="7858"/>
                      <a:pt x="22467" y="7881"/>
                    </a:cubicBezTo>
                    <a:cubicBezTo>
                      <a:pt x="22467" y="7868"/>
                      <a:pt x="22285" y="7830"/>
                      <a:pt x="21924" y="7739"/>
                    </a:cubicBezTo>
                    <a:cubicBezTo>
                      <a:pt x="21433" y="7577"/>
                      <a:pt x="20959" y="7370"/>
                      <a:pt x="20506" y="7121"/>
                    </a:cubicBezTo>
                    <a:cubicBezTo>
                      <a:pt x="20152" y="6918"/>
                      <a:pt x="19816" y="6688"/>
                      <a:pt x="19500" y="6432"/>
                    </a:cubicBezTo>
                    <a:lnTo>
                      <a:pt x="19500" y="6432"/>
                    </a:lnTo>
                    <a:cubicBezTo>
                      <a:pt x="20049" y="6022"/>
                      <a:pt x="20523" y="5506"/>
                      <a:pt x="20889" y="4904"/>
                    </a:cubicBezTo>
                    <a:cubicBezTo>
                      <a:pt x="21297" y="4198"/>
                      <a:pt x="21449" y="3374"/>
                      <a:pt x="21319" y="2570"/>
                    </a:cubicBezTo>
                    <a:cubicBezTo>
                      <a:pt x="21206" y="1791"/>
                      <a:pt x="20711" y="1119"/>
                      <a:pt x="20000" y="780"/>
                    </a:cubicBezTo>
                    <a:cubicBezTo>
                      <a:pt x="19715" y="642"/>
                      <a:pt x="19402" y="571"/>
                      <a:pt x="19086" y="571"/>
                    </a:cubicBezTo>
                    <a:cubicBezTo>
                      <a:pt x="19033" y="571"/>
                      <a:pt x="18980" y="573"/>
                      <a:pt x="18928" y="577"/>
                    </a:cubicBezTo>
                    <a:cubicBezTo>
                      <a:pt x="18570" y="603"/>
                      <a:pt x="18229" y="738"/>
                      <a:pt x="17950" y="964"/>
                    </a:cubicBezTo>
                    <a:cubicBezTo>
                      <a:pt x="17434" y="1395"/>
                      <a:pt x="17136" y="2031"/>
                      <a:pt x="17133" y="2703"/>
                    </a:cubicBezTo>
                    <a:cubicBezTo>
                      <a:pt x="17140" y="3300"/>
                      <a:pt x="17304" y="3884"/>
                      <a:pt x="17605" y="4400"/>
                    </a:cubicBezTo>
                    <a:cubicBezTo>
                      <a:pt x="17858" y="4855"/>
                      <a:pt x="18163" y="5278"/>
                      <a:pt x="18517" y="5661"/>
                    </a:cubicBezTo>
                    <a:cubicBezTo>
                      <a:pt x="18737" y="5903"/>
                      <a:pt x="18973" y="6129"/>
                      <a:pt x="19222" y="6339"/>
                    </a:cubicBezTo>
                    <a:lnTo>
                      <a:pt x="19222" y="6339"/>
                    </a:lnTo>
                    <a:cubicBezTo>
                      <a:pt x="18465" y="6866"/>
                      <a:pt x="17569" y="7191"/>
                      <a:pt x="16623" y="7259"/>
                    </a:cubicBezTo>
                    <a:cubicBezTo>
                      <a:pt x="16398" y="7274"/>
                      <a:pt x="16173" y="7282"/>
                      <a:pt x="15948" y="7282"/>
                    </a:cubicBezTo>
                    <a:cubicBezTo>
                      <a:pt x="14392" y="7282"/>
                      <a:pt x="12855" y="6904"/>
                      <a:pt x="11473" y="6176"/>
                    </a:cubicBezTo>
                    <a:cubicBezTo>
                      <a:pt x="10860" y="5877"/>
                      <a:pt x="10313" y="5463"/>
                      <a:pt x="9860" y="4960"/>
                    </a:cubicBezTo>
                    <a:lnTo>
                      <a:pt x="9860" y="4960"/>
                    </a:lnTo>
                    <a:cubicBezTo>
                      <a:pt x="10267" y="4833"/>
                      <a:pt x="10667" y="4679"/>
                      <a:pt x="11056" y="4498"/>
                    </a:cubicBezTo>
                    <a:cubicBezTo>
                      <a:pt x="11747" y="4175"/>
                      <a:pt x="12350" y="3688"/>
                      <a:pt x="12810" y="3080"/>
                    </a:cubicBezTo>
                    <a:cubicBezTo>
                      <a:pt x="13054" y="2754"/>
                      <a:pt x="13203" y="2367"/>
                      <a:pt x="13240" y="1961"/>
                    </a:cubicBezTo>
                    <a:cubicBezTo>
                      <a:pt x="13278" y="1533"/>
                      <a:pt x="13146" y="1107"/>
                      <a:pt x="12876" y="774"/>
                    </a:cubicBezTo>
                    <a:cubicBezTo>
                      <a:pt x="12599" y="442"/>
                      <a:pt x="12224" y="207"/>
                      <a:pt x="11804" y="103"/>
                    </a:cubicBezTo>
                    <a:cubicBezTo>
                      <a:pt x="11570" y="35"/>
                      <a:pt x="11328" y="0"/>
                      <a:pt x="1108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5" name="Google Shape;3890;p99"/>
              <p:cNvSpPr/>
              <p:nvPr/>
            </p:nvSpPr>
            <p:spPr>
              <a:xfrm>
                <a:off x="3601563" y="3455049"/>
                <a:ext cx="718701" cy="337876"/>
              </a:xfrm>
              <a:custGeom>
                <a:avLst/>
                <a:gdLst/>
                <a:ahLst/>
                <a:cxnLst/>
                <a:rect l="l" t="t" r="r" b="b"/>
                <a:pathLst>
                  <a:path w="42370" h="19919" extrusionOk="0">
                    <a:moveTo>
                      <a:pt x="34502" y="1"/>
                    </a:moveTo>
                    <a:cubicBezTo>
                      <a:pt x="34502" y="1"/>
                      <a:pt x="29924" y="11700"/>
                      <a:pt x="28696" y="11814"/>
                    </a:cubicBezTo>
                    <a:cubicBezTo>
                      <a:pt x="27894" y="11887"/>
                      <a:pt x="27085" y="11920"/>
                      <a:pt x="26278" y="11920"/>
                    </a:cubicBezTo>
                    <a:cubicBezTo>
                      <a:pt x="20241" y="11920"/>
                      <a:pt x="14314" y="10074"/>
                      <a:pt x="12063" y="9290"/>
                    </a:cubicBezTo>
                    <a:cubicBezTo>
                      <a:pt x="11807" y="8997"/>
                      <a:pt x="11511" y="8648"/>
                      <a:pt x="11179" y="8223"/>
                    </a:cubicBezTo>
                    <a:cubicBezTo>
                      <a:pt x="10900" y="7853"/>
                      <a:pt x="10684" y="7440"/>
                      <a:pt x="10542" y="6998"/>
                    </a:cubicBezTo>
                    <a:cubicBezTo>
                      <a:pt x="10340" y="6457"/>
                      <a:pt x="10219" y="5892"/>
                      <a:pt x="10178" y="5316"/>
                    </a:cubicBezTo>
                    <a:cubicBezTo>
                      <a:pt x="10198" y="5089"/>
                      <a:pt x="10076" y="4875"/>
                      <a:pt x="9868" y="4780"/>
                    </a:cubicBezTo>
                    <a:cubicBezTo>
                      <a:pt x="9797" y="4747"/>
                      <a:pt x="9721" y="4732"/>
                      <a:pt x="9646" y="4732"/>
                    </a:cubicBezTo>
                    <a:cubicBezTo>
                      <a:pt x="9504" y="4732"/>
                      <a:pt x="9364" y="4788"/>
                      <a:pt x="9262" y="4897"/>
                    </a:cubicBezTo>
                    <a:cubicBezTo>
                      <a:pt x="8963" y="5279"/>
                      <a:pt x="8892" y="6735"/>
                      <a:pt x="9563" y="8303"/>
                    </a:cubicBezTo>
                    <a:cubicBezTo>
                      <a:pt x="9807" y="8874"/>
                      <a:pt x="9648" y="9072"/>
                      <a:pt x="9305" y="9072"/>
                    </a:cubicBezTo>
                    <a:cubicBezTo>
                      <a:pt x="8705" y="9072"/>
                      <a:pt x="7539" y="8465"/>
                      <a:pt x="6983" y="8185"/>
                    </a:cubicBezTo>
                    <a:cubicBezTo>
                      <a:pt x="6162" y="7773"/>
                      <a:pt x="3669" y="6664"/>
                      <a:pt x="3080" y="6664"/>
                    </a:cubicBezTo>
                    <a:cubicBezTo>
                      <a:pt x="3042" y="6664"/>
                      <a:pt x="3012" y="6668"/>
                      <a:pt x="2990" y="6678"/>
                    </a:cubicBezTo>
                    <a:cubicBezTo>
                      <a:pt x="2480" y="6915"/>
                      <a:pt x="2631" y="7510"/>
                      <a:pt x="3525" y="7926"/>
                    </a:cubicBezTo>
                    <a:cubicBezTo>
                      <a:pt x="4418" y="8341"/>
                      <a:pt x="6966" y="9787"/>
                      <a:pt x="6714" y="10231"/>
                    </a:cubicBezTo>
                    <a:cubicBezTo>
                      <a:pt x="6692" y="10270"/>
                      <a:pt x="6638" y="10288"/>
                      <a:pt x="6557" y="10288"/>
                    </a:cubicBezTo>
                    <a:cubicBezTo>
                      <a:pt x="5719" y="10288"/>
                      <a:pt x="2046" y="8379"/>
                      <a:pt x="2046" y="8379"/>
                    </a:cubicBezTo>
                    <a:cubicBezTo>
                      <a:pt x="2046" y="8379"/>
                      <a:pt x="1603" y="8050"/>
                      <a:pt x="1237" y="8050"/>
                    </a:cubicBezTo>
                    <a:cubicBezTo>
                      <a:pt x="1091" y="8050"/>
                      <a:pt x="958" y="8101"/>
                      <a:pt x="870" y="8246"/>
                    </a:cubicBezTo>
                    <a:cubicBezTo>
                      <a:pt x="307" y="9168"/>
                      <a:pt x="5183" y="11261"/>
                      <a:pt x="5656" y="11450"/>
                    </a:cubicBezTo>
                    <a:cubicBezTo>
                      <a:pt x="5937" y="11564"/>
                      <a:pt x="5793" y="11956"/>
                      <a:pt x="5521" y="11956"/>
                    </a:cubicBezTo>
                    <a:cubicBezTo>
                      <a:pt x="5477" y="11956"/>
                      <a:pt x="5430" y="11946"/>
                      <a:pt x="5381" y="11923"/>
                    </a:cubicBezTo>
                    <a:cubicBezTo>
                      <a:pt x="5089" y="11787"/>
                      <a:pt x="2302" y="10231"/>
                      <a:pt x="1017" y="10231"/>
                    </a:cubicBezTo>
                    <a:cubicBezTo>
                      <a:pt x="748" y="10231"/>
                      <a:pt x="545" y="10300"/>
                      <a:pt x="445" y="10463"/>
                    </a:cubicBezTo>
                    <a:cubicBezTo>
                      <a:pt x="0" y="11176"/>
                      <a:pt x="4442" y="12243"/>
                      <a:pt x="5013" y="13164"/>
                    </a:cubicBezTo>
                    <a:cubicBezTo>
                      <a:pt x="5121" y="13339"/>
                      <a:pt x="5071" y="13407"/>
                      <a:pt x="4915" y="13407"/>
                    </a:cubicBezTo>
                    <a:cubicBezTo>
                      <a:pt x="4372" y="13407"/>
                      <a:pt x="2550" y="12582"/>
                      <a:pt x="1719" y="12582"/>
                    </a:cubicBezTo>
                    <a:cubicBezTo>
                      <a:pt x="1529" y="12582"/>
                      <a:pt x="1391" y="12625"/>
                      <a:pt x="1332" y="12730"/>
                    </a:cubicBezTo>
                    <a:cubicBezTo>
                      <a:pt x="1181" y="12989"/>
                      <a:pt x="1110" y="13206"/>
                      <a:pt x="3496" y="14067"/>
                    </a:cubicBezTo>
                    <a:cubicBezTo>
                      <a:pt x="5241" y="14612"/>
                      <a:pt x="7014" y="15062"/>
                      <a:pt x="8807" y="15413"/>
                    </a:cubicBezTo>
                    <a:lnTo>
                      <a:pt x="8807" y="15437"/>
                    </a:lnTo>
                    <a:cubicBezTo>
                      <a:pt x="8807" y="15437"/>
                      <a:pt x="18881" y="19918"/>
                      <a:pt x="27234" y="19918"/>
                    </a:cubicBezTo>
                    <a:cubicBezTo>
                      <a:pt x="31410" y="19918"/>
                      <a:pt x="35156" y="18798"/>
                      <a:pt x="36997" y="15437"/>
                    </a:cubicBezTo>
                    <a:cubicBezTo>
                      <a:pt x="39088" y="11624"/>
                      <a:pt x="40885" y="7656"/>
                      <a:pt x="42369" y="3568"/>
                    </a:cubicBezTo>
                    <a:lnTo>
                      <a:pt x="34502" y="1"/>
                    </a:lnTo>
                    <a:close/>
                  </a:path>
                </a:pathLst>
              </a:custGeom>
              <a:solidFill>
                <a:srgbClr val="AA755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6" name="Google Shape;3891;p99"/>
              <p:cNvSpPr/>
              <p:nvPr/>
            </p:nvSpPr>
            <p:spPr>
              <a:xfrm>
                <a:off x="4399428" y="3977002"/>
                <a:ext cx="30108" cy="28463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678" extrusionOk="0">
                    <a:moveTo>
                      <a:pt x="823" y="1"/>
                    </a:moveTo>
                    <a:cubicBezTo>
                      <a:pt x="646" y="12"/>
                      <a:pt x="478" y="86"/>
                      <a:pt x="351" y="208"/>
                    </a:cubicBezTo>
                    <a:cubicBezTo>
                      <a:pt x="103" y="419"/>
                      <a:pt x="0" y="753"/>
                      <a:pt x="86" y="1066"/>
                    </a:cubicBezTo>
                    <a:cubicBezTo>
                      <a:pt x="174" y="1379"/>
                      <a:pt x="434" y="1614"/>
                      <a:pt x="754" y="1667"/>
                    </a:cubicBezTo>
                    <a:cubicBezTo>
                      <a:pt x="800" y="1674"/>
                      <a:pt x="845" y="1678"/>
                      <a:pt x="890" y="1678"/>
                    </a:cubicBezTo>
                    <a:cubicBezTo>
                      <a:pt x="1164" y="1678"/>
                      <a:pt x="1423" y="1544"/>
                      <a:pt x="1580" y="1313"/>
                    </a:cubicBezTo>
                    <a:cubicBezTo>
                      <a:pt x="1763" y="1046"/>
                      <a:pt x="1774" y="695"/>
                      <a:pt x="1608" y="416"/>
                    </a:cubicBezTo>
                    <a:cubicBezTo>
                      <a:pt x="1523" y="256"/>
                      <a:pt x="1383" y="132"/>
                      <a:pt x="1215" y="67"/>
                    </a:cubicBezTo>
                    <a:cubicBezTo>
                      <a:pt x="1158" y="44"/>
                      <a:pt x="1107" y="38"/>
                      <a:pt x="1071" y="38"/>
                    </a:cubicBezTo>
                    <a:cubicBezTo>
                      <a:pt x="1038" y="38"/>
                      <a:pt x="1017" y="43"/>
                      <a:pt x="1017" y="48"/>
                    </a:cubicBezTo>
                    <a:cubicBezTo>
                      <a:pt x="1017" y="86"/>
                      <a:pt x="1292" y="128"/>
                      <a:pt x="1447" y="487"/>
                    </a:cubicBezTo>
                    <a:cubicBezTo>
                      <a:pt x="1538" y="682"/>
                      <a:pt x="1538" y="907"/>
                      <a:pt x="1447" y="1101"/>
                    </a:cubicBezTo>
                    <a:cubicBezTo>
                      <a:pt x="1321" y="1278"/>
                      <a:pt x="1119" y="1380"/>
                      <a:pt x="907" y="1380"/>
                    </a:cubicBezTo>
                    <a:cubicBezTo>
                      <a:pt x="872" y="1380"/>
                      <a:pt x="838" y="1377"/>
                      <a:pt x="803" y="1372"/>
                    </a:cubicBezTo>
                    <a:cubicBezTo>
                      <a:pt x="554" y="1331"/>
                      <a:pt x="350" y="1152"/>
                      <a:pt x="275" y="913"/>
                    </a:cubicBezTo>
                    <a:cubicBezTo>
                      <a:pt x="247" y="699"/>
                      <a:pt x="317" y="486"/>
                      <a:pt x="465" y="331"/>
                    </a:cubicBezTo>
                    <a:cubicBezTo>
                      <a:pt x="611" y="182"/>
                      <a:pt x="801" y="84"/>
                      <a:pt x="1007" y="48"/>
                    </a:cubicBezTo>
                    <a:cubicBezTo>
                      <a:pt x="1007" y="48"/>
                      <a:pt x="950" y="1"/>
                      <a:pt x="823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7" name="Google Shape;3892;p99"/>
              <p:cNvSpPr/>
              <p:nvPr/>
            </p:nvSpPr>
            <p:spPr>
              <a:xfrm>
                <a:off x="3798311" y="3429164"/>
                <a:ext cx="600065" cy="363846"/>
              </a:xfrm>
              <a:custGeom>
                <a:avLst/>
                <a:gdLst/>
                <a:ahLst/>
                <a:cxnLst/>
                <a:rect l="l" t="t" r="r" b="b"/>
                <a:pathLst>
                  <a:path w="35376" h="21450" extrusionOk="0">
                    <a:moveTo>
                      <a:pt x="25275" y="1"/>
                    </a:moveTo>
                    <a:cubicBezTo>
                      <a:pt x="23913" y="1"/>
                      <a:pt x="22598" y="506"/>
                      <a:pt x="21585" y="1419"/>
                    </a:cubicBezTo>
                    <a:lnTo>
                      <a:pt x="9668" y="1419"/>
                    </a:lnTo>
                    <a:lnTo>
                      <a:pt x="1" y="21449"/>
                    </a:lnTo>
                    <a:lnTo>
                      <a:pt x="25616" y="21449"/>
                    </a:lnTo>
                    <a:lnTo>
                      <a:pt x="35066" y="1448"/>
                    </a:lnTo>
                    <a:cubicBezTo>
                      <a:pt x="35375" y="774"/>
                      <a:pt x="34886" y="5"/>
                      <a:pt x="34145" y="1"/>
                    </a:cubicBezTo>
                    <a:lnTo>
                      <a:pt x="25299" y="1"/>
                    </a:lnTo>
                    <a:cubicBezTo>
                      <a:pt x="25291" y="1"/>
                      <a:pt x="25283" y="1"/>
                      <a:pt x="252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8" name="Google Shape;3893;p99"/>
              <p:cNvSpPr/>
              <p:nvPr/>
            </p:nvSpPr>
            <p:spPr>
              <a:xfrm>
                <a:off x="3812101" y="3446890"/>
                <a:ext cx="477477" cy="313077"/>
              </a:xfrm>
              <a:custGeom>
                <a:avLst/>
                <a:gdLst/>
                <a:ahLst/>
                <a:cxnLst/>
                <a:rect l="l" t="t" r="r" b="b"/>
                <a:pathLst>
                  <a:path w="28149" h="18457" extrusionOk="0">
                    <a:moveTo>
                      <a:pt x="3011" y="1"/>
                    </a:moveTo>
                    <a:lnTo>
                      <a:pt x="0" y="18329"/>
                    </a:lnTo>
                    <a:lnTo>
                      <a:pt x="25135" y="18456"/>
                    </a:lnTo>
                    <a:lnTo>
                      <a:pt x="28148" y="94"/>
                    </a:lnTo>
                    <a:lnTo>
                      <a:pt x="3011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9" name="Google Shape;3894;p99"/>
              <p:cNvSpPr/>
              <p:nvPr/>
            </p:nvSpPr>
            <p:spPr>
              <a:xfrm>
                <a:off x="3810269" y="3444634"/>
                <a:ext cx="479700" cy="316792"/>
              </a:xfrm>
              <a:custGeom>
                <a:avLst/>
                <a:gdLst/>
                <a:ahLst/>
                <a:cxnLst/>
                <a:rect l="l" t="t" r="r" b="b"/>
                <a:pathLst>
                  <a:path w="28280" h="18676" extrusionOk="0">
                    <a:moveTo>
                      <a:pt x="3043" y="1"/>
                    </a:moveTo>
                    <a:lnTo>
                      <a:pt x="3043" y="96"/>
                    </a:lnTo>
                    <a:cubicBezTo>
                      <a:pt x="2137" y="5606"/>
                      <a:pt x="1111" y="11843"/>
                      <a:pt x="24" y="18424"/>
                    </a:cubicBezTo>
                    <a:lnTo>
                      <a:pt x="0" y="18566"/>
                    </a:lnTo>
                    <a:lnTo>
                      <a:pt x="161" y="18566"/>
                    </a:lnTo>
                    <a:lnTo>
                      <a:pt x="25281" y="18675"/>
                    </a:lnTo>
                    <a:lnTo>
                      <a:pt x="25365" y="18675"/>
                    </a:lnTo>
                    <a:lnTo>
                      <a:pt x="25365" y="18589"/>
                    </a:lnTo>
                    <a:cubicBezTo>
                      <a:pt x="26258" y="13020"/>
                      <a:pt x="26995" y="8416"/>
                      <a:pt x="27511" y="5193"/>
                    </a:cubicBezTo>
                    <a:cubicBezTo>
                      <a:pt x="27761" y="3606"/>
                      <a:pt x="27955" y="2360"/>
                      <a:pt x="28091" y="1499"/>
                    </a:cubicBezTo>
                    <a:cubicBezTo>
                      <a:pt x="28152" y="1103"/>
                      <a:pt x="28195" y="771"/>
                      <a:pt x="28237" y="555"/>
                    </a:cubicBezTo>
                    <a:cubicBezTo>
                      <a:pt x="28279" y="337"/>
                      <a:pt x="28279" y="233"/>
                      <a:pt x="28279" y="233"/>
                    </a:cubicBezTo>
                    <a:lnTo>
                      <a:pt x="28279" y="233"/>
                    </a:lnTo>
                    <a:cubicBezTo>
                      <a:pt x="28237" y="337"/>
                      <a:pt x="28202" y="444"/>
                      <a:pt x="28176" y="553"/>
                    </a:cubicBezTo>
                    <a:cubicBezTo>
                      <a:pt x="28132" y="784"/>
                      <a:pt x="28075" y="1110"/>
                      <a:pt x="28006" y="1532"/>
                    </a:cubicBezTo>
                    <a:cubicBezTo>
                      <a:pt x="27841" y="2411"/>
                      <a:pt x="27642" y="3653"/>
                      <a:pt x="27368" y="5246"/>
                    </a:cubicBezTo>
                    <a:cubicBezTo>
                      <a:pt x="26832" y="8429"/>
                      <a:pt x="26080" y="12971"/>
                      <a:pt x="25143" y="18472"/>
                    </a:cubicBezTo>
                    <a:lnTo>
                      <a:pt x="25143" y="18472"/>
                    </a:lnTo>
                    <a:lnTo>
                      <a:pt x="250" y="18321"/>
                    </a:lnTo>
                    <a:lnTo>
                      <a:pt x="250" y="18321"/>
                    </a:lnTo>
                    <a:lnTo>
                      <a:pt x="3207" y="181"/>
                    </a:lnTo>
                    <a:lnTo>
                      <a:pt x="26466" y="181"/>
                    </a:lnTo>
                    <a:lnTo>
                      <a:pt x="21330" y="129"/>
                    </a:lnTo>
                    <a:lnTo>
                      <a:pt x="313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0" name="Google Shape;3895;p99"/>
              <p:cNvSpPr/>
              <p:nvPr/>
            </p:nvSpPr>
            <p:spPr>
              <a:xfrm>
                <a:off x="3898746" y="3487769"/>
                <a:ext cx="39285" cy="225381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3287" extrusionOk="0">
                    <a:moveTo>
                      <a:pt x="2249" y="1"/>
                    </a:moveTo>
                    <a:cubicBezTo>
                      <a:pt x="2179" y="1"/>
                      <a:pt x="1643" y="2959"/>
                      <a:pt x="1041" y="6615"/>
                    </a:cubicBezTo>
                    <a:cubicBezTo>
                      <a:pt x="436" y="10287"/>
                      <a:pt x="0" y="13287"/>
                      <a:pt x="67" y="13287"/>
                    </a:cubicBezTo>
                    <a:cubicBezTo>
                      <a:pt x="68" y="13287"/>
                      <a:pt x="68" y="13287"/>
                      <a:pt x="68" y="13287"/>
                    </a:cubicBezTo>
                    <a:cubicBezTo>
                      <a:pt x="135" y="13287"/>
                      <a:pt x="678" y="10342"/>
                      <a:pt x="1282" y="6672"/>
                    </a:cubicBezTo>
                    <a:cubicBezTo>
                      <a:pt x="1885" y="2997"/>
                      <a:pt x="2315" y="24"/>
                      <a:pt x="2249" y="1"/>
                    </a:cubicBezTo>
                    <a:cubicBezTo>
                      <a:pt x="2249" y="1"/>
                      <a:pt x="2249" y="1"/>
                      <a:pt x="224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1" name="Google Shape;3896;p99"/>
              <p:cNvSpPr/>
              <p:nvPr/>
            </p:nvSpPr>
            <p:spPr>
              <a:xfrm>
                <a:off x="3945800" y="3496963"/>
                <a:ext cx="37301" cy="213151"/>
              </a:xfrm>
              <a:custGeom>
                <a:avLst/>
                <a:gdLst/>
                <a:ahLst/>
                <a:cxnLst/>
                <a:rect l="l" t="t" r="r" b="b"/>
                <a:pathLst>
                  <a:path w="2199" h="12566" extrusionOk="0">
                    <a:moveTo>
                      <a:pt x="2131" y="1"/>
                    </a:moveTo>
                    <a:cubicBezTo>
                      <a:pt x="2063" y="1"/>
                      <a:pt x="1550" y="2809"/>
                      <a:pt x="979" y="6268"/>
                    </a:cubicBezTo>
                    <a:cubicBezTo>
                      <a:pt x="406" y="9731"/>
                      <a:pt x="0" y="12565"/>
                      <a:pt x="67" y="12565"/>
                    </a:cubicBezTo>
                    <a:cubicBezTo>
                      <a:pt x="67" y="12565"/>
                      <a:pt x="68" y="12565"/>
                      <a:pt x="68" y="12565"/>
                    </a:cubicBezTo>
                    <a:cubicBezTo>
                      <a:pt x="140" y="12565"/>
                      <a:pt x="649" y="9762"/>
                      <a:pt x="1219" y="6304"/>
                    </a:cubicBezTo>
                    <a:cubicBezTo>
                      <a:pt x="1792" y="2836"/>
                      <a:pt x="2198" y="10"/>
                      <a:pt x="2131" y="1"/>
                    </a:cubicBezTo>
                    <a:cubicBezTo>
                      <a:pt x="2131" y="1"/>
                      <a:pt x="2131" y="1"/>
                      <a:pt x="21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2" name="Google Shape;3897;p99"/>
              <p:cNvSpPr/>
              <p:nvPr/>
            </p:nvSpPr>
            <p:spPr>
              <a:xfrm>
                <a:off x="3995330" y="3493078"/>
                <a:ext cx="37301" cy="213117"/>
              </a:xfrm>
              <a:custGeom>
                <a:avLst/>
                <a:gdLst/>
                <a:ahLst/>
                <a:cxnLst/>
                <a:rect l="l" t="t" r="r" b="b"/>
                <a:pathLst>
                  <a:path w="2199" h="12564" extrusionOk="0">
                    <a:moveTo>
                      <a:pt x="2132" y="1"/>
                    </a:moveTo>
                    <a:cubicBezTo>
                      <a:pt x="2062" y="1"/>
                      <a:pt x="1543" y="2802"/>
                      <a:pt x="979" y="6261"/>
                    </a:cubicBezTo>
                    <a:cubicBezTo>
                      <a:pt x="412" y="9728"/>
                      <a:pt x="0" y="12563"/>
                      <a:pt x="72" y="12563"/>
                    </a:cubicBezTo>
                    <a:cubicBezTo>
                      <a:pt x="72" y="12563"/>
                      <a:pt x="72" y="12563"/>
                      <a:pt x="72" y="12563"/>
                    </a:cubicBezTo>
                    <a:cubicBezTo>
                      <a:pt x="139" y="12563"/>
                      <a:pt x="659" y="9755"/>
                      <a:pt x="1225" y="6298"/>
                    </a:cubicBezTo>
                    <a:cubicBezTo>
                      <a:pt x="1792" y="2834"/>
                      <a:pt x="2198" y="14"/>
                      <a:pt x="2132" y="1"/>
                    </a:cubicBezTo>
                    <a:cubicBezTo>
                      <a:pt x="2132" y="1"/>
                      <a:pt x="2132" y="1"/>
                      <a:pt x="213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3" name="Google Shape;3898;p99"/>
              <p:cNvSpPr/>
              <p:nvPr/>
            </p:nvSpPr>
            <p:spPr>
              <a:xfrm>
                <a:off x="4042622" y="3496098"/>
                <a:ext cx="37199" cy="213151"/>
              </a:xfrm>
              <a:custGeom>
                <a:avLst/>
                <a:gdLst/>
                <a:ahLst/>
                <a:cxnLst/>
                <a:rect l="l" t="t" r="r" b="b"/>
                <a:pathLst>
                  <a:path w="2193" h="12566" extrusionOk="0">
                    <a:moveTo>
                      <a:pt x="2127" y="1"/>
                    </a:moveTo>
                    <a:cubicBezTo>
                      <a:pt x="2058" y="1"/>
                      <a:pt x="1540" y="2809"/>
                      <a:pt x="974" y="6266"/>
                    </a:cubicBezTo>
                    <a:cubicBezTo>
                      <a:pt x="407" y="9730"/>
                      <a:pt x="0" y="12565"/>
                      <a:pt x="66" y="12565"/>
                    </a:cubicBezTo>
                    <a:cubicBezTo>
                      <a:pt x="67" y="12565"/>
                      <a:pt x="67" y="12565"/>
                      <a:pt x="67" y="12565"/>
                    </a:cubicBezTo>
                    <a:cubicBezTo>
                      <a:pt x="137" y="12565"/>
                      <a:pt x="655" y="9754"/>
                      <a:pt x="1219" y="6303"/>
                    </a:cubicBezTo>
                    <a:cubicBezTo>
                      <a:pt x="1786" y="2835"/>
                      <a:pt x="2193" y="10"/>
                      <a:pt x="2127" y="1"/>
                    </a:cubicBezTo>
                    <a:cubicBezTo>
                      <a:pt x="2127" y="1"/>
                      <a:pt x="2127" y="1"/>
                      <a:pt x="212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4" name="Google Shape;3899;p99"/>
              <p:cNvSpPr/>
              <p:nvPr/>
            </p:nvSpPr>
            <p:spPr>
              <a:xfrm>
                <a:off x="4095205" y="3501984"/>
                <a:ext cx="37267" cy="213100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12563" extrusionOk="0">
                    <a:moveTo>
                      <a:pt x="2131" y="0"/>
                    </a:moveTo>
                    <a:cubicBezTo>
                      <a:pt x="2063" y="0"/>
                      <a:pt x="1548" y="2799"/>
                      <a:pt x="978" y="6260"/>
                    </a:cubicBezTo>
                    <a:cubicBezTo>
                      <a:pt x="407" y="9728"/>
                      <a:pt x="0" y="12563"/>
                      <a:pt x="66" y="12563"/>
                    </a:cubicBezTo>
                    <a:cubicBezTo>
                      <a:pt x="66" y="12563"/>
                      <a:pt x="66" y="12563"/>
                      <a:pt x="66" y="12563"/>
                    </a:cubicBezTo>
                    <a:cubicBezTo>
                      <a:pt x="144" y="12563"/>
                      <a:pt x="649" y="9765"/>
                      <a:pt x="1219" y="6302"/>
                    </a:cubicBezTo>
                    <a:cubicBezTo>
                      <a:pt x="1791" y="2834"/>
                      <a:pt x="2197" y="9"/>
                      <a:pt x="2131" y="0"/>
                    </a:cubicBezTo>
                    <a:cubicBezTo>
                      <a:pt x="2131" y="0"/>
                      <a:pt x="2131" y="0"/>
                      <a:pt x="213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5" name="Google Shape;3900;p99"/>
              <p:cNvSpPr/>
              <p:nvPr/>
            </p:nvSpPr>
            <p:spPr>
              <a:xfrm>
                <a:off x="4136865" y="3498676"/>
                <a:ext cx="37284" cy="213117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12564" extrusionOk="0">
                    <a:moveTo>
                      <a:pt x="2131" y="1"/>
                    </a:moveTo>
                    <a:cubicBezTo>
                      <a:pt x="2064" y="1"/>
                      <a:pt x="1545" y="2800"/>
                      <a:pt x="979" y="6262"/>
                    </a:cubicBezTo>
                    <a:cubicBezTo>
                      <a:pt x="412" y="9728"/>
                      <a:pt x="1" y="12564"/>
                      <a:pt x="73" y="12564"/>
                    </a:cubicBezTo>
                    <a:cubicBezTo>
                      <a:pt x="73" y="12564"/>
                      <a:pt x="73" y="12564"/>
                      <a:pt x="73" y="12564"/>
                    </a:cubicBezTo>
                    <a:cubicBezTo>
                      <a:pt x="140" y="12564"/>
                      <a:pt x="649" y="9764"/>
                      <a:pt x="1220" y="6303"/>
                    </a:cubicBezTo>
                    <a:cubicBezTo>
                      <a:pt x="1791" y="2836"/>
                      <a:pt x="2198" y="10"/>
                      <a:pt x="2132" y="1"/>
                    </a:cubicBezTo>
                    <a:cubicBezTo>
                      <a:pt x="2132" y="1"/>
                      <a:pt x="2132" y="1"/>
                      <a:pt x="21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6" name="Google Shape;3901;p99"/>
              <p:cNvSpPr/>
              <p:nvPr/>
            </p:nvSpPr>
            <p:spPr>
              <a:xfrm>
                <a:off x="3621036" y="3488346"/>
                <a:ext cx="612109" cy="304901"/>
              </a:xfrm>
              <a:custGeom>
                <a:avLst/>
                <a:gdLst/>
                <a:ahLst/>
                <a:cxnLst/>
                <a:rect l="l" t="t" r="r" b="b"/>
                <a:pathLst>
                  <a:path w="36086" h="17975" extrusionOk="0">
                    <a:moveTo>
                      <a:pt x="25193" y="0"/>
                    </a:moveTo>
                    <a:cubicBezTo>
                      <a:pt x="25187" y="0"/>
                      <a:pt x="25182" y="0"/>
                      <a:pt x="25176" y="0"/>
                    </a:cubicBezTo>
                    <a:lnTo>
                      <a:pt x="765" y="0"/>
                    </a:lnTo>
                    <a:cubicBezTo>
                      <a:pt x="293" y="0"/>
                      <a:pt x="1" y="426"/>
                      <a:pt x="213" y="779"/>
                    </a:cubicBezTo>
                    <a:lnTo>
                      <a:pt x="10452" y="17975"/>
                    </a:lnTo>
                    <a:lnTo>
                      <a:pt x="36086" y="17960"/>
                    </a:lnTo>
                    <a:lnTo>
                      <a:pt x="25733" y="293"/>
                    </a:lnTo>
                    <a:cubicBezTo>
                      <a:pt x="25613" y="110"/>
                      <a:pt x="25410" y="0"/>
                      <a:pt x="25193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7" name="Google Shape;3902;p99"/>
              <p:cNvSpPr/>
              <p:nvPr/>
            </p:nvSpPr>
            <p:spPr>
              <a:xfrm>
                <a:off x="4015058" y="3474318"/>
                <a:ext cx="718701" cy="337944"/>
              </a:xfrm>
              <a:custGeom>
                <a:avLst/>
                <a:gdLst/>
                <a:ahLst/>
                <a:cxnLst/>
                <a:rect l="l" t="t" r="r" b="b"/>
                <a:pathLst>
                  <a:path w="42370" h="19923" extrusionOk="0">
                    <a:moveTo>
                      <a:pt x="34498" y="0"/>
                    </a:moveTo>
                    <a:cubicBezTo>
                      <a:pt x="34498" y="0"/>
                      <a:pt x="29919" y="11699"/>
                      <a:pt x="28690" y="11813"/>
                    </a:cubicBezTo>
                    <a:cubicBezTo>
                      <a:pt x="27889" y="11886"/>
                      <a:pt x="27081" y="11919"/>
                      <a:pt x="26275" y="11919"/>
                    </a:cubicBezTo>
                    <a:cubicBezTo>
                      <a:pt x="20242" y="11919"/>
                      <a:pt x="14314" y="10073"/>
                      <a:pt x="12063" y="9285"/>
                    </a:cubicBezTo>
                    <a:cubicBezTo>
                      <a:pt x="11803" y="8997"/>
                      <a:pt x="11505" y="8646"/>
                      <a:pt x="11179" y="8217"/>
                    </a:cubicBezTo>
                    <a:cubicBezTo>
                      <a:pt x="10897" y="7850"/>
                      <a:pt x="10679" y="7438"/>
                      <a:pt x="10536" y="6998"/>
                    </a:cubicBezTo>
                    <a:cubicBezTo>
                      <a:pt x="10339" y="6457"/>
                      <a:pt x="10216" y="5890"/>
                      <a:pt x="10172" y="5316"/>
                    </a:cubicBezTo>
                    <a:cubicBezTo>
                      <a:pt x="10194" y="5089"/>
                      <a:pt x="10070" y="4874"/>
                      <a:pt x="9864" y="4779"/>
                    </a:cubicBezTo>
                    <a:cubicBezTo>
                      <a:pt x="9793" y="4747"/>
                      <a:pt x="9717" y="4731"/>
                      <a:pt x="9642" y="4731"/>
                    </a:cubicBezTo>
                    <a:cubicBezTo>
                      <a:pt x="9499" y="4731"/>
                      <a:pt x="9359" y="4788"/>
                      <a:pt x="9256" y="4895"/>
                    </a:cubicBezTo>
                    <a:cubicBezTo>
                      <a:pt x="8963" y="5278"/>
                      <a:pt x="8886" y="6733"/>
                      <a:pt x="9558" y="8303"/>
                    </a:cubicBezTo>
                    <a:cubicBezTo>
                      <a:pt x="9803" y="8873"/>
                      <a:pt x="9644" y="9071"/>
                      <a:pt x="9301" y="9071"/>
                    </a:cubicBezTo>
                    <a:cubicBezTo>
                      <a:pt x="8701" y="9071"/>
                      <a:pt x="7535" y="8464"/>
                      <a:pt x="6979" y="8184"/>
                    </a:cubicBezTo>
                    <a:cubicBezTo>
                      <a:pt x="6159" y="7772"/>
                      <a:pt x="3672" y="6661"/>
                      <a:pt x="3082" y="6661"/>
                    </a:cubicBezTo>
                    <a:cubicBezTo>
                      <a:pt x="3043" y="6661"/>
                      <a:pt x="3012" y="6666"/>
                      <a:pt x="2990" y="6676"/>
                    </a:cubicBezTo>
                    <a:cubicBezTo>
                      <a:pt x="2480" y="6913"/>
                      <a:pt x="2631" y="7499"/>
                      <a:pt x="3524" y="7918"/>
                    </a:cubicBezTo>
                    <a:cubicBezTo>
                      <a:pt x="4417" y="8339"/>
                      <a:pt x="6964" y="9785"/>
                      <a:pt x="6714" y="10229"/>
                    </a:cubicBezTo>
                    <a:cubicBezTo>
                      <a:pt x="6692" y="10268"/>
                      <a:pt x="6637" y="10286"/>
                      <a:pt x="6556" y="10286"/>
                    </a:cubicBezTo>
                    <a:cubicBezTo>
                      <a:pt x="5717" y="10286"/>
                      <a:pt x="2041" y="8377"/>
                      <a:pt x="2041" y="8377"/>
                    </a:cubicBezTo>
                    <a:cubicBezTo>
                      <a:pt x="2041" y="8377"/>
                      <a:pt x="1598" y="8048"/>
                      <a:pt x="1231" y="8048"/>
                    </a:cubicBezTo>
                    <a:cubicBezTo>
                      <a:pt x="1086" y="8048"/>
                      <a:pt x="953" y="8100"/>
                      <a:pt x="864" y="8244"/>
                    </a:cubicBezTo>
                    <a:cubicBezTo>
                      <a:pt x="306" y="9167"/>
                      <a:pt x="5178" y="11259"/>
                      <a:pt x="5650" y="11448"/>
                    </a:cubicBezTo>
                    <a:cubicBezTo>
                      <a:pt x="5932" y="11563"/>
                      <a:pt x="5787" y="11953"/>
                      <a:pt x="5514" y="11953"/>
                    </a:cubicBezTo>
                    <a:cubicBezTo>
                      <a:pt x="5471" y="11953"/>
                      <a:pt x="5425" y="11943"/>
                      <a:pt x="5377" y="11921"/>
                    </a:cubicBezTo>
                    <a:cubicBezTo>
                      <a:pt x="5085" y="11788"/>
                      <a:pt x="2297" y="10234"/>
                      <a:pt x="1015" y="10234"/>
                    </a:cubicBezTo>
                    <a:cubicBezTo>
                      <a:pt x="747" y="10234"/>
                      <a:pt x="544" y="10302"/>
                      <a:pt x="445" y="10466"/>
                    </a:cubicBezTo>
                    <a:cubicBezTo>
                      <a:pt x="0" y="11179"/>
                      <a:pt x="4442" y="12222"/>
                      <a:pt x="5009" y="13149"/>
                    </a:cubicBezTo>
                    <a:cubicBezTo>
                      <a:pt x="5116" y="13325"/>
                      <a:pt x="5065" y="13393"/>
                      <a:pt x="4908" y="13393"/>
                    </a:cubicBezTo>
                    <a:cubicBezTo>
                      <a:pt x="4362" y="13393"/>
                      <a:pt x="2544" y="12570"/>
                      <a:pt x="1712" y="12570"/>
                    </a:cubicBezTo>
                    <a:cubicBezTo>
                      <a:pt x="1522" y="12570"/>
                      <a:pt x="1383" y="12613"/>
                      <a:pt x="1323" y="12719"/>
                    </a:cubicBezTo>
                    <a:cubicBezTo>
                      <a:pt x="1175" y="12978"/>
                      <a:pt x="1101" y="13196"/>
                      <a:pt x="3487" y="14057"/>
                    </a:cubicBezTo>
                    <a:cubicBezTo>
                      <a:pt x="5237" y="14603"/>
                      <a:pt x="7014" y="15055"/>
                      <a:pt x="8811" y="15413"/>
                    </a:cubicBezTo>
                    <a:lnTo>
                      <a:pt x="8811" y="15441"/>
                    </a:lnTo>
                    <a:cubicBezTo>
                      <a:pt x="8811" y="15441"/>
                      <a:pt x="18886" y="19922"/>
                      <a:pt x="27237" y="19922"/>
                    </a:cubicBezTo>
                    <a:cubicBezTo>
                      <a:pt x="31413" y="19922"/>
                      <a:pt x="35158" y="18802"/>
                      <a:pt x="36997" y="15441"/>
                    </a:cubicBezTo>
                    <a:cubicBezTo>
                      <a:pt x="39088" y="11623"/>
                      <a:pt x="40885" y="7652"/>
                      <a:pt x="42369" y="3562"/>
                    </a:cubicBezTo>
                    <a:lnTo>
                      <a:pt x="34498" y="0"/>
                    </a:lnTo>
                    <a:close/>
                  </a:path>
                </a:pathLst>
              </a:custGeom>
              <a:solidFill>
                <a:srgbClr val="AA755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8" name="Google Shape;3903;p99"/>
              <p:cNvSpPr/>
              <p:nvPr/>
            </p:nvSpPr>
            <p:spPr>
              <a:xfrm>
                <a:off x="1709633" y="3865524"/>
                <a:ext cx="421603" cy="1457622"/>
              </a:xfrm>
              <a:custGeom>
                <a:avLst/>
                <a:gdLst/>
                <a:ahLst/>
                <a:cxnLst/>
                <a:rect l="l" t="t" r="r" b="b"/>
                <a:pathLst>
                  <a:path w="24855" h="85932" extrusionOk="0">
                    <a:moveTo>
                      <a:pt x="1" y="1"/>
                    </a:moveTo>
                    <a:cubicBezTo>
                      <a:pt x="1" y="1"/>
                      <a:pt x="11019" y="39035"/>
                      <a:pt x="11198" y="39767"/>
                    </a:cubicBezTo>
                    <a:cubicBezTo>
                      <a:pt x="11378" y="40499"/>
                      <a:pt x="3190" y="85760"/>
                      <a:pt x="3190" y="85760"/>
                    </a:cubicBezTo>
                    <a:lnTo>
                      <a:pt x="17965" y="85931"/>
                    </a:lnTo>
                    <a:cubicBezTo>
                      <a:pt x="17965" y="85931"/>
                      <a:pt x="23124" y="46514"/>
                      <a:pt x="23989" y="44606"/>
                    </a:cubicBezTo>
                    <a:cubicBezTo>
                      <a:pt x="24854" y="42696"/>
                      <a:pt x="18905" y="3179"/>
                      <a:pt x="18905" y="3179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9" name="Google Shape;3904;p99"/>
              <p:cNvSpPr/>
              <p:nvPr/>
            </p:nvSpPr>
            <p:spPr>
              <a:xfrm>
                <a:off x="1621106" y="3849087"/>
                <a:ext cx="472762" cy="1486644"/>
              </a:xfrm>
              <a:custGeom>
                <a:avLst/>
                <a:gdLst/>
                <a:ahLst/>
                <a:cxnLst/>
                <a:rect l="l" t="t" r="r" b="b"/>
                <a:pathLst>
                  <a:path w="27871" h="87643" extrusionOk="0">
                    <a:moveTo>
                      <a:pt x="2389" y="1"/>
                    </a:moveTo>
                    <a:lnTo>
                      <a:pt x="1803" y="1395"/>
                    </a:lnTo>
                    <a:cubicBezTo>
                      <a:pt x="78" y="5494"/>
                      <a:pt x="1" y="10102"/>
                      <a:pt x="1590" y="14257"/>
                    </a:cubicBezTo>
                    <a:lnTo>
                      <a:pt x="13115" y="44403"/>
                    </a:lnTo>
                    <a:cubicBezTo>
                      <a:pt x="13921" y="46539"/>
                      <a:pt x="14399" y="48786"/>
                      <a:pt x="14532" y="51065"/>
                    </a:cubicBezTo>
                    <a:lnTo>
                      <a:pt x="16314" y="86835"/>
                    </a:lnTo>
                    <a:lnTo>
                      <a:pt x="27871" y="87643"/>
                    </a:lnTo>
                    <a:cubicBezTo>
                      <a:pt x="27871" y="87643"/>
                      <a:pt x="27063" y="58399"/>
                      <a:pt x="27048" y="49227"/>
                    </a:cubicBezTo>
                    <a:cubicBezTo>
                      <a:pt x="27048" y="42305"/>
                      <a:pt x="22059" y="20381"/>
                      <a:pt x="19261" y="9795"/>
                    </a:cubicBezTo>
                    <a:lnTo>
                      <a:pt x="19223" y="5646"/>
                    </a:lnTo>
                    <a:lnTo>
                      <a:pt x="238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0" name="Google Shape;3905;p99"/>
              <p:cNvSpPr/>
              <p:nvPr/>
            </p:nvSpPr>
            <p:spPr>
              <a:xfrm>
                <a:off x="1964546" y="3969911"/>
                <a:ext cx="120128" cy="859015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50642" extrusionOk="0">
                    <a:moveTo>
                      <a:pt x="7" y="1"/>
                    </a:moveTo>
                    <a:cubicBezTo>
                      <a:pt x="1" y="45"/>
                      <a:pt x="1" y="90"/>
                      <a:pt x="7" y="134"/>
                    </a:cubicBezTo>
                    <a:cubicBezTo>
                      <a:pt x="26" y="233"/>
                      <a:pt x="68" y="360"/>
                      <a:pt x="68" y="517"/>
                    </a:cubicBezTo>
                    <a:cubicBezTo>
                      <a:pt x="130" y="872"/>
                      <a:pt x="210" y="1363"/>
                      <a:pt x="320" y="1991"/>
                    </a:cubicBezTo>
                    <a:cubicBezTo>
                      <a:pt x="531" y="3286"/>
                      <a:pt x="857" y="5129"/>
                      <a:pt x="1264" y="7402"/>
                    </a:cubicBezTo>
                    <a:cubicBezTo>
                      <a:pt x="2100" y="11980"/>
                      <a:pt x="3253" y="18279"/>
                      <a:pt x="4524" y="25243"/>
                    </a:cubicBezTo>
                    <a:cubicBezTo>
                      <a:pt x="5172" y="28721"/>
                      <a:pt x="5785" y="32039"/>
                      <a:pt x="6344" y="35054"/>
                    </a:cubicBezTo>
                    <a:cubicBezTo>
                      <a:pt x="6485" y="35809"/>
                      <a:pt x="6623" y="36542"/>
                      <a:pt x="6754" y="37255"/>
                    </a:cubicBezTo>
                    <a:cubicBezTo>
                      <a:pt x="6844" y="37950"/>
                      <a:pt x="6877" y="38652"/>
                      <a:pt x="6854" y="39353"/>
                    </a:cubicBezTo>
                    <a:lnTo>
                      <a:pt x="6854" y="43134"/>
                    </a:lnTo>
                    <a:cubicBezTo>
                      <a:pt x="6868" y="45439"/>
                      <a:pt x="6892" y="47316"/>
                      <a:pt x="6892" y="48629"/>
                    </a:cubicBezTo>
                    <a:lnTo>
                      <a:pt x="6892" y="50510"/>
                    </a:lnTo>
                    <a:cubicBezTo>
                      <a:pt x="6884" y="50553"/>
                      <a:pt x="6884" y="50598"/>
                      <a:pt x="6892" y="50642"/>
                    </a:cubicBezTo>
                    <a:cubicBezTo>
                      <a:pt x="6934" y="50604"/>
                      <a:pt x="6969" y="50559"/>
                      <a:pt x="6994" y="50509"/>
                    </a:cubicBezTo>
                    <a:lnTo>
                      <a:pt x="6994" y="50120"/>
                    </a:lnTo>
                    <a:cubicBezTo>
                      <a:pt x="7019" y="49762"/>
                      <a:pt x="7019" y="49265"/>
                      <a:pt x="7019" y="48628"/>
                    </a:cubicBezTo>
                    <a:cubicBezTo>
                      <a:pt x="7023" y="47314"/>
                      <a:pt x="7051" y="45438"/>
                      <a:pt x="7051" y="43133"/>
                    </a:cubicBezTo>
                    <a:lnTo>
                      <a:pt x="7051" y="39352"/>
                    </a:lnTo>
                    <a:cubicBezTo>
                      <a:pt x="7082" y="38642"/>
                      <a:pt x="7051" y="37931"/>
                      <a:pt x="6962" y="37226"/>
                    </a:cubicBezTo>
                    <a:cubicBezTo>
                      <a:pt x="6835" y="36508"/>
                      <a:pt x="6702" y="35770"/>
                      <a:pt x="6564" y="35019"/>
                    </a:cubicBezTo>
                    <a:cubicBezTo>
                      <a:pt x="6008" y="31999"/>
                      <a:pt x="5398" y="28683"/>
                      <a:pt x="4759" y="25201"/>
                    </a:cubicBezTo>
                    <a:cubicBezTo>
                      <a:pt x="3479" y="18240"/>
                      <a:pt x="2303" y="11947"/>
                      <a:pt x="1452" y="7372"/>
                    </a:cubicBezTo>
                    <a:cubicBezTo>
                      <a:pt x="1018" y="5104"/>
                      <a:pt x="663" y="3266"/>
                      <a:pt x="417" y="1972"/>
                    </a:cubicBezTo>
                    <a:cubicBezTo>
                      <a:pt x="289" y="1347"/>
                      <a:pt x="195" y="862"/>
                      <a:pt x="125" y="506"/>
                    </a:cubicBezTo>
                    <a:cubicBezTo>
                      <a:pt x="92" y="352"/>
                      <a:pt x="40" y="229"/>
                      <a:pt x="40" y="129"/>
                    </a:cubicBezTo>
                    <a:cubicBezTo>
                      <a:pt x="33" y="86"/>
                      <a:pt x="23" y="42"/>
                      <a:pt x="7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1" name="Google Shape;3906;p99"/>
              <p:cNvSpPr/>
              <p:nvPr/>
            </p:nvSpPr>
            <p:spPr>
              <a:xfrm>
                <a:off x="1976420" y="3924028"/>
                <a:ext cx="14927" cy="83693"/>
              </a:xfrm>
              <a:custGeom>
                <a:avLst/>
                <a:gdLst/>
                <a:ahLst/>
                <a:cxnLst/>
                <a:rect l="l" t="t" r="r" b="b"/>
                <a:pathLst>
                  <a:path w="880" h="4934" extrusionOk="0">
                    <a:moveTo>
                      <a:pt x="266" y="1"/>
                    </a:moveTo>
                    <a:lnTo>
                      <a:pt x="266" y="1"/>
                    </a:lnTo>
                    <a:cubicBezTo>
                      <a:pt x="510" y="809"/>
                      <a:pt x="627" y="1651"/>
                      <a:pt x="616" y="2495"/>
                    </a:cubicBezTo>
                    <a:cubicBezTo>
                      <a:pt x="530" y="3333"/>
                      <a:pt x="323" y="4154"/>
                      <a:pt x="1" y="4933"/>
                    </a:cubicBezTo>
                    <a:cubicBezTo>
                      <a:pt x="181" y="4750"/>
                      <a:pt x="320" y="4531"/>
                      <a:pt x="407" y="4290"/>
                    </a:cubicBezTo>
                    <a:cubicBezTo>
                      <a:pt x="664" y="3727"/>
                      <a:pt x="814" y="3122"/>
                      <a:pt x="847" y="2504"/>
                    </a:cubicBezTo>
                    <a:cubicBezTo>
                      <a:pt x="879" y="1889"/>
                      <a:pt x="797" y="1272"/>
                      <a:pt x="606" y="686"/>
                    </a:cubicBezTo>
                    <a:cubicBezTo>
                      <a:pt x="545" y="435"/>
                      <a:pt x="429" y="201"/>
                      <a:pt x="266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2" name="Google Shape;3907;p99"/>
              <p:cNvSpPr/>
              <p:nvPr/>
            </p:nvSpPr>
            <p:spPr>
              <a:xfrm>
                <a:off x="1704087" y="3908168"/>
                <a:ext cx="118653" cy="63406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3738" extrusionOk="0">
                    <a:moveTo>
                      <a:pt x="6970" y="0"/>
                    </a:moveTo>
                    <a:cubicBezTo>
                      <a:pt x="6888" y="453"/>
                      <a:pt x="6754" y="896"/>
                      <a:pt x="6568" y="1318"/>
                    </a:cubicBezTo>
                    <a:cubicBezTo>
                      <a:pt x="6443" y="1612"/>
                      <a:pt x="6277" y="1890"/>
                      <a:pt x="6079" y="2141"/>
                    </a:cubicBezTo>
                    <a:cubicBezTo>
                      <a:pt x="5361" y="3048"/>
                      <a:pt x="4299" y="3520"/>
                      <a:pt x="3226" y="3520"/>
                    </a:cubicBezTo>
                    <a:cubicBezTo>
                      <a:pt x="2436" y="3520"/>
                      <a:pt x="1641" y="3264"/>
                      <a:pt x="974" y="2736"/>
                    </a:cubicBezTo>
                    <a:cubicBezTo>
                      <a:pt x="613" y="2444"/>
                      <a:pt x="285" y="2111"/>
                      <a:pt x="0" y="1742"/>
                    </a:cubicBezTo>
                    <a:lnTo>
                      <a:pt x="0" y="1742"/>
                    </a:lnTo>
                    <a:cubicBezTo>
                      <a:pt x="34" y="1868"/>
                      <a:pt x="91" y="1986"/>
                      <a:pt x="171" y="2089"/>
                    </a:cubicBezTo>
                    <a:cubicBezTo>
                      <a:pt x="363" y="2382"/>
                      <a:pt x="601" y="2644"/>
                      <a:pt x="876" y="2863"/>
                    </a:cubicBezTo>
                    <a:cubicBezTo>
                      <a:pt x="1282" y="3198"/>
                      <a:pt x="1753" y="3443"/>
                      <a:pt x="2260" y="3585"/>
                    </a:cubicBezTo>
                    <a:cubicBezTo>
                      <a:pt x="2604" y="3687"/>
                      <a:pt x="2959" y="3738"/>
                      <a:pt x="3315" y="3738"/>
                    </a:cubicBezTo>
                    <a:cubicBezTo>
                      <a:pt x="3603" y="3738"/>
                      <a:pt x="3891" y="3705"/>
                      <a:pt x="4174" y="3638"/>
                    </a:cubicBezTo>
                    <a:cubicBezTo>
                      <a:pt x="4800" y="3471"/>
                      <a:pt x="5373" y="3145"/>
                      <a:pt x="5836" y="2692"/>
                    </a:cubicBezTo>
                    <a:cubicBezTo>
                      <a:pt x="6213" y="2325"/>
                      <a:pt x="6514" y="1887"/>
                      <a:pt x="6720" y="1403"/>
                    </a:cubicBezTo>
                    <a:cubicBezTo>
                      <a:pt x="6856" y="1077"/>
                      <a:pt x="6941" y="734"/>
                      <a:pt x="6970" y="382"/>
                    </a:cubicBezTo>
                    <a:cubicBezTo>
                      <a:pt x="6995" y="256"/>
                      <a:pt x="6995" y="126"/>
                      <a:pt x="6970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3" name="Google Shape;3908;p99"/>
              <p:cNvSpPr/>
              <p:nvPr/>
            </p:nvSpPr>
            <p:spPr>
              <a:xfrm>
                <a:off x="2470571" y="3483800"/>
                <a:ext cx="170388" cy="197104"/>
              </a:xfrm>
              <a:custGeom>
                <a:avLst/>
                <a:gdLst/>
                <a:ahLst/>
                <a:cxnLst/>
                <a:rect l="l" t="t" r="r" b="b"/>
                <a:pathLst>
                  <a:path w="10045" h="11620" extrusionOk="0">
                    <a:moveTo>
                      <a:pt x="6501" y="1"/>
                    </a:moveTo>
                    <a:cubicBezTo>
                      <a:pt x="6495" y="1"/>
                      <a:pt x="6489" y="1"/>
                      <a:pt x="6483" y="1"/>
                    </a:cubicBezTo>
                    <a:cubicBezTo>
                      <a:pt x="6225" y="8"/>
                      <a:pt x="5999" y="178"/>
                      <a:pt x="5921" y="423"/>
                    </a:cubicBezTo>
                    <a:cubicBezTo>
                      <a:pt x="5620" y="1006"/>
                      <a:pt x="5240" y="1546"/>
                      <a:pt x="4791" y="2025"/>
                    </a:cubicBezTo>
                    <a:cubicBezTo>
                      <a:pt x="4446" y="2424"/>
                      <a:pt x="4035" y="2760"/>
                      <a:pt x="3576" y="3022"/>
                    </a:cubicBezTo>
                    <a:cubicBezTo>
                      <a:pt x="3039" y="3320"/>
                      <a:pt x="2575" y="3555"/>
                      <a:pt x="2159" y="3745"/>
                    </a:cubicBezTo>
                    <a:lnTo>
                      <a:pt x="0" y="5078"/>
                    </a:lnTo>
                    <a:lnTo>
                      <a:pt x="430" y="10956"/>
                    </a:lnTo>
                    <a:lnTo>
                      <a:pt x="2442" y="11371"/>
                    </a:lnTo>
                    <a:cubicBezTo>
                      <a:pt x="3541" y="11500"/>
                      <a:pt x="4351" y="11620"/>
                      <a:pt x="4956" y="11620"/>
                    </a:cubicBezTo>
                    <a:cubicBezTo>
                      <a:pt x="5375" y="11620"/>
                      <a:pt x="5697" y="11562"/>
                      <a:pt x="5948" y="11409"/>
                    </a:cubicBezTo>
                    <a:cubicBezTo>
                      <a:pt x="6771" y="10903"/>
                      <a:pt x="5973" y="10063"/>
                      <a:pt x="5973" y="10063"/>
                    </a:cubicBezTo>
                    <a:cubicBezTo>
                      <a:pt x="5973" y="10063"/>
                      <a:pt x="7389" y="9897"/>
                      <a:pt x="7446" y="9065"/>
                    </a:cubicBezTo>
                    <a:cubicBezTo>
                      <a:pt x="7436" y="8713"/>
                      <a:pt x="7202" y="8404"/>
                      <a:pt x="6866" y="8301"/>
                    </a:cubicBezTo>
                    <a:cubicBezTo>
                      <a:pt x="6866" y="8301"/>
                      <a:pt x="8132" y="8097"/>
                      <a:pt x="8468" y="7662"/>
                    </a:cubicBezTo>
                    <a:cubicBezTo>
                      <a:pt x="8940" y="7067"/>
                      <a:pt x="8179" y="6538"/>
                      <a:pt x="8179" y="6538"/>
                    </a:cubicBezTo>
                    <a:cubicBezTo>
                      <a:pt x="9979" y="5904"/>
                      <a:pt x="10045" y="4903"/>
                      <a:pt x="9700" y="4727"/>
                    </a:cubicBezTo>
                    <a:cubicBezTo>
                      <a:pt x="9622" y="4688"/>
                      <a:pt x="9491" y="4673"/>
                      <a:pt x="9336" y="4673"/>
                    </a:cubicBezTo>
                    <a:cubicBezTo>
                      <a:pt x="8806" y="4673"/>
                      <a:pt x="7990" y="4850"/>
                      <a:pt x="7990" y="4850"/>
                    </a:cubicBezTo>
                    <a:cubicBezTo>
                      <a:pt x="7628" y="4873"/>
                      <a:pt x="7061" y="4916"/>
                      <a:pt x="6510" y="4916"/>
                    </a:cubicBezTo>
                    <a:cubicBezTo>
                      <a:pt x="5368" y="4916"/>
                      <a:pt x="4292" y="4735"/>
                      <a:pt x="5235" y="3830"/>
                    </a:cubicBezTo>
                    <a:cubicBezTo>
                      <a:pt x="6634" y="2488"/>
                      <a:pt x="7205" y="919"/>
                      <a:pt x="7069" y="390"/>
                    </a:cubicBezTo>
                    <a:cubicBezTo>
                      <a:pt x="6978" y="155"/>
                      <a:pt x="6751" y="1"/>
                      <a:pt x="650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4" name="Google Shape;3909;p99"/>
              <p:cNvSpPr/>
              <p:nvPr/>
            </p:nvSpPr>
            <p:spPr>
              <a:xfrm>
                <a:off x="2545800" y="3570326"/>
                <a:ext cx="63762" cy="38352"/>
              </a:xfrm>
              <a:custGeom>
                <a:avLst/>
                <a:gdLst/>
                <a:ahLst/>
                <a:cxnLst/>
                <a:rect l="l" t="t" r="r" b="b"/>
                <a:pathLst>
                  <a:path w="3759" h="2261" extrusionOk="0">
                    <a:moveTo>
                      <a:pt x="3225" y="0"/>
                    </a:moveTo>
                    <a:lnTo>
                      <a:pt x="3225" y="0"/>
                    </a:lnTo>
                    <a:cubicBezTo>
                      <a:pt x="2862" y="72"/>
                      <a:pt x="2510" y="186"/>
                      <a:pt x="2175" y="341"/>
                    </a:cubicBezTo>
                    <a:lnTo>
                      <a:pt x="1065" y="779"/>
                    </a:lnTo>
                    <a:cubicBezTo>
                      <a:pt x="832" y="858"/>
                      <a:pt x="609" y="964"/>
                      <a:pt x="398" y="1092"/>
                    </a:cubicBezTo>
                    <a:cubicBezTo>
                      <a:pt x="128" y="1256"/>
                      <a:pt x="1" y="1580"/>
                      <a:pt x="87" y="1886"/>
                    </a:cubicBezTo>
                    <a:cubicBezTo>
                      <a:pt x="148" y="2042"/>
                      <a:pt x="277" y="2162"/>
                      <a:pt x="436" y="2212"/>
                    </a:cubicBezTo>
                    <a:cubicBezTo>
                      <a:pt x="546" y="2245"/>
                      <a:pt x="660" y="2261"/>
                      <a:pt x="775" y="2261"/>
                    </a:cubicBezTo>
                    <a:cubicBezTo>
                      <a:pt x="801" y="2261"/>
                      <a:pt x="827" y="2260"/>
                      <a:pt x="853" y="2258"/>
                    </a:cubicBezTo>
                    <a:cubicBezTo>
                      <a:pt x="1092" y="2245"/>
                      <a:pt x="1331" y="2215"/>
                      <a:pt x="1566" y="2169"/>
                    </a:cubicBezTo>
                    <a:cubicBezTo>
                      <a:pt x="1961" y="2095"/>
                      <a:pt x="2351" y="1994"/>
                      <a:pt x="2732" y="1867"/>
                    </a:cubicBezTo>
                    <a:cubicBezTo>
                      <a:pt x="3090" y="1772"/>
                      <a:pt x="3435" y="1631"/>
                      <a:pt x="3758" y="1450"/>
                    </a:cubicBezTo>
                    <a:lnTo>
                      <a:pt x="3758" y="1450"/>
                    </a:lnTo>
                    <a:cubicBezTo>
                      <a:pt x="3394" y="1491"/>
                      <a:pt x="3035" y="1569"/>
                      <a:pt x="2687" y="1683"/>
                    </a:cubicBezTo>
                    <a:cubicBezTo>
                      <a:pt x="2357" y="1763"/>
                      <a:pt x="1968" y="1857"/>
                      <a:pt x="1529" y="1928"/>
                    </a:cubicBezTo>
                    <a:cubicBezTo>
                      <a:pt x="1301" y="1965"/>
                      <a:pt x="1073" y="1988"/>
                      <a:pt x="844" y="1998"/>
                    </a:cubicBezTo>
                    <a:cubicBezTo>
                      <a:pt x="827" y="1999"/>
                      <a:pt x="811" y="1999"/>
                      <a:pt x="794" y="1999"/>
                    </a:cubicBezTo>
                    <a:cubicBezTo>
                      <a:pt x="587" y="1999"/>
                      <a:pt x="376" y="1939"/>
                      <a:pt x="324" y="1786"/>
                    </a:cubicBezTo>
                    <a:cubicBezTo>
                      <a:pt x="280" y="1586"/>
                      <a:pt x="369" y="1380"/>
                      <a:pt x="546" y="1276"/>
                    </a:cubicBezTo>
                    <a:cubicBezTo>
                      <a:pt x="739" y="1159"/>
                      <a:pt x="942" y="1060"/>
                      <a:pt x="1151" y="978"/>
                    </a:cubicBezTo>
                    <a:lnTo>
                      <a:pt x="2247" y="506"/>
                    </a:lnTo>
                    <a:cubicBezTo>
                      <a:pt x="2590" y="375"/>
                      <a:pt x="2919" y="205"/>
                      <a:pt x="3225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5" name="Google Shape;3910;p99"/>
              <p:cNvSpPr/>
              <p:nvPr/>
            </p:nvSpPr>
            <p:spPr>
              <a:xfrm>
                <a:off x="2539812" y="3605421"/>
                <a:ext cx="51939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3062" h="1717" extrusionOk="0">
                    <a:moveTo>
                      <a:pt x="2080" y="1"/>
                    </a:moveTo>
                    <a:cubicBezTo>
                      <a:pt x="1805" y="1"/>
                      <a:pt x="1533" y="64"/>
                      <a:pt x="1286" y="185"/>
                    </a:cubicBezTo>
                    <a:cubicBezTo>
                      <a:pt x="1004" y="295"/>
                      <a:pt x="735" y="435"/>
                      <a:pt x="482" y="602"/>
                    </a:cubicBezTo>
                    <a:cubicBezTo>
                      <a:pt x="308" y="694"/>
                      <a:pt x="165" y="832"/>
                      <a:pt x="67" y="1003"/>
                    </a:cubicBezTo>
                    <a:cubicBezTo>
                      <a:pt x="13" y="1115"/>
                      <a:pt x="0" y="1243"/>
                      <a:pt x="34" y="1363"/>
                    </a:cubicBezTo>
                    <a:cubicBezTo>
                      <a:pt x="73" y="1487"/>
                      <a:pt x="162" y="1590"/>
                      <a:pt x="279" y="1647"/>
                    </a:cubicBezTo>
                    <a:cubicBezTo>
                      <a:pt x="398" y="1693"/>
                      <a:pt x="524" y="1717"/>
                      <a:pt x="649" y="1717"/>
                    </a:cubicBezTo>
                    <a:cubicBezTo>
                      <a:pt x="736" y="1717"/>
                      <a:pt x="823" y="1706"/>
                      <a:pt x="908" y="1683"/>
                    </a:cubicBezTo>
                    <a:lnTo>
                      <a:pt x="1418" y="1566"/>
                    </a:lnTo>
                    <a:lnTo>
                      <a:pt x="2283" y="1357"/>
                    </a:lnTo>
                    <a:cubicBezTo>
                      <a:pt x="2553" y="1312"/>
                      <a:pt x="2816" y="1226"/>
                      <a:pt x="3062" y="1101"/>
                    </a:cubicBezTo>
                    <a:cubicBezTo>
                      <a:pt x="3016" y="1099"/>
                      <a:pt x="2971" y="1098"/>
                      <a:pt x="2925" y="1098"/>
                    </a:cubicBezTo>
                    <a:cubicBezTo>
                      <a:pt x="2696" y="1098"/>
                      <a:pt x="2468" y="1126"/>
                      <a:pt x="2245" y="1182"/>
                    </a:cubicBezTo>
                    <a:lnTo>
                      <a:pt x="1375" y="1338"/>
                    </a:lnTo>
                    <a:cubicBezTo>
                      <a:pt x="1150" y="1369"/>
                      <a:pt x="866" y="1462"/>
                      <a:pt x="630" y="1462"/>
                    </a:cubicBezTo>
                    <a:cubicBezTo>
                      <a:pt x="544" y="1462"/>
                      <a:pt x="465" y="1450"/>
                      <a:pt x="398" y="1419"/>
                    </a:cubicBezTo>
                    <a:cubicBezTo>
                      <a:pt x="384" y="1413"/>
                      <a:pt x="373" y="1407"/>
                      <a:pt x="361" y="1400"/>
                    </a:cubicBezTo>
                    <a:cubicBezTo>
                      <a:pt x="262" y="1337"/>
                      <a:pt x="232" y="1207"/>
                      <a:pt x="294" y="1107"/>
                    </a:cubicBezTo>
                    <a:cubicBezTo>
                      <a:pt x="371" y="974"/>
                      <a:pt x="482" y="865"/>
                      <a:pt x="615" y="790"/>
                    </a:cubicBezTo>
                    <a:cubicBezTo>
                      <a:pt x="852" y="625"/>
                      <a:pt x="1099" y="479"/>
                      <a:pt x="1358" y="350"/>
                    </a:cubicBezTo>
                    <a:cubicBezTo>
                      <a:pt x="1609" y="251"/>
                      <a:pt x="1855" y="134"/>
                      <a:pt x="2090" y="1"/>
                    </a:cubicBezTo>
                    <a:cubicBezTo>
                      <a:pt x="2087" y="1"/>
                      <a:pt x="2084" y="1"/>
                      <a:pt x="2080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6" name="Google Shape;3911;p99"/>
              <p:cNvSpPr/>
              <p:nvPr/>
            </p:nvSpPr>
            <p:spPr>
              <a:xfrm>
                <a:off x="2531619" y="3624589"/>
                <a:ext cx="53737" cy="32907"/>
              </a:xfrm>
              <a:custGeom>
                <a:avLst/>
                <a:gdLst/>
                <a:ahLst/>
                <a:cxnLst/>
                <a:rect l="l" t="t" r="r" b="b"/>
                <a:pathLst>
                  <a:path w="3168" h="1940" extrusionOk="0">
                    <a:moveTo>
                      <a:pt x="3115" y="0"/>
                    </a:moveTo>
                    <a:cubicBezTo>
                      <a:pt x="2826" y="0"/>
                      <a:pt x="2539" y="46"/>
                      <a:pt x="2265" y="138"/>
                    </a:cubicBezTo>
                    <a:cubicBezTo>
                      <a:pt x="2000" y="204"/>
                      <a:pt x="1674" y="293"/>
                      <a:pt x="1319" y="407"/>
                    </a:cubicBezTo>
                    <a:lnTo>
                      <a:pt x="767" y="601"/>
                    </a:lnTo>
                    <a:cubicBezTo>
                      <a:pt x="549" y="666"/>
                      <a:pt x="347" y="774"/>
                      <a:pt x="172" y="917"/>
                    </a:cubicBezTo>
                    <a:cubicBezTo>
                      <a:pt x="69" y="1012"/>
                      <a:pt x="8" y="1142"/>
                      <a:pt x="1" y="1281"/>
                    </a:cubicBezTo>
                    <a:cubicBezTo>
                      <a:pt x="2" y="1415"/>
                      <a:pt x="52" y="1544"/>
                      <a:pt x="138" y="1645"/>
                    </a:cubicBezTo>
                    <a:cubicBezTo>
                      <a:pt x="290" y="1814"/>
                      <a:pt x="502" y="1915"/>
                      <a:pt x="729" y="1928"/>
                    </a:cubicBezTo>
                    <a:cubicBezTo>
                      <a:pt x="822" y="1936"/>
                      <a:pt x="916" y="1939"/>
                      <a:pt x="1010" y="1939"/>
                    </a:cubicBezTo>
                    <a:cubicBezTo>
                      <a:pt x="1255" y="1939"/>
                      <a:pt x="1500" y="1915"/>
                      <a:pt x="1740" y="1867"/>
                    </a:cubicBezTo>
                    <a:cubicBezTo>
                      <a:pt x="2048" y="1833"/>
                      <a:pt x="2343" y="1725"/>
                      <a:pt x="2601" y="1551"/>
                    </a:cubicBezTo>
                    <a:cubicBezTo>
                      <a:pt x="2599" y="1546"/>
                      <a:pt x="2591" y="1543"/>
                      <a:pt x="2577" y="1543"/>
                    </a:cubicBezTo>
                    <a:cubicBezTo>
                      <a:pt x="2492" y="1543"/>
                      <a:pt x="2181" y="1639"/>
                      <a:pt x="1674" y="1697"/>
                    </a:cubicBezTo>
                    <a:cubicBezTo>
                      <a:pt x="1517" y="1713"/>
                      <a:pt x="1359" y="1721"/>
                      <a:pt x="1201" y="1721"/>
                    </a:cubicBezTo>
                    <a:cubicBezTo>
                      <a:pt x="1044" y="1721"/>
                      <a:pt x="886" y="1713"/>
                      <a:pt x="729" y="1697"/>
                    </a:cubicBezTo>
                    <a:cubicBezTo>
                      <a:pt x="563" y="1686"/>
                      <a:pt x="410" y="1611"/>
                      <a:pt x="299" y="1488"/>
                    </a:cubicBezTo>
                    <a:cubicBezTo>
                      <a:pt x="297" y="1487"/>
                      <a:pt x="296" y="1485"/>
                      <a:pt x="295" y="1484"/>
                    </a:cubicBezTo>
                    <a:cubicBezTo>
                      <a:pt x="195" y="1369"/>
                      <a:pt x="208" y="1196"/>
                      <a:pt x="322" y="1097"/>
                    </a:cubicBezTo>
                    <a:cubicBezTo>
                      <a:pt x="473" y="977"/>
                      <a:pt x="644" y="888"/>
                      <a:pt x="828" y="832"/>
                    </a:cubicBezTo>
                    <a:lnTo>
                      <a:pt x="1367" y="629"/>
                    </a:lnTo>
                    <a:cubicBezTo>
                      <a:pt x="1731" y="502"/>
                      <a:pt x="2047" y="398"/>
                      <a:pt x="2311" y="308"/>
                    </a:cubicBezTo>
                    <a:cubicBezTo>
                      <a:pt x="2608" y="237"/>
                      <a:pt x="2894" y="134"/>
                      <a:pt x="3168" y="1"/>
                    </a:cubicBezTo>
                    <a:cubicBezTo>
                      <a:pt x="3150" y="0"/>
                      <a:pt x="3133" y="0"/>
                      <a:pt x="3115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7" name="Google Shape;3912;p99"/>
              <p:cNvSpPr/>
              <p:nvPr/>
            </p:nvSpPr>
            <p:spPr>
              <a:xfrm>
                <a:off x="2527582" y="3652475"/>
                <a:ext cx="43271" cy="26919"/>
              </a:xfrm>
              <a:custGeom>
                <a:avLst/>
                <a:gdLst/>
                <a:ahLst/>
                <a:cxnLst/>
                <a:rect l="l" t="t" r="r" b="b"/>
                <a:pathLst>
                  <a:path w="2551" h="1587" extrusionOk="0">
                    <a:moveTo>
                      <a:pt x="2551" y="1"/>
                    </a:moveTo>
                    <a:lnTo>
                      <a:pt x="2551" y="1"/>
                    </a:lnTo>
                    <a:cubicBezTo>
                      <a:pt x="1974" y="12"/>
                      <a:pt x="1404" y="128"/>
                      <a:pt x="869" y="341"/>
                    </a:cubicBezTo>
                    <a:cubicBezTo>
                      <a:pt x="639" y="395"/>
                      <a:pt x="426" y="506"/>
                      <a:pt x="249" y="661"/>
                    </a:cubicBezTo>
                    <a:cubicBezTo>
                      <a:pt x="88" y="803"/>
                      <a:pt x="1" y="1011"/>
                      <a:pt x="14" y="1224"/>
                    </a:cubicBezTo>
                    <a:cubicBezTo>
                      <a:pt x="30" y="1370"/>
                      <a:pt x="115" y="1499"/>
                      <a:pt x="240" y="1573"/>
                    </a:cubicBezTo>
                    <a:cubicBezTo>
                      <a:pt x="270" y="1583"/>
                      <a:pt x="296" y="1586"/>
                      <a:pt x="318" y="1586"/>
                    </a:cubicBezTo>
                    <a:cubicBezTo>
                      <a:pt x="361" y="1586"/>
                      <a:pt x="386" y="1573"/>
                      <a:pt x="386" y="1573"/>
                    </a:cubicBezTo>
                    <a:cubicBezTo>
                      <a:pt x="419" y="1546"/>
                      <a:pt x="192" y="1484"/>
                      <a:pt x="192" y="1215"/>
                    </a:cubicBezTo>
                    <a:cubicBezTo>
                      <a:pt x="204" y="1063"/>
                      <a:pt x="283" y="926"/>
                      <a:pt x="405" y="837"/>
                    </a:cubicBezTo>
                    <a:cubicBezTo>
                      <a:pt x="569" y="712"/>
                      <a:pt x="758" y="623"/>
                      <a:pt x="958" y="577"/>
                    </a:cubicBezTo>
                    <a:cubicBezTo>
                      <a:pt x="1509" y="447"/>
                      <a:pt x="2044" y="252"/>
                      <a:pt x="2551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8" name="Google Shape;3913;p99"/>
              <p:cNvSpPr/>
              <p:nvPr/>
            </p:nvSpPr>
            <p:spPr>
              <a:xfrm>
                <a:off x="1876901" y="3358074"/>
                <a:ext cx="636959" cy="406964"/>
              </a:xfrm>
              <a:custGeom>
                <a:avLst/>
                <a:gdLst/>
                <a:ahLst/>
                <a:cxnLst/>
                <a:rect l="l" t="t" r="r" b="b"/>
                <a:pathLst>
                  <a:path w="37551" h="23992" extrusionOk="0">
                    <a:moveTo>
                      <a:pt x="11208" y="0"/>
                    </a:moveTo>
                    <a:lnTo>
                      <a:pt x="0" y="2156"/>
                    </a:lnTo>
                    <a:cubicBezTo>
                      <a:pt x="548" y="5819"/>
                      <a:pt x="3270" y="12126"/>
                      <a:pt x="5671" y="17632"/>
                    </a:cubicBezTo>
                    <a:cubicBezTo>
                      <a:pt x="8070" y="23135"/>
                      <a:pt x="10021" y="23906"/>
                      <a:pt x="16841" y="23990"/>
                    </a:cubicBezTo>
                    <a:cubicBezTo>
                      <a:pt x="16907" y="23991"/>
                      <a:pt x="16975" y="23992"/>
                      <a:pt x="17043" y="23992"/>
                    </a:cubicBezTo>
                    <a:cubicBezTo>
                      <a:pt x="24377" y="23992"/>
                      <a:pt x="37551" y="19181"/>
                      <a:pt x="37551" y="19181"/>
                    </a:cubicBezTo>
                    <a:lnTo>
                      <a:pt x="34985" y="10425"/>
                    </a:lnTo>
                    <a:cubicBezTo>
                      <a:pt x="34985" y="10425"/>
                      <a:pt x="20482" y="13388"/>
                      <a:pt x="17345" y="13388"/>
                    </a:cubicBezTo>
                    <a:cubicBezTo>
                      <a:pt x="17109" y="13388"/>
                      <a:pt x="16937" y="13371"/>
                      <a:pt x="16841" y="13335"/>
                    </a:cubicBezTo>
                    <a:cubicBezTo>
                      <a:pt x="15465" y="12820"/>
                      <a:pt x="14228" y="8572"/>
                      <a:pt x="13131" y="5671"/>
                    </a:cubicBezTo>
                    <a:cubicBezTo>
                      <a:pt x="13013" y="5374"/>
                      <a:pt x="11208" y="0"/>
                      <a:pt x="11208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9" name="Google Shape;3914;p99"/>
              <p:cNvSpPr/>
              <p:nvPr/>
            </p:nvSpPr>
            <p:spPr>
              <a:xfrm>
                <a:off x="1923547" y="3539929"/>
                <a:ext cx="590549" cy="232369"/>
              </a:xfrm>
              <a:custGeom>
                <a:avLst/>
                <a:gdLst/>
                <a:ahLst/>
                <a:cxnLst/>
                <a:rect l="l" t="t" r="r" b="b"/>
                <a:pathLst>
                  <a:path w="34815" h="13699" extrusionOk="0">
                    <a:moveTo>
                      <a:pt x="1" y="1"/>
                    </a:moveTo>
                    <a:cubicBezTo>
                      <a:pt x="37" y="141"/>
                      <a:pt x="85" y="277"/>
                      <a:pt x="147" y="408"/>
                    </a:cubicBezTo>
                    <a:cubicBezTo>
                      <a:pt x="251" y="673"/>
                      <a:pt x="407" y="1084"/>
                      <a:pt x="619" y="1556"/>
                    </a:cubicBezTo>
                    <a:cubicBezTo>
                      <a:pt x="1040" y="2544"/>
                      <a:pt x="1654" y="3976"/>
                      <a:pt x="2561" y="5676"/>
                    </a:cubicBezTo>
                    <a:cubicBezTo>
                      <a:pt x="3592" y="7692"/>
                      <a:pt x="4949" y="9527"/>
                      <a:pt x="6577" y="11101"/>
                    </a:cubicBezTo>
                    <a:cubicBezTo>
                      <a:pt x="7564" y="12020"/>
                      <a:pt x="8726" y="12730"/>
                      <a:pt x="9994" y="13189"/>
                    </a:cubicBezTo>
                    <a:cubicBezTo>
                      <a:pt x="10671" y="13415"/>
                      <a:pt x="11371" y="13562"/>
                      <a:pt x="12083" y="13624"/>
                    </a:cubicBezTo>
                    <a:cubicBezTo>
                      <a:pt x="12568" y="13673"/>
                      <a:pt x="13055" y="13698"/>
                      <a:pt x="13543" y="13698"/>
                    </a:cubicBezTo>
                    <a:cubicBezTo>
                      <a:pt x="13783" y="13698"/>
                      <a:pt x="14024" y="13692"/>
                      <a:pt x="14265" y="13680"/>
                    </a:cubicBezTo>
                    <a:cubicBezTo>
                      <a:pt x="17022" y="13480"/>
                      <a:pt x="19752" y="13005"/>
                      <a:pt x="22417" y="12262"/>
                    </a:cubicBezTo>
                    <a:cubicBezTo>
                      <a:pt x="24878" y="11640"/>
                      <a:pt x="27093" y="11063"/>
                      <a:pt x="28936" y="10514"/>
                    </a:cubicBezTo>
                    <a:cubicBezTo>
                      <a:pt x="30779" y="9966"/>
                      <a:pt x="32258" y="9471"/>
                      <a:pt x="33265" y="9097"/>
                    </a:cubicBezTo>
                    <a:cubicBezTo>
                      <a:pt x="33771" y="8913"/>
                      <a:pt x="34158" y="8762"/>
                      <a:pt x="34422" y="8653"/>
                    </a:cubicBezTo>
                    <a:cubicBezTo>
                      <a:pt x="34558" y="8606"/>
                      <a:pt x="34690" y="8544"/>
                      <a:pt x="34814" y="8473"/>
                    </a:cubicBezTo>
                    <a:lnTo>
                      <a:pt x="34814" y="8473"/>
                    </a:lnTo>
                    <a:cubicBezTo>
                      <a:pt x="34672" y="8501"/>
                      <a:pt x="34533" y="8540"/>
                      <a:pt x="34399" y="8591"/>
                    </a:cubicBezTo>
                    <a:lnTo>
                      <a:pt x="33227" y="8993"/>
                    </a:lnTo>
                    <a:cubicBezTo>
                      <a:pt x="32211" y="9334"/>
                      <a:pt x="30728" y="9797"/>
                      <a:pt x="28879" y="10317"/>
                    </a:cubicBezTo>
                    <a:cubicBezTo>
                      <a:pt x="27032" y="10836"/>
                      <a:pt x="24821" y="11403"/>
                      <a:pt x="22354" y="12012"/>
                    </a:cubicBezTo>
                    <a:cubicBezTo>
                      <a:pt x="19706" y="12745"/>
                      <a:pt x="16992" y="13220"/>
                      <a:pt x="14251" y="13430"/>
                    </a:cubicBezTo>
                    <a:cubicBezTo>
                      <a:pt x="14021" y="13441"/>
                      <a:pt x="13791" y="13446"/>
                      <a:pt x="13560" y="13446"/>
                    </a:cubicBezTo>
                    <a:cubicBezTo>
                      <a:pt x="13073" y="13446"/>
                      <a:pt x="12586" y="13422"/>
                      <a:pt x="12102" y="13375"/>
                    </a:cubicBezTo>
                    <a:cubicBezTo>
                      <a:pt x="11409" y="13318"/>
                      <a:pt x="10726" y="13176"/>
                      <a:pt x="10069" y="12954"/>
                    </a:cubicBezTo>
                    <a:cubicBezTo>
                      <a:pt x="8832" y="12508"/>
                      <a:pt x="7697" y="11820"/>
                      <a:pt x="6729" y="10931"/>
                    </a:cubicBezTo>
                    <a:cubicBezTo>
                      <a:pt x="5110" y="9377"/>
                      <a:pt x="3754" y="7573"/>
                      <a:pt x="2712" y="5586"/>
                    </a:cubicBezTo>
                    <a:cubicBezTo>
                      <a:pt x="1791" y="3909"/>
                      <a:pt x="1148" y="2491"/>
                      <a:pt x="704" y="1518"/>
                    </a:cubicBezTo>
                    <a:cubicBezTo>
                      <a:pt x="486" y="1041"/>
                      <a:pt x="316" y="667"/>
                      <a:pt x="194" y="389"/>
                    </a:cubicBezTo>
                    <a:cubicBezTo>
                      <a:pt x="140" y="255"/>
                      <a:pt x="75" y="125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0" name="Google Shape;3915;p99"/>
              <p:cNvSpPr/>
              <p:nvPr/>
            </p:nvSpPr>
            <p:spPr>
              <a:xfrm>
                <a:off x="1578903" y="3238166"/>
                <a:ext cx="520749" cy="687965"/>
              </a:xfrm>
              <a:custGeom>
                <a:avLst/>
                <a:gdLst/>
                <a:ahLst/>
                <a:cxnLst/>
                <a:rect l="l" t="t" r="r" b="b"/>
                <a:pathLst>
                  <a:path w="30700" h="40558" extrusionOk="0">
                    <a:moveTo>
                      <a:pt x="8944" y="0"/>
                    </a:moveTo>
                    <a:cubicBezTo>
                      <a:pt x="8944" y="0"/>
                      <a:pt x="4" y="895"/>
                      <a:pt x="4" y="11223"/>
                    </a:cubicBezTo>
                    <a:cubicBezTo>
                      <a:pt x="0" y="16062"/>
                      <a:pt x="5353" y="25455"/>
                      <a:pt x="6276" y="27761"/>
                    </a:cubicBezTo>
                    <a:cubicBezTo>
                      <a:pt x="5368" y="30681"/>
                      <a:pt x="2664" y="35232"/>
                      <a:pt x="2093" y="38691"/>
                    </a:cubicBezTo>
                    <a:lnTo>
                      <a:pt x="27448" y="40557"/>
                    </a:lnTo>
                    <a:lnTo>
                      <a:pt x="27996" y="25323"/>
                    </a:lnTo>
                    <a:lnTo>
                      <a:pt x="29140" y="17924"/>
                    </a:lnTo>
                    <a:lnTo>
                      <a:pt x="30699" y="13108"/>
                    </a:lnTo>
                    <a:cubicBezTo>
                      <a:pt x="28157" y="1826"/>
                      <a:pt x="23813" y="1161"/>
                      <a:pt x="22824" y="1161"/>
                    </a:cubicBezTo>
                    <a:cubicBezTo>
                      <a:pt x="22691" y="1161"/>
                      <a:pt x="22619" y="1172"/>
                      <a:pt x="22619" y="1172"/>
                    </a:cubicBezTo>
                    <a:lnTo>
                      <a:pt x="8944" y="11"/>
                    </a:lnTo>
                    <a:lnTo>
                      <a:pt x="8944" y="0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1" name="Google Shape;3916;p99"/>
              <p:cNvSpPr/>
              <p:nvPr/>
            </p:nvSpPr>
            <p:spPr>
              <a:xfrm>
                <a:off x="2017554" y="3427552"/>
                <a:ext cx="60709" cy="240172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14159" extrusionOk="0">
                    <a:moveTo>
                      <a:pt x="34" y="1"/>
                    </a:moveTo>
                    <a:cubicBezTo>
                      <a:pt x="1" y="35"/>
                      <a:pt x="652" y="610"/>
                      <a:pt x="1570" y="1655"/>
                    </a:cubicBezTo>
                    <a:cubicBezTo>
                      <a:pt x="2111" y="2255"/>
                      <a:pt x="2549" y="2940"/>
                      <a:pt x="2869" y="3682"/>
                    </a:cubicBezTo>
                    <a:cubicBezTo>
                      <a:pt x="3222" y="4603"/>
                      <a:pt x="3327" y="5600"/>
                      <a:pt x="3176" y="6575"/>
                    </a:cubicBezTo>
                    <a:cubicBezTo>
                      <a:pt x="3023" y="7560"/>
                      <a:pt x="2799" y="8531"/>
                      <a:pt x="2510" y="9486"/>
                    </a:cubicBezTo>
                    <a:cubicBezTo>
                      <a:pt x="2278" y="10275"/>
                      <a:pt x="2104" y="11080"/>
                      <a:pt x="1990" y="11894"/>
                    </a:cubicBezTo>
                    <a:cubicBezTo>
                      <a:pt x="1921" y="12448"/>
                      <a:pt x="1921" y="13009"/>
                      <a:pt x="1990" y="13563"/>
                    </a:cubicBezTo>
                    <a:cubicBezTo>
                      <a:pt x="2020" y="13765"/>
                      <a:pt x="2069" y="13965"/>
                      <a:pt x="2136" y="14158"/>
                    </a:cubicBezTo>
                    <a:cubicBezTo>
                      <a:pt x="2143" y="13951"/>
                      <a:pt x="2124" y="13742"/>
                      <a:pt x="2080" y="13538"/>
                    </a:cubicBezTo>
                    <a:cubicBezTo>
                      <a:pt x="2050" y="12993"/>
                      <a:pt x="2077" y="12447"/>
                      <a:pt x="2165" y="11909"/>
                    </a:cubicBezTo>
                    <a:cubicBezTo>
                      <a:pt x="2302" y="11109"/>
                      <a:pt x="2489" y="10320"/>
                      <a:pt x="2728" y="9546"/>
                    </a:cubicBezTo>
                    <a:cubicBezTo>
                      <a:pt x="3036" y="8586"/>
                      <a:pt x="3268" y="7603"/>
                      <a:pt x="3422" y="6607"/>
                    </a:cubicBezTo>
                    <a:cubicBezTo>
                      <a:pt x="3578" y="5590"/>
                      <a:pt x="3461" y="4549"/>
                      <a:pt x="3083" y="3593"/>
                    </a:cubicBezTo>
                    <a:cubicBezTo>
                      <a:pt x="2742" y="2835"/>
                      <a:pt x="2275" y="2139"/>
                      <a:pt x="1702" y="1537"/>
                    </a:cubicBezTo>
                    <a:cubicBezTo>
                      <a:pt x="1325" y="1129"/>
                      <a:pt x="926" y="743"/>
                      <a:pt x="506" y="379"/>
                    </a:cubicBezTo>
                    <a:cubicBezTo>
                      <a:pt x="364" y="235"/>
                      <a:pt x="205" y="109"/>
                      <a:pt x="3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2" name="Google Shape;3917;p99"/>
              <p:cNvSpPr/>
              <p:nvPr/>
            </p:nvSpPr>
            <p:spPr>
              <a:xfrm>
                <a:off x="1944445" y="3319993"/>
                <a:ext cx="55450" cy="57333"/>
              </a:xfrm>
              <a:custGeom>
                <a:avLst/>
                <a:gdLst/>
                <a:ahLst/>
                <a:cxnLst/>
                <a:rect l="l" t="t" r="r" b="b"/>
                <a:pathLst>
                  <a:path w="3269" h="3380" extrusionOk="0">
                    <a:moveTo>
                      <a:pt x="1753" y="0"/>
                    </a:moveTo>
                    <a:cubicBezTo>
                      <a:pt x="1407" y="0"/>
                      <a:pt x="1067" y="102"/>
                      <a:pt x="777" y="293"/>
                    </a:cubicBezTo>
                    <a:cubicBezTo>
                      <a:pt x="321" y="584"/>
                      <a:pt x="40" y="1081"/>
                      <a:pt x="26" y="1621"/>
                    </a:cubicBezTo>
                    <a:cubicBezTo>
                      <a:pt x="1" y="2300"/>
                      <a:pt x="368" y="2932"/>
                      <a:pt x="970" y="3247"/>
                    </a:cubicBezTo>
                    <a:cubicBezTo>
                      <a:pt x="1183" y="3336"/>
                      <a:pt x="1407" y="3380"/>
                      <a:pt x="1629" y="3380"/>
                    </a:cubicBezTo>
                    <a:cubicBezTo>
                      <a:pt x="2067" y="3380"/>
                      <a:pt x="2497" y="3211"/>
                      <a:pt x="2823" y="2893"/>
                    </a:cubicBezTo>
                    <a:cubicBezTo>
                      <a:pt x="3035" y="2685"/>
                      <a:pt x="3176" y="2418"/>
                      <a:pt x="3229" y="2127"/>
                    </a:cubicBezTo>
                    <a:cubicBezTo>
                      <a:pt x="3269" y="1879"/>
                      <a:pt x="3248" y="1624"/>
                      <a:pt x="3168" y="1385"/>
                    </a:cubicBezTo>
                    <a:cubicBezTo>
                      <a:pt x="3058" y="1043"/>
                      <a:pt x="2830" y="749"/>
                      <a:pt x="2525" y="559"/>
                    </a:cubicBezTo>
                    <a:cubicBezTo>
                      <a:pt x="2303" y="436"/>
                      <a:pt x="2161" y="436"/>
                      <a:pt x="2161" y="436"/>
                    </a:cubicBezTo>
                    <a:lnTo>
                      <a:pt x="2161" y="436"/>
                    </a:lnTo>
                    <a:cubicBezTo>
                      <a:pt x="2151" y="455"/>
                      <a:pt x="2284" y="498"/>
                      <a:pt x="2466" y="658"/>
                    </a:cubicBezTo>
                    <a:cubicBezTo>
                      <a:pt x="2726" y="860"/>
                      <a:pt x="2913" y="1141"/>
                      <a:pt x="3001" y="1456"/>
                    </a:cubicBezTo>
                    <a:cubicBezTo>
                      <a:pt x="3140" y="1915"/>
                      <a:pt x="3011" y="2414"/>
                      <a:pt x="2665" y="2747"/>
                    </a:cubicBezTo>
                    <a:cubicBezTo>
                      <a:pt x="2383" y="3014"/>
                      <a:pt x="2013" y="3156"/>
                      <a:pt x="1638" y="3156"/>
                    </a:cubicBezTo>
                    <a:cubicBezTo>
                      <a:pt x="1447" y="3156"/>
                      <a:pt x="1256" y="3120"/>
                      <a:pt x="1073" y="3045"/>
                    </a:cubicBezTo>
                    <a:cubicBezTo>
                      <a:pt x="544" y="2773"/>
                      <a:pt x="217" y="2222"/>
                      <a:pt x="233" y="1627"/>
                    </a:cubicBezTo>
                    <a:cubicBezTo>
                      <a:pt x="237" y="1145"/>
                      <a:pt x="477" y="695"/>
                      <a:pt x="875" y="422"/>
                    </a:cubicBezTo>
                    <a:cubicBezTo>
                      <a:pt x="1144" y="229"/>
                      <a:pt x="1458" y="110"/>
                      <a:pt x="1787" y="81"/>
                    </a:cubicBezTo>
                    <a:cubicBezTo>
                      <a:pt x="1942" y="81"/>
                      <a:pt x="2052" y="88"/>
                      <a:pt x="2110" y="88"/>
                    </a:cubicBezTo>
                    <a:cubicBezTo>
                      <a:pt x="2139" y="88"/>
                      <a:pt x="2154" y="86"/>
                      <a:pt x="2156" y="81"/>
                    </a:cubicBezTo>
                    <a:cubicBezTo>
                      <a:pt x="2161" y="66"/>
                      <a:pt x="2034" y="1"/>
                      <a:pt x="1782" y="1"/>
                    </a:cubicBezTo>
                    <a:cubicBezTo>
                      <a:pt x="1773" y="0"/>
                      <a:pt x="1763" y="0"/>
                      <a:pt x="1753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3" name="Google Shape;3918;p99"/>
              <p:cNvSpPr/>
              <p:nvPr/>
            </p:nvSpPr>
            <p:spPr>
              <a:xfrm>
                <a:off x="1811408" y="3412727"/>
                <a:ext cx="55433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3395" extrusionOk="0">
                    <a:moveTo>
                      <a:pt x="1854" y="0"/>
                    </a:moveTo>
                    <a:cubicBezTo>
                      <a:pt x="1836" y="0"/>
                      <a:pt x="1818" y="1"/>
                      <a:pt x="1801" y="2"/>
                    </a:cubicBezTo>
                    <a:cubicBezTo>
                      <a:pt x="1789" y="2"/>
                      <a:pt x="1777" y="2"/>
                      <a:pt x="1765" y="2"/>
                    </a:cubicBezTo>
                    <a:cubicBezTo>
                      <a:pt x="1421" y="2"/>
                      <a:pt x="1083" y="104"/>
                      <a:pt x="794" y="295"/>
                    </a:cubicBezTo>
                    <a:cubicBezTo>
                      <a:pt x="327" y="584"/>
                      <a:pt x="38" y="1088"/>
                      <a:pt x="23" y="1636"/>
                    </a:cubicBezTo>
                    <a:cubicBezTo>
                      <a:pt x="0" y="2314"/>
                      <a:pt x="367" y="2947"/>
                      <a:pt x="969" y="3261"/>
                    </a:cubicBezTo>
                    <a:cubicBezTo>
                      <a:pt x="1181" y="3351"/>
                      <a:pt x="1405" y="3394"/>
                      <a:pt x="1626" y="3394"/>
                    </a:cubicBezTo>
                    <a:cubicBezTo>
                      <a:pt x="2065" y="3394"/>
                      <a:pt x="2497" y="3224"/>
                      <a:pt x="2822" y="2903"/>
                    </a:cubicBezTo>
                    <a:cubicBezTo>
                      <a:pt x="3033" y="2697"/>
                      <a:pt x="3174" y="2431"/>
                      <a:pt x="3228" y="2142"/>
                    </a:cubicBezTo>
                    <a:cubicBezTo>
                      <a:pt x="3268" y="1894"/>
                      <a:pt x="3247" y="1639"/>
                      <a:pt x="3167" y="1400"/>
                    </a:cubicBezTo>
                    <a:cubicBezTo>
                      <a:pt x="3057" y="1058"/>
                      <a:pt x="2829" y="764"/>
                      <a:pt x="2524" y="574"/>
                    </a:cubicBezTo>
                    <a:cubicBezTo>
                      <a:pt x="2302" y="451"/>
                      <a:pt x="2160" y="451"/>
                      <a:pt x="2160" y="451"/>
                    </a:cubicBezTo>
                    <a:lnTo>
                      <a:pt x="2160" y="451"/>
                    </a:lnTo>
                    <a:cubicBezTo>
                      <a:pt x="2150" y="470"/>
                      <a:pt x="2283" y="498"/>
                      <a:pt x="2485" y="659"/>
                    </a:cubicBezTo>
                    <a:cubicBezTo>
                      <a:pt x="2745" y="860"/>
                      <a:pt x="2932" y="1141"/>
                      <a:pt x="3019" y="1458"/>
                    </a:cubicBezTo>
                    <a:cubicBezTo>
                      <a:pt x="3158" y="1917"/>
                      <a:pt x="3030" y="2415"/>
                      <a:pt x="2683" y="2749"/>
                    </a:cubicBezTo>
                    <a:cubicBezTo>
                      <a:pt x="2402" y="3016"/>
                      <a:pt x="2032" y="3157"/>
                      <a:pt x="1658" y="3157"/>
                    </a:cubicBezTo>
                    <a:cubicBezTo>
                      <a:pt x="1467" y="3157"/>
                      <a:pt x="1275" y="3120"/>
                      <a:pt x="1092" y="3045"/>
                    </a:cubicBezTo>
                    <a:cubicBezTo>
                      <a:pt x="563" y="2773"/>
                      <a:pt x="235" y="2222"/>
                      <a:pt x="251" y="1628"/>
                    </a:cubicBezTo>
                    <a:cubicBezTo>
                      <a:pt x="256" y="1145"/>
                      <a:pt x="496" y="695"/>
                      <a:pt x="893" y="422"/>
                    </a:cubicBezTo>
                    <a:cubicBezTo>
                      <a:pt x="1162" y="229"/>
                      <a:pt x="1476" y="112"/>
                      <a:pt x="1805" y="83"/>
                    </a:cubicBezTo>
                    <a:lnTo>
                      <a:pt x="2179" y="83"/>
                    </a:lnTo>
                    <a:cubicBezTo>
                      <a:pt x="2078" y="28"/>
                      <a:pt x="1967" y="0"/>
                      <a:pt x="1854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4" name="Google Shape;3919;p99"/>
              <p:cNvSpPr/>
              <p:nvPr/>
            </p:nvSpPr>
            <p:spPr>
              <a:xfrm>
                <a:off x="1949907" y="3503307"/>
                <a:ext cx="55450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69" h="3397" extrusionOk="0">
                    <a:moveTo>
                      <a:pt x="1772" y="1"/>
                    </a:moveTo>
                    <a:cubicBezTo>
                      <a:pt x="1425" y="1"/>
                      <a:pt x="1085" y="103"/>
                      <a:pt x="794" y="293"/>
                    </a:cubicBezTo>
                    <a:cubicBezTo>
                      <a:pt x="328" y="583"/>
                      <a:pt x="38" y="1087"/>
                      <a:pt x="24" y="1635"/>
                    </a:cubicBezTo>
                    <a:cubicBezTo>
                      <a:pt x="0" y="2315"/>
                      <a:pt x="367" y="2947"/>
                      <a:pt x="969" y="3262"/>
                    </a:cubicBezTo>
                    <a:cubicBezTo>
                      <a:pt x="1183" y="3352"/>
                      <a:pt x="1408" y="3397"/>
                      <a:pt x="1631" y="3397"/>
                    </a:cubicBezTo>
                    <a:cubicBezTo>
                      <a:pt x="2068" y="3397"/>
                      <a:pt x="2498" y="3227"/>
                      <a:pt x="2821" y="2907"/>
                    </a:cubicBezTo>
                    <a:cubicBezTo>
                      <a:pt x="3033" y="2700"/>
                      <a:pt x="3176" y="2433"/>
                      <a:pt x="3227" y="2142"/>
                    </a:cubicBezTo>
                    <a:cubicBezTo>
                      <a:pt x="3268" y="1892"/>
                      <a:pt x="3248" y="1638"/>
                      <a:pt x="3166" y="1400"/>
                    </a:cubicBezTo>
                    <a:cubicBezTo>
                      <a:pt x="3058" y="1055"/>
                      <a:pt x="2827" y="761"/>
                      <a:pt x="2518" y="573"/>
                    </a:cubicBezTo>
                    <a:cubicBezTo>
                      <a:pt x="2415" y="495"/>
                      <a:pt x="2289" y="453"/>
                      <a:pt x="2160" y="450"/>
                    </a:cubicBezTo>
                    <a:lnTo>
                      <a:pt x="2160" y="450"/>
                    </a:lnTo>
                    <a:cubicBezTo>
                      <a:pt x="2150" y="469"/>
                      <a:pt x="2283" y="511"/>
                      <a:pt x="2485" y="657"/>
                    </a:cubicBezTo>
                    <a:cubicBezTo>
                      <a:pt x="2745" y="859"/>
                      <a:pt x="2930" y="1140"/>
                      <a:pt x="3015" y="1457"/>
                    </a:cubicBezTo>
                    <a:cubicBezTo>
                      <a:pt x="3158" y="1914"/>
                      <a:pt x="3031" y="2414"/>
                      <a:pt x="2685" y="2746"/>
                    </a:cubicBezTo>
                    <a:cubicBezTo>
                      <a:pt x="2402" y="3014"/>
                      <a:pt x="2033" y="3155"/>
                      <a:pt x="1658" y="3155"/>
                    </a:cubicBezTo>
                    <a:cubicBezTo>
                      <a:pt x="1467" y="3155"/>
                      <a:pt x="1275" y="3119"/>
                      <a:pt x="1092" y="3044"/>
                    </a:cubicBezTo>
                    <a:cubicBezTo>
                      <a:pt x="563" y="2771"/>
                      <a:pt x="236" y="2221"/>
                      <a:pt x="246" y="1626"/>
                    </a:cubicBezTo>
                    <a:cubicBezTo>
                      <a:pt x="256" y="1144"/>
                      <a:pt x="496" y="695"/>
                      <a:pt x="893" y="422"/>
                    </a:cubicBezTo>
                    <a:cubicBezTo>
                      <a:pt x="1162" y="228"/>
                      <a:pt x="1476" y="111"/>
                      <a:pt x="1805" y="82"/>
                    </a:cubicBezTo>
                    <a:cubicBezTo>
                      <a:pt x="1960" y="82"/>
                      <a:pt x="2070" y="88"/>
                      <a:pt x="2128" y="88"/>
                    </a:cubicBezTo>
                    <a:cubicBezTo>
                      <a:pt x="2156" y="88"/>
                      <a:pt x="2172" y="86"/>
                      <a:pt x="2173" y="82"/>
                    </a:cubicBezTo>
                    <a:cubicBezTo>
                      <a:pt x="2179" y="67"/>
                      <a:pt x="2051" y="1"/>
                      <a:pt x="1801" y="1"/>
                    </a:cubicBezTo>
                    <a:cubicBezTo>
                      <a:pt x="1791" y="1"/>
                      <a:pt x="1781" y="1"/>
                      <a:pt x="1772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5" name="Google Shape;3920;p99"/>
              <p:cNvSpPr/>
              <p:nvPr/>
            </p:nvSpPr>
            <p:spPr>
              <a:xfrm>
                <a:off x="2080468" y="3583862"/>
                <a:ext cx="55705" cy="57605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396" extrusionOk="0">
                    <a:moveTo>
                      <a:pt x="1772" y="0"/>
                    </a:moveTo>
                    <a:cubicBezTo>
                      <a:pt x="1424" y="0"/>
                      <a:pt x="1084" y="102"/>
                      <a:pt x="794" y="293"/>
                    </a:cubicBezTo>
                    <a:cubicBezTo>
                      <a:pt x="328" y="584"/>
                      <a:pt x="37" y="1086"/>
                      <a:pt x="20" y="1634"/>
                    </a:cubicBezTo>
                    <a:cubicBezTo>
                      <a:pt x="1" y="2318"/>
                      <a:pt x="378" y="2953"/>
                      <a:pt x="987" y="3261"/>
                    </a:cubicBezTo>
                    <a:cubicBezTo>
                      <a:pt x="1201" y="3352"/>
                      <a:pt x="1426" y="3396"/>
                      <a:pt x="1649" y="3396"/>
                    </a:cubicBezTo>
                    <a:cubicBezTo>
                      <a:pt x="2087" y="3396"/>
                      <a:pt x="2517" y="3226"/>
                      <a:pt x="2840" y="2906"/>
                    </a:cubicBezTo>
                    <a:cubicBezTo>
                      <a:pt x="3051" y="2700"/>
                      <a:pt x="3191" y="2432"/>
                      <a:pt x="3242" y="2141"/>
                    </a:cubicBezTo>
                    <a:cubicBezTo>
                      <a:pt x="3283" y="1893"/>
                      <a:pt x="3261" y="1637"/>
                      <a:pt x="3181" y="1399"/>
                    </a:cubicBezTo>
                    <a:cubicBezTo>
                      <a:pt x="3073" y="1056"/>
                      <a:pt x="2845" y="762"/>
                      <a:pt x="2538" y="572"/>
                    </a:cubicBezTo>
                    <a:cubicBezTo>
                      <a:pt x="2433" y="494"/>
                      <a:pt x="2305" y="452"/>
                      <a:pt x="2174" y="449"/>
                    </a:cubicBezTo>
                    <a:lnTo>
                      <a:pt x="2174" y="449"/>
                    </a:lnTo>
                    <a:cubicBezTo>
                      <a:pt x="2170" y="468"/>
                      <a:pt x="2297" y="510"/>
                      <a:pt x="2485" y="658"/>
                    </a:cubicBezTo>
                    <a:cubicBezTo>
                      <a:pt x="2745" y="858"/>
                      <a:pt x="2931" y="1139"/>
                      <a:pt x="3016" y="1456"/>
                    </a:cubicBezTo>
                    <a:cubicBezTo>
                      <a:pt x="3159" y="1915"/>
                      <a:pt x="3029" y="2415"/>
                      <a:pt x="2680" y="2747"/>
                    </a:cubicBezTo>
                    <a:cubicBezTo>
                      <a:pt x="2398" y="3014"/>
                      <a:pt x="2030" y="3156"/>
                      <a:pt x="1656" y="3156"/>
                    </a:cubicBezTo>
                    <a:cubicBezTo>
                      <a:pt x="1466" y="3156"/>
                      <a:pt x="1275" y="3119"/>
                      <a:pt x="1092" y="3045"/>
                    </a:cubicBezTo>
                    <a:cubicBezTo>
                      <a:pt x="563" y="2771"/>
                      <a:pt x="236" y="2222"/>
                      <a:pt x="246" y="1627"/>
                    </a:cubicBezTo>
                    <a:cubicBezTo>
                      <a:pt x="254" y="1143"/>
                      <a:pt x="495" y="695"/>
                      <a:pt x="894" y="421"/>
                    </a:cubicBezTo>
                    <a:cubicBezTo>
                      <a:pt x="1160" y="228"/>
                      <a:pt x="1474" y="110"/>
                      <a:pt x="1801" y="81"/>
                    </a:cubicBezTo>
                    <a:cubicBezTo>
                      <a:pt x="1958" y="81"/>
                      <a:pt x="2070" y="87"/>
                      <a:pt x="2128" y="87"/>
                    </a:cubicBezTo>
                    <a:cubicBezTo>
                      <a:pt x="2157" y="87"/>
                      <a:pt x="2172" y="86"/>
                      <a:pt x="2174" y="81"/>
                    </a:cubicBezTo>
                    <a:cubicBezTo>
                      <a:pt x="2178" y="66"/>
                      <a:pt x="2051" y="0"/>
                      <a:pt x="1801" y="0"/>
                    </a:cubicBezTo>
                    <a:cubicBezTo>
                      <a:pt x="1792" y="0"/>
                      <a:pt x="1782" y="0"/>
                      <a:pt x="1772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6" name="Google Shape;3921;p99"/>
              <p:cNvSpPr/>
              <p:nvPr/>
            </p:nvSpPr>
            <p:spPr>
              <a:xfrm>
                <a:off x="1675301" y="3810752"/>
                <a:ext cx="55705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397" extrusionOk="0">
                    <a:moveTo>
                      <a:pt x="1772" y="1"/>
                    </a:moveTo>
                    <a:cubicBezTo>
                      <a:pt x="1426" y="1"/>
                      <a:pt x="1086" y="103"/>
                      <a:pt x="796" y="293"/>
                    </a:cubicBezTo>
                    <a:cubicBezTo>
                      <a:pt x="330" y="584"/>
                      <a:pt x="39" y="1087"/>
                      <a:pt x="20" y="1637"/>
                    </a:cubicBezTo>
                    <a:cubicBezTo>
                      <a:pt x="1" y="2319"/>
                      <a:pt x="378" y="2953"/>
                      <a:pt x="989" y="3262"/>
                    </a:cubicBezTo>
                    <a:cubicBezTo>
                      <a:pt x="1202" y="3353"/>
                      <a:pt x="1427" y="3397"/>
                      <a:pt x="1650" y="3397"/>
                    </a:cubicBezTo>
                    <a:cubicBezTo>
                      <a:pt x="2087" y="3397"/>
                      <a:pt x="2517" y="3227"/>
                      <a:pt x="2840" y="2908"/>
                    </a:cubicBezTo>
                    <a:cubicBezTo>
                      <a:pt x="3051" y="2700"/>
                      <a:pt x="3191" y="2433"/>
                      <a:pt x="3242" y="2142"/>
                    </a:cubicBezTo>
                    <a:cubicBezTo>
                      <a:pt x="3283" y="1894"/>
                      <a:pt x="3263" y="1638"/>
                      <a:pt x="3181" y="1400"/>
                    </a:cubicBezTo>
                    <a:cubicBezTo>
                      <a:pt x="3074" y="1056"/>
                      <a:pt x="2846" y="763"/>
                      <a:pt x="2539" y="573"/>
                    </a:cubicBezTo>
                    <a:cubicBezTo>
                      <a:pt x="2433" y="495"/>
                      <a:pt x="2305" y="453"/>
                      <a:pt x="2175" y="450"/>
                    </a:cubicBezTo>
                    <a:lnTo>
                      <a:pt x="2175" y="450"/>
                    </a:lnTo>
                    <a:cubicBezTo>
                      <a:pt x="2169" y="469"/>
                      <a:pt x="2298" y="511"/>
                      <a:pt x="2468" y="659"/>
                    </a:cubicBezTo>
                    <a:cubicBezTo>
                      <a:pt x="2734" y="856"/>
                      <a:pt x="2927" y="1137"/>
                      <a:pt x="3016" y="1457"/>
                    </a:cubicBezTo>
                    <a:cubicBezTo>
                      <a:pt x="3160" y="1916"/>
                      <a:pt x="3030" y="2417"/>
                      <a:pt x="2681" y="2747"/>
                    </a:cubicBezTo>
                    <a:cubicBezTo>
                      <a:pt x="2400" y="3015"/>
                      <a:pt x="2031" y="3156"/>
                      <a:pt x="1656" y="3156"/>
                    </a:cubicBezTo>
                    <a:cubicBezTo>
                      <a:pt x="1466" y="3156"/>
                      <a:pt x="1275" y="3120"/>
                      <a:pt x="1092" y="3045"/>
                    </a:cubicBezTo>
                    <a:cubicBezTo>
                      <a:pt x="565" y="2772"/>
                      <a:pt x="236" y="2223"/>
                      <a:pt x="248" y="1626"/>
                    </a:cubicBezTo>
                    <a:cubicBezTo>
                      <a:pt x="255" y="1144"/>
                      <a:pt x="496" y="695"/>
                      <a:pt x="895" y="422"/>
                    </a:cubicBezTo>
                    <a:cubicBezTo>
                      <a:pt x="1161" y="229"/>
                      <a:pt x="1474" y="112"/>
                      <a:pt x="1801" y="82"/>
                    </a:cubicBezTo>
                    <a:cubicBezTo>
                      <a:pt x="1959" y="82"/>
                      <a:pt x="2071" y="88"/>
                      <a:pt x="2129" y="88"/>
                    </a:cubicBezTo>
                    <a:cubicBezTo>
                      <a:pt x="2158" y="88"/>
                      <a:pt x="2174" y="86"/>
                      <a:pt x="2175" y="82"/>
                    </a:cubicBezTo>
                    <a:cubicBezTo>
                      <a:pt x="2180" y="68"/>
                      <a:pt x="2053" y="1"/>
                      <a:pt x="1801" y="1"/>
                    </a:cubicBezTo>
                    <a:cubicBezTo>
                      <a:pt x="1792" y="1"/>
                      <a:pt x="1782" y="1"/>
                      <a:pt x="1772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7" name="Google Shape;3922;p99"/>
              <p:cNvSpPr/>
              <p:nvPr/>
            </p:nvSpPr>
            <p:spPr>
              <a:xfrm>
                <a:off x="2251076" y="3631306"/>
                <a:ext cx="55722" cy="57656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3399" extrusionOk="0">
                    <a:moveTo>
                      <a:pt x="1825" y="0"/>
                    </a:moveTo>
                    <a:cubicBezTo>
                      <a:pt x="1816" y="0"/>
                      <a:pt x="1807" y="0"/>
                      <a:pt x="1798" y="1"/>
                    </a:cubicBezTo>
                    <a:cubicBezTo>
                      <a:pt x="1788" y="1"/>
                      <a:pt x="1779" y="0"/>
                      <a:pt x="1769" y="0"/>
                    </a:cubicBezTo>
                    <a:cubicBezTo>
                      <a:pt x="1423" y="0"/>
                      <a:pt x="1083" y="102"/>
                      <a:pt x="793" y="293"/>
                    </a:cubicBezTo>
                    <a:cubicBezTo>
                      <a:pt x="325" y="585"/>
                      <a:pt x="34" y="1089"/>
                      <a:pt x="17" y="1640"/>
                    </a:cubicBezTo>
                    <a:cubicBezTo>
                      <a:pt x="0" y="2323"/>
                      <a:pt x="376" y="2956"/>
                      <a:pt x="985" y="3266"/>
                    </a:cubicBezTo>
                    <a:cubicBezTo>
                      <a:pt x="1198" y="3355"/>
                      <a:pt x="1421" y="3398"/>
                      <a:pt x="1643" y="3398"/>
                    </a:cubicBezTo>
                    <a:cubicBezTo>
                      <a:pt x="2081" y="3398"/>
                      <a:pt x="2513" y="3228"/>
                      <a:pt x="2837" y="2908"/>
                    </a:cubicBezTo>
                    <a:cubicBezTo>
                      <a:pt x="3049" y="2701"/>
                      <a:pt x="3191" y="2435"/>
                      <a:pt x="3243" y="2146"/>
                    </a:cubicBezTo>
                    <a:cubicBezTo>
                      <a:pt x="3284" y="1898"/>
                      <a:pt x="3264" y="1642"/>
                      <a:pt x="3182" y="1404"/>
                    </a:cubicBezTo>
                    <a:cubicBezTo>
                      <a:pt x="3074" y="1057"/>
                      <a:pt x="2844" y="762"/>
                      <a:pt x="2535" y="572"/>
                    </a:cubicBezTo>
                    <a:cubicBezTo>
                      <a:pt x="2429" y="499"/>
                      <a:pt x="2305" y="457"/>
                      <a:pt x="2177" y="449"/>
                    </a:cubicBezTo>
                    <a:lnTo>
                      <a:pt x="2177" y="449"/>
                    </a:lnTo>
                    <a:cubicBezTo>
                      <a:pt x="2166" y="474"/>
                      <a:pt x="2299" y="511"/>
                      <a:pt x="2483" y="654"/>
                    </a:cubicBezTo>
                    <a:cubicBezTo>
                      <a:pt x="2742" y="854"/>
                      <a:pt x="2929" y="1135"/>
                      <a:pt x="3013" y="1452"/>
                    </a:cubicBezTo>
                    <a:cubicBezTo>
                      <a:pt x="3156" y="1912"/>
                      <a:pt x="3029" y="2414"/>
                      <a:pt x="2682" y="2747"/>
                    </a:cubicBezTo>
                    <a:cubicBezTo>
                      <a:pt x="2399" y="3011"/>
                      <a:pt x="2031" y="3151"/>
                      <a:pt x="1658" y="3151"/>
                    </a:cubicBezTo>
                    <a:cubicBezTo>
                      <a:pt x="1466" y="3151"/>
                      <a:pt x="1273" y="3114"/>
                      <a:pt x="1089" y="3039"/>
                    </a:cubicBezTo>
                    <a:cubicBezTo>
                      <a:pt x="560" y="2767"/>
                      <a:pt x="231" y="2218"/>
                      <a:pt x="245" y="1621"/>
                    </a:cubicBezTo>
                    <a:cubicBezTo>
                      <a:pt x="252" y="1141"/>
                      <a:pt x="493" y="693"/>
                      <a:pt x="892" y="422"/>
                    </a:cubicBezTo>
                    <a:cubicBezTo>
                      <a:pt x="1158" y="226"/>
                      <a:pt x="1474" y="109"/>
                      <a:pt x="1804" y="81"/>
                    </a:cubicBezTo>
                    <a:cubicBezTo>
                      <a:pt x="1958" y="81"/>
                      <a:pt x="2070" y="91"/>
                      <a:pt x="2128" y="91"/>
                    </a:cubicBezTo>
                    <a:cubicBezTo>
                      <a:pt x="2157" y="91"/>
                      <a:pt x="2172" y="89"/>
                      <a:pt x="2172" y="81"/>
                    </a:cubicBezTo>
                    <a:cubicBezTo>
                      <a:pt x="2065" y="28"/>
                      <a:pt x="1946" y="0"/>
                      <a:pt x="182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8" name="Google Shape;3923;p99"/>
              <p:cNvSpPr/>
              <p:nvPr/>
            </p:nvSpPr>
            <p:spPr>
              <a:xfrm>
                <a:off x="1883414" y="3598450"/>
                <a:ext cx="55739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3397" extrusionOk="0">
                    <a:moveTo>
                      <a:pt x="1838" y="0"/>
                    </a:moveTo>
                    <a:cubicBezTo>
                      <a:pt x="1827" y="0"/>
                      <a:pt x="1815" y="1"/>
                      <a:pt x="1804" y="1"/>
                    </a:cubicBezTo>
                    <a:cubicBezTo>
                      <a:pt x="1794" y="1"/>
                      <a:pt x="1785" y="1"/>
                      <a:pt x="1775" y="1"/>
                    </a:cubicBezTo>
                    <a:cubicBezTo>
                      <a:pt x="1428" y="1"/>
                      <a:pt x="1089" y="103"/>
                      <a:pt x="797" y="294"/>
                    </a:cubicBezTo>
                    <a:cubicBezTo>
                      <a:pt x="331" y="584"/>
                      <a:pt x="40" y="1090"/>
                      <a:pt x="23" y="1641"/>
                    </a:cubicBezTo>
                    <a:cubicBezTo>
                      <a:pt x="1" y="2323"/>
                      <a:pt x="379" y="2956"/>
                      <a:pt x="991" y="3262"/>
                    </a:cubicBezTo>
                    <a:cubicBezTo>
                      <a:pt x="1205" y="3352"/>
                      <a:pt x="1429" y="3396"/>
                      <a:pt x="1652" y="3396"/>
                    </a:cubicBezTo>
                    <a:cubicBezTo>
                      <a:pt x="2090" y="3396"/>
                      <a:pt x="2520" y="3227"/>
                      <a:pt x="2843" y="2907"/>
                    </a:cubicBezTo>
                    <a:cubicBezTo>
                      <a:pt x="3052" y="2701"/>
                      <a:pt x="3192" y="2435"/>
                      <a:pt x="3245" y="2147"/>
                    </a:cubicBezTo>
                    <a:cubicBezTo>
                      <a:pt x="3286" y="1895"/>
                      <a:pt x="3264" y="1640"/>
                      <a:pt x="3184" y="1400"/>
                    </a:cubicBezTo>
                    <a:cubicBezTo>
                      <a:pt x="3076" y="1055"/>
                      <a:pt x="2848" y="761"/>
                      <a:pt x="2541" y="573"/>
                    </a:cubicBezTo>
                    <a:cubicBezTo>
                      <a:pt x="2434" y="497"/>
                      <a:pt x="2307" y="454"/>
                      <a:pt x="2177" y="450"/>
                    </a:cubicBezTo>
                    <a:lnTo>
                      <a:pt x="2177" y="450"/>
                    </a:lnTo>
                    <a:cubicBezTo>
                      <a:pt x="2172" y="473"/>
                      <a:pt x="2299" y="511"/>
                      <a:pt x="2484" y="655"/>
                    </a:cubicBezTo>
                    <a:cubicBezTo>
                      <a:pt x="2745" y="855"/>
                      <a:pt x="2932" y="1135"/>
                      <a:pt x="3017" y="1452"/>
                    </a:cubicBezTo>
                    <a:cubicBezTo>
                      <a:pt x="3162" y="1913"/>
                      <a:pt x="3032" y="2414"/>
                      <a:pt x="2682" y="2747"/>
                    </a:cubicBezTo>
                    <a:cubicBezTo>
                      <a:pt x="2399" y="3012"/>
                      <a:pt x="2031" y="3152"/>
                      <a:pt x="1658" y="3152"/>
                    </a:cubicBezTo>
                    <a:cubicBezTo>
                      <a:pt x="1466" y="3152"/>
                      <a:pt x="1273" y="3115"/>
                      <a:pt x="1089" y="3040"/>
                    </a:cubicBezTo>
                    <a:cubicBezTo>
                      <a:pt x="562" y="2766"/>
                      <a:pt x="236" y="2215"/>
                      <a:pt x="249" y="1622"/>
                    </a:cubicBezTo>
                    <a:cubicBezTo>
                      <a:pt x="256" y="1141"/>
                      <a:pt x="496" y="694"/>
                      <a:pt x="892" y="422"/>
                    </a:cubicBezTo>
                    <a:cubicBezTo>
                      <a:pt x="1160" y="228"/>
                      <a:pt x="1475" y="109"/>
                      <a:pt x="1804" y="82"/>
                    </a:cubicBezTo>
                    <a:cubicBezTo>
                      <a:pt x="1962" y="82"/>
                      <a:pt x="2075" y="92"/>
                      <a:pt x="2133" y="92"/>
                    </a:cubicBezTo>
                    <a:cubicBezTo>
                      <a:pt x="2162" y="92"/>
                      <a:pt x="2177" y="89"/>
                      <a:pt x="2177" y="82"/>
                    </a:cubicBezTo>
                    <a:cubicBezTo>
                      <a:pt x="2071" y="28"/>
                      <a:pt x="1955" y="0"/>
                      <a:pt x="183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9" name="Google Shape;3924;p99"/>
              <p:cNvSpPr/>
              <p:nvPr/>
            </p:nvSpPr>
            <p:spPr>
              <a:xfrm>
                <a:off x="1951366" y="3844033"/>
                <a:ext cx="55722" cy="57571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3394" extrusionOk="0">
                    <a:moveTo>
                      <a:pt x="1772" y="0"/>
                    </a:moveTo>
                    <a:cubicBezTo>
                      <a:pt x="1424" y="0"/>
                      <a:pt x="1084" y="102"/>
                      <a:pt x="794" y="293"/>
                    </a:cubicBezTo>
                    <a:cubicBezTo>
                      <a:pt x="326" y="582"/>
                      <a:pt x="36" y="1086"/>
                      <a:pt x="19" y="1634"/>
                    </a:cubicBezTo>
                    <a:cubicBezTo>
                      <a:pt x="0" y="2318"/>
                      <a:pt x="378" y="2951"/>
                      <a:pt x="987" y="3261"/>
                    </a:cubicBezTo>
                    <a:cubicBezTo>
                      <a:pt x="1200" y="3350"/>
                      <a:pt x="1424" y="3394"/>
                      <a:pt x="1646" y="3394"/>
                    </a:cubicBezTo>
                    <a:cubicBezTo>
                      <a:pt x="2084" y="3394"/>
                      <a:pt x="2515" y="3225"/>
                      <a:pt x="2840" y="2906"/>
                    </a:cubicBezTo>
                    <a:cubicBezTo>
                      <a:pt x="3052" y="2700"/>
                      <a:pt x="3194" y="2432"/>
                      <a:pt x="3246" y="2141"/>
                    </a:cubicBezTo>
                    <a:cubicBezTo>
                      <a:pt x="3284" y="1892"/>
                      <a:pt x="3262" y="1639"/>
                      <a:pt x="3185" y="1399"/>
                    </a:cubicBezTo>
                    <a:cubicBezTo>
                      <a:pt x="3075" y="1054"/>
                      <a:pt x="2846" y="760"/>
                      <a:pt x="2538" y="572"/>
                    </a:cubicBezTo>
                    <a:cubicBezTo>
                      <a:pt x="2320" y="449"/>
                      <a:pt x="2174" y="449"/>
                      <a:pt x="2174" y="449"/>
                    </a:cubicBezTo>
                    <a:lnTo>
                      <a:pt x="2174" y="449"/>
                    </a:lnTo>
                    <a:cubicBezTo>
                      <a:pt x="2168" y="468"/>
                      <a:pt x="2301" y="511"/>
                      <a:pt x="2485" y="657"/>
                    </a:cubicBezTo>
                    <a:cubicBezTo>
                      <a:pt x="2745" y="858"/>
                      <a:pt x="2931" y="1139"/>
                      <a:pt x="3015" y="1456"/>
                    </a:cubicBezTo>
                    <a:cubicBezTo>
                      <a:pt x="3159" y="1914"/>
                      <a:pt x="3030" y="2413"/>
                      <a:pt x="2684" y="2747"/>
                    </a:cubicBezTo>
                    <a:cubicBezTo>
                      <a:pt x="2402" y="3014"/>
                      <a:pt x="2033" y="3155"/>
                      <a:pt x="1658" y="3155"/>
                    </a:cubicBezTo>
                    <a:cubicBezTo>
                      <a:pt x="1467" y="3155"/>
                      <a:pt x="1275" y="3118"/>
                      <a:pt x="1092" y="3043"/>
                    </a:cubicBezTo>
                    <a:cubicBezTo>
                      <a:pt x="563" y="2770"/>
                      <a:pt x="236" y="2220"/>
                      <a:pt x="246" y="1626"/>
                    </a:cubicBezTo>
                    <a:cubicBezTo>
                      <a:pt x="253" y="1143"/>
                      <a:pt x="494" y="695"/>
                      <a:pt x="893" y="421"/>
                    </a:cubicBezTo>
                    <a:cubicBezTo>
                      <a:pt x="1161" y="228"/>
                      <a:pt x="1477" y="110"/>
                      <a:pt x="1805" y="81"/>
                    </a:cubicBezTo>
                    <a:cubicBezTo>
                      <a:pt x="1959" y="81"/>
                      <a:pt x="2070" y="87"/>
                      <a:pt x="2128" y="87"/>
                    </a:cubicBezTo>
                    <a:cubicBezTo>
                      <a:pt x="2156" y="87"/>
                      <a:pt x="2172" y="86"/>
                      <a:pt x="2174" y="81"/>
                    </a:cubicBezTo>
                    <a:cubicBezTo>
                      <a:pt x="2178" y="66"/>
                      <a:pt x="2051" y="0"/>
                      <a:pt x="1801" y="0"/>
                    </a:cubicBezTo>
                    <a:cubicBezTo>
                      <a:pt x="1791" y="0"/>
                      <a:pt x="1782" y="0"/>
                      <a:pt x="1772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0" name="Google Shape;3925;p99"/>
              <p:cNvSpPr/>
              <p:nvPr/>
            </p:nvSpPr>
            <p:spPr>
              <a:xfrm>
                <a:off x="2392883" y="3579401"/>
                <a:ext cx="55383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3395" extrusionOk="0">
                    <a:moveTo>
                      <a:pt x="1771" y="0"/>
                    </a:moveTo>
                    <a:cubicBezTo>
                      <a:pt x="1425" y="0"/>
                      <a:pt x="1088" y="102"/>
                      <a:pt x="799" y="293"/>
                    </a:cubicBezTo>
                    <a:cubicBezTo>
                      <a:pt x="333" y="583"/>
                      <a:pt x="42" y="1089"/>
                      <a:pt x="25" y="1639"/>
                    </a:cubicBezTo>
                    <a:cubicBezTo>
                      <a:pt x="0" y="2315"/>
                      <a:pt x="368" y="2947"/>
                      <a:pt x="969" y="3259"/>
                    </a:cubicBezTo>
                    <a:cubicBezTo>
                      <a:pt x="1183" y="3350"/>
                      <a:pt x="1408" y="3394"/>
                      <a:pt x="1631" y="3394"/>
                    </a:cubicBezTo>
                    <a:cubicBezTo>
                      <a:pt x="2069" y="3394"/>
                      <a:pt x="2499" y="3225"/>
                      <a:pt x="2822" y="2906"/>
                    </a:cubicBezTo>
                    <a:cubicBezTo>
                      <a:pt x="3031" y="2700"/>
                      <a:pt x="3171" y="2434"/>
                      <a:pt x="3224" y="2144"/>
                    </a:cubicBezTo>
                    <a:cubicBezTo>
                      <a:pt x="3265" y="1894"/>
                      <a:pt x="3243" y="1637"/>
                      <a:pt x="3163" y="1398"/>
                    </a:cubicBezTo>
                    <a:cubicBezTo>
                      <a:pt x="3053" y="1053"/>
                      <a:pt x="2821" y="757"/>
                      <a:pt x="2511" y="570"/>
                    </a:cubicBezTo>
                    <a:cubicBezTo>
                      <a:pt x="2403" y="496"/>
                      <a:pt x="2277" y="453"/>
                      <a:pt x="2147" y="448"/>
                    </a:cubicBezTo>
                    <a:lnTo>
                      <a:pt x="2147" y="448"/>
                    </a:lnTo>
                    <a:cubicBezTo>
                      <a:pt x="2141" y="471"/>
                      <a:pt x="2270" y="509"/>
                      <a:pt x="2490" y="652"/>
                    </a:cubicBezTo>
                    <a:cubicBezTo>
                      <a:pt x="2750" y="854"/>
                      <a:pt x="2936" y="1134"/>
                      <a:pt x="3021" y="1452"/>
                    </a:cubicBezTo>
                    <a:cubicBezTo>
                      <a:pt x="3164" y="1912"/>
                      <a:pt x="3034" y="2413"/>
                      <a:pt x="2685" y="2746"/>
                    </a:cubicBezTo>
                    <a:cubicBezTo>
                      <a:pt x="2402" y="3011"/>
                      <a:pt x="2035" y="3150"/>
                      <a:pt x="1663" y="3150"/>
                    </a:cubicBezTo>
                    <a:cubicBezTo>
                      <a:pt x="1472" y="3150"/>
                      <a:pt x="1280" y="3114"/>
                      <a:pt x="1098" y="3039"/>
                    </a:cubicBezTo>
                    <a:cubicBezTo>
                      <a:pt x="569" y="2765"/>
                      <a:pt x="241" y="2216"/>
                      <a:pt x="251" y="1621"/>
                    </a:cubicBezTo>
                    <a:cubicBezTo>
                      <a:pt x="259" y="1137"/>
                      <a:pt x="500" y="689"/>
                      <a:pt x="899" y="415"/>
                    </a:cubicBezTo>
                    <a:cubicBezTo>
                      <a:pt x="1165" y="224"/>
                      <a:pt x="1479" y="107"/>
                      <a:pt x="1806" y="79"/>
                    </a:cubicBezTo>
                    <a:cubicBezTo>
                      <a:pt x="1963" y="79"/>
                      <a:pt x="2075" y="86"/>
                      <a:pt x="2133" y="86"/>
                    </a:cubicBezTo>
                    <a:cubicBezTo>
                      <a:pt x="2162" y="86"/>
                      <a:pt x="2178" y="84"/>
                      <a:pt x="2179" y="79"/>
                    </a:cubicBezTo>
                    <a:cubicBezTo>
                      <a:pt x="2183" y="66"/>
                      <a:pt x="2056" y="0"/>
                      <a:pt x="1806" y="0"/>
                    </a:cubicBezTo>
                    <a:cubicBezTo>
                      <a:pt x="1794" y="0"/>
                      <a:pt x="1782" y="0"/>
                      <a:pt x="177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1" name="Google Shape;3926;p99"/>
              <p:cNvSpPr/>
              <p:nvPr/>
            </p:nvSpPr>
            <p:spPr>
              <a:xfrm>
                <a:off x="1862940" y="2942594"/>
                <a:ext cx="210471" cy="260154"/>
              </a:xfrm>
              <a:custGeom>
                <a:avLst/>
                <a:gdLst/>
                <a:ahLst/>
                <a:cxnLst/>
                <a:rect l="l" t="t" r="r" b="b"/>
                <a:pathLst>
                  <a:path w="12408" h="15337" extrusionOk="0">
                    <a:moveTo>
                      <a:pt x="6904" y="0"/>
                    </a:moveTo>
                    <a:lnTo>
                      <a:pt x="0" y="15337"/>
                    </a:lnTo>
                    <a:lnTo>
                      <a:pt x="0" y="15337"/>
                    </a:lnTo>
                    <a:lnTo>
                      <a:pt x="10675" y="14918"/>
                    </a:lnTo>
                    <a:cubicBezTo>
                      <a:pt x="10755" y="14932"/>
                      <a:pt x="10834" y="14939"/>
                      <a:pt x="10911" y="14939"/>
                    </a:cubicBezTo>
                    <a:cubicBezTo>
                      <a:pt x="11755" y="14939"/>
                      <a:pt x="12407" y="14120"/>
                      <a:pt x="12158" y="13268"/>
                    </a:cubicBezTo>
                    <a:cubicBezTo>
                      <a:pt x="12177" y="11638"/>
                      <a:pt x="12097" y="9780"/>
                      <a:pt x="10850" y="8737"/>
                    </a:cubicBezTo>
                    <a:cubicBezTo>
                      <a:pt x="10277" y="8259"/>
                      <a:pt x="9522" y="8018"/>
                      <a:pt x="9007" y="7476"/>
                    </a:cubicBezTo>
                    <a:cubicBezTo>
                      <a:pt x="8379" y="6786"/>
                      <a:pt x="8242" y="5813"/>
                      <a:pt x="8280" y="4895"/>
                    </a:cubicBezTo>
                    <a:cubicBezTo>
                      <a:pt x="8397" y="3981"/>
                      <a:pt x="8436" y="3061"/>
                      <a:pt x="8398" y="2140"/>
                    </a:cubicBezTo>
                    <a:cubicBezTo>
                      <a:pt x="8284" y="1228"/>
                      <a:pt x="7778" y="278"/>
                      <a:pt x="69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2" name="Google Shape;3927;p99"/>
              <p:cNvSpPr/>
              <p:nvPr/>
            </p:nvSpPr>
            <p:spPr>
              <a:xfrm>
                <a:off x="1752023" y="2876135"/>
                <a:ext cx="231810" cy="465994"/>
              </a:xfrm>
              <a:custGeom>
                <a:avLst/>
                <a:gdLst/>
                <a:ahLst/>
                <a:cxnLst/>
                <a:rect l="l" t="t" r="r" b="b"/>
                <a:pathLst>
                  <a:path w="13666" h="27472" extrusionOk="0">
                    <a:moveTo>
                      <a:pt x="7041" y="0"/>
                    </a:moveTo>
                    <a:lnTo>
                      <a:pt x="1" y="5330"/>
                    </a:lnTo>
                    <a:lnTo>
                      <a:pt x="780" y="23097"/>
                    </a:lnTo>
                    <a:cubicBezTo>
                      <a:pt x="881" y="25519"/>
                      <a:pt x="2855" y="27439"/>
                      <a:pt x="5278" y="27471"/>
                    </a:cubicBezTo>
                    <a:cubicBezTo>
                      <a:pt x="5298" y="27472"/>
                      <a:pt x="5318" y="27472"/>
                      <a:pt x="5337" y="27472"/>
                    </a:cubicBezTo>
                    <a:cubicBezTo>
                      <a:pt x="5385" y="27472"/>
                      <a:pt x="5432" y="27471"/>
                      <a:pt x="5480" y="27470"/>
                    </a:cubicBezTo>
                    <a:cubicBezTo>
                      <a:pt x="7999" y="27381"/>
                      <a:pt x="9969" y="25266"/>
                      <a:pt x="9880" y="22746"/>
                    </a:cubicBezTo>
                    <a:cubicBezTo>
                      <a:pt x="9800" y="20592"/>
                      <a:pt x="9720" y="18546"/>
                      <a:pt x="9720" y="18546"/>
                    </a:cubicBezTo>
                    <a:cubicBezTo>
                      <a:pt x="9720" y="18546"/>
                      <a:pt x="13240" y="18192"/>
                      <a:pt x="13452" y="14682"/>
                    </a:cubicBezTo>
                    <a:cubicBezTo>
                      <a:pt x="13666" y="11172"/>
                      <a:pt x="13452" y="3138"/>
                      <a:pt x="13452" y="3138"/>
                    </a:cubicBezTo>
                    <a:lnTo>
                      <a:pt x="7041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3" name="Google Shape;3928;p99"/>
              <p:cNvSpPr/>
              <p:nvPr/>
            </p:nvSpPr>
            <p:spPr>
              <a:xfrm>
                <a:off x="1950552" y="3020910"/>
                <a:ext cx="17862" cy="15232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898" extrusionOk="0">
                    <a:moveTo>
                      <a:pt x="608" y="0"/>
                    </a:moveTo>
                    <a:cubicBezTo>
                      <a:pt x="607" y="0"/>
                      <a:pt x="606" y="0"/>
                      <a:pt x="605" y="0"/>
                    </a:cubicBezTo>
                    <a:lnTo>
                      <a:pt x="595" y="0"/>
                    </a:lnTo>
                    <a:cubicBezTo>
                      <a:pt x="196" y="3"/>
                      <a:pt x="0" y="490"/>
                      <a:pt x="287" y="769"/>
                    </a:cubicBezTo>
                    <a:cubicBezTo>
                      <a:pt x="378" y="858"/>
                      <a:pt x="488" y="898"/>
                      <a:pt x="597" y="898"/>
                    </a:cubicBezTo>
                    <a:cubicBezTo>
                      <a:pt x="830" y="898"/>
                      <a:pt x="1053" y="716"/>
                      <a:pt x="1050" y="443"/>
                    </a:cubicBezTo>
                    <a:cubicBezTo>
                      <a:pt x="1050" y="200"/>
                      <a:pt x="852" y="0"/>
                      <a:pt x="60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4" name="Google Shape;3929;p99"/>
              <p:cNvSpPr/>
              <p:nvPr/>
            </p:nvSpPr>
            <p:spPr>
              <a:xfrm>
                <a:off x="1944920" y="3011242"/>
                <a:ext cx="31296" cy="9312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549" extrusionOk="0">
                    <a:moveTo>
                      <a:pt x="885" y="0"/>
                    </a:moveTo>
                    <a:cubicBezTo>
                      <a:pt x="659" y="0"/>
                      <a:pt x="437" y="66"/>
                      <a:pt x="247" y="192"/>
                    </a:cubicBezTo>
                    <a:cubicBezTo>
                      <a:pt x="87" y="300"/>
                      <a:pt x="0" y="367"/>
                      <a:pt x="53" y="433"/>
                    </a:cubicBezTo>
                    <a:cubicBezTo>
                      <a:pt x="60" y="441"/>
                      <a:pt x="72" y="445"/>
                      <a:pt x="88" y="445"/>
                    </a:cubicBezTo>
                    <a:cubicBezTo>
                      <a:pt x="193" y="445"/>
                      <a:pt x="490" y="294"/>
                      <a:pt x="876" y="294"/>
                    </a:cubicBezTo>
                    <a:cubicBezTo>
                      <a:pt x="899" y="294"/>
                      <a:pt x="922" y="294"/>
                      <a:pt x="946" y="295"/>
                    </a:cubicBezTo>
                    <a:cubicBezTo>
                      <a:pt x="1384" y="317"/>
                      <a:pt x="1696" y="549"/>
                      <a:pt x="1793" y="549"/>
                    </a:cubicBezTo>
                    <a:cubicBezTo>
                      <a:pt x="1803" y="549"/>
                      <a:pt x="1810" y="546"/>
                      <a:pt x="1816" y="541"/>
                    </a:cubicBezTo>
                    <a:cubicBezTo>
                      <a:pt x="1845" y="513"/>
                      <a:pt x="1797" y="399"/>
                      <a:pt x="1655" y="276"/>
                    </a:cubicBezTo>
                    <a:cubicBezTo>
                      <a:pt x="1460" y="113"/>
                      <a:pt x="1219" y="16"/>
                      <a:pt x="965" y="3"/>
                    </a:cubicBezTo>
                    <a:cubicBezTo>
                      <a:pt x="938" y="1"/>
                      <a:pt x="912" y="0"/>
                      <a:pt x="88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5" name="Google Shape;3930;p99"/>
              <p:cNvSpPr/>
              <p:nvPr/>
            </p:nvSpPr>
            <p:spPr>
              <a:xfrm>
                <a:off x="1862720" y="3020910"/>
                <a:ext cx="17845" cy="15232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898" extrusionOk="0">
                    <a:moveTo>
                      <a:pt x="595" y="0"/>
                    </a:moveTo>
                    <a:cubicBezTo>
                      <a:pt x="195" y="3"/>
                      <a:pt x="0" y="490"/>
                      <a:pt x="285" y="769"/>
                    </a:cubicBezTo>
                    <a:cubicBezTo>
                      <a:pt x="377" y="858"/>
                      <a:pt x="488" y="898"/>
                      <a:pt x="596" y="898"/>
                    </a:cubicBezTo>
                    <a:cubicBezTo>
                      <a:pt x="829" y="898"/>
                      <a:pt x="1051" y="716"/>
                      <a:pt x="1048" y="443"/>
                    </a:cubicBezTo>
                    <a:cubicBezTo>
                      <a:pt x="1048" y="199"/>
                      <a:pt x="849" y="0"/>
                      <a:pt x="60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6" name="Google Shape;3931;p99"/>
              <p:cNvSpPr/>
              <p:nvPr/>
            </p:nvSpPr>
            <p:spPr>
              <a:xfrm>
                <a:off x="1854680" y="3011242"/>
                <a:ext cx="30804" cy="9312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549" extrusionOk="0">
                    <a:moveTo>
                      <a:pt x="885" y="0"/>
                    </a:moveTo>
                    <a:cubicBezTo>
                      <a:pt x="658" y="0"/>
                      <a:pt x="437" y="66"/>
                      <a:pt x="246" y="192"/>
                    </a:cubicBezTo>
                    <a:cubicBezTo>
                      <a:pt x="91" y="300"/>
                      <a:pt x="1" y="367"/>
                      <a:pt x="53" y="433"/>
                    </a:cubicBezTo>
                    <a:cubicBezTo>
                      <a:pt x="60" y="441"/>
                      <a:pt x="72" y="445"/>
                      <a:pt x="88" y="445"/>
                    </a:cubicBezTo>
                    <a:cubicBezTo>
                      <a:pt x="193" y="445"/>
                      <a:pt x="489" y="294"/>
                      <a:pt x="876" y="294"/>
                    </a:cubicBezTo>
                    <a:cubicBezTo>
                      <a:pt x="899" y="294"/>
                      <a:pt x="923" y="294"/>
                      <a:pt x="946" y="295"/>
                    </a:cubicBezTo>
                    <a:cubicBezTo>
                      <a:pt x="1384" y="317"/>
                      <a:pt x="1697" y="549"/>
                      <a:pt x="1793" y="549"/>
                    </a:cubicBezTo>
                    <a:cubicBezTo>
                      <a:pt x="1803" y="549"/>
                      <a:pt x="1811" y="546"/>
                      <a:pt x="1816" y="541"/>
                    </a:cubicBezTo>
                    <a:cubicBezTo>
                      <a:pt x="1816" y="513"/>
                      <a:pt x="1782" y="399"/>
                      <a:pt x="1655" y="276"/>
                    </a:cubicBezTo>
                    <a:cubicBezTo>
                      <a:pt x="1461" y="113"/>
                      <a:pt x="1218" y="16"/>
                      <a:pt x="965" y="3"/>
                    </a:cubicBezTo>
                    <a:cubicBezTo>
                      <a:pt x="938" y="1"/>
                      <a:pt x="912" y="0"/>
                      <a:pt x="88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7" name="Google Shape;3932;p99"/>
              <p:cNvSpPr/>
              <p:nvPr/>
            </p:nvSpPr>
            <p:spPr>
              <a:xfrm>
                <a:off x="1838430" y="3163972"/>
                <a:ext cx="79011" cy="41931"/>
              </a:xfrm>
              <a:custGeom>
                <a:avLst/>
                <a:gdLst/>
                <a:ahLst/>
                <a:cxnLst/>
                <a:rect l="l" t="t" r="r" b="b"/>
                <a:pathLst>
                  <a:path w="4658" h="2472" extrusionOk="0">
                    <a:moveTo>
                      <a:pt x="0" y="0"/>
                    </a:moveTo>
                    <a:cubicBezTo>
                      <a:pt x="0" y="0"/>
                      <a:pt x="1095" y="2472"/>
                      <a:pt x="4377" y="2472"/>
                    </a:cubicBezTo>
                    <a:cubicBezTo>
                      <a:pt x="4469" y="2472"/>
                      <a:pt x="4562" y="2470"/>
                      <a:pt x="4658" y="2466"/>
                    </a:cubicBezTo>
                    <a:lnTo>
                      <a:pt x="4626" y="1560"/>
                    </a:lnTo>
                    <a:cubicBezTo>
                      <a:pt x="2967" y="1491"/>
                      <a:pt x="1362" y="950"/>
                      <a:pt x="0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8" name="Google Shape;3933;p99"/>
              <p:cNvSpPr/>
              <p:nvPr/>
            </p:nvSpPr>
            <p:spPr>
              <a:xfrm>
                <a:off x="1913370" y="3018078"/>
                <a:ext cx="22475" cy="71819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423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3" y="265"/>
                      <a:pt x="83" y="527"/>
                      <a:pt x="174" y="777"/>
                    </a:cubicBezTo>
                    <a:cubicBezTo>
                      <a:pt x="307" y="1244"/>
                      <a:pt x="506" y="1892"/>
                      <a:pt x="737" y="2600"/>
                    </a:cubicBezTo>
                    <a:lnTo>
                      <a:pt x="1063" y="3597"/>
                    </a:lnTo>
                    <a:cubicBezTo>
                      <a:pt x="1125" y="3716"/>
                      <a:pt x="1150" y="3851"/>
                      <a:pt x="1134" y="3984"/>
                    </a:cubicBezTo>
                    <a:cubicBezTo>
                      <a:pt x="1105" y="4098"/>
                      <a:pt x="987" y="4098"/>
                      <a:pt x="864" y="4098"/>
                    </a:cubicBezTo>
                    <a:cubicBezTo>
                      <a:pt x="599" y="4101"/>
                      <a:pt x="333" y="4135"/>
                      <a:pt x="76" y="4196"/>
                    </a:cubicBezTo>
                    <a:cubicBezTo>
                      <a:pt x="230" y="4221"/>
                      <a:pt x="385" y="4234"/>
                      <a:pt x="541" y="4234"/>
                    </a:cubicBezTo>
                    <a:cubicBezTo>
                      <a:pt x="651" y="4234"/>
                      <a:pt x="760" y="4227"/>
                      <a:pt x="870" y="4215"/>
                    </a:cubicBezTo>
                    <a:cubicBezTo>
                      <a:pt x="904" y="4221"/>
                      <a:pt x="939" y="4224"/>
                      <a:pt x="973" y="4224"/>
                    </a:cubicBezTo>
                    <a:cubicBezTo>
                      <a:pt x="1008" y="4224"/>
                      <a:pt x="1043" y="4221"/>
                      <a:pt x="1077" y="4215"/>
                    </a:cubicBezTo>
                    <a:cubicBezTo>
                      <a:pt x="1169" y="4195"/>
                      <a:pt x="1247" y="4132"/>
                      <a:pt x="1285" y="4046"/>
                    </a:cubicBezTo>
                    <a:cubicBezTo>
                      <a:pt x="1324" y="3876"/>
                      <a:pt x="1305" y="3698"/>
                      <a:pt x="1234" y="3540"/>
                    </a:cubicBezTo>
                    <a:lnTo>
                      <a:pt x="921" y="2539"/>
                    </a:lnTo>
                    <a:cubicBezTo>
                      <a:pt x="690" y="1830"/>
                      <a:pt x="471" y="1206"/>
                      <a:pt x="307" y="734"/>
                    </a:cubicBezTo>
                    <a:cubicBezTo>
                      <a:pt x="235" y="477"/>
                      <a:pt x="133" y="231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9" name="Google Shape;3934;p99"/>
              <p:cNvSpPr/>
              <p:nvPr/>
            </p:nvSpPr>
            <p:spPr>
              <a:xfrm>
                <a:off x="1897595" y="3096241"/>
                <a:ext cx="20270" cy="1837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83" extrusionOk="0">
                    <a:moveTo>
                      <a:pt x="651" y="1"/>
                    </a:moveTo>
                    <a:lnTo>
                      <a:pt x="651" y="1"/>
                    </a:lnTo>
                    <a:cubicBezTo>
                      <a:pt x="473" y="55"/>
                      <a:pt x="310" y="151"/>
                      <a:pt x="179" y="284"/>
                    </a:cubicBezTo>
                    <a:cubicBezTo>
                      <a:pt x="46" y="421"/>
                      <a:pt x="1" y="622"/>
                      <a:pt x="60" y="803"/>
                    </a:cubicBezTo>
                    <a:cubicBezTo>
                      <a:pt x="156" y="978"/>
                      <a:pt x="338" y="1082"/>
                      <a:pt x="529" y="1082"/>
                    </a:cubicBezTo>
                    <a:cubicBezTo>
                      <a:pt x="576" y="1082"/>
                      <a:pt x="623" y="1076"/>
                      <a:pt x="670" y="1063"/>
                    </a:cubicBezTo>
                    <a:cubicBezTo>
                      <a:pt x="857" y="1024"/>
                      <a:pt x="1018" y="902"/>
                      <a:pt x="1108" y="733"/>
                    </a:cubicBezTo>
                    <a:cubicBezTo>
                      <a:pt x="1195" y="557"/>
                      <a:pt x="1171" y="348"/>
                      <a:pt x="1047" y="198"/>
                    </a:cubicBezTo>
                    <a:cubicBezTo>
                      <a:pt x="967" y="108"/>
                      <a:pt x="855" y="62"/>
                      <a:pt x="742" y="62"/>
                    </a:cubicBezTo>
                    <a:cubicBezTo>
                      <a:pt x="670" y="62"/>
                      <a:pt x="598" y="80"/>
                      <a:pt x="533" y="119"/>
                    </a:cubicBezTo>
                    <a:lnTo>
                      <a:pt x="651" y="1"/>
                    </a:ln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0" name="Google Shape;3935;p99"/>
              <p:cNvSpPr/>
              <p:nvPr/>
            </p:nvSpPr>
            <p:spPr>
              <a:xfrm>
                <a:off x="1896051" y="3096054"/>
                <a:ext cx="23205" cy="13926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821" extrusionOk="0">
                    <a:moveTo>
                      <a:pt x="78" y="1"/>
                    </a:moveTo>
                    <a:cubicBezTo>
                      <a:pt x="76" y="1"/>
                      <a:pt x="74" y="1"/>
                      <a:pt x="73" y="1"/>
                    </a:cubicBezTo>
                    <a:cubicBezTo>
                      <a:pt x="1" y="16"/>
                      <a:pt x="119" y="422"/>
                      <a:pt x="545" y="668"/>
                    </a:cubicBezTo>
                    <a:cubicBezTo>
                      <a:pt x="745" y="784"/>
                      <a:pt x="940" y="821"/>
                      <a:pt x="1089" y="821"/>
                    </a:cubicBezTo>
                    <a:cubicBezTo>
                      <a:pt x="1256" y="821"/>
                      <a:pt x="1367" y="774"/>
                      <a:pt x="1367" y="739"/>
                    </a:cubicBezTo>
                    <a:cubicBezTo>
                      <a:pt x="1356" y="644"/>
                      <a:pt x="1023" y="691"/>
                      <a:pt x="672" y="473"/>
                    </a:cubicBezTo>
                    <a:cubicBezTo>
                      <a:pt x="332" y="263"/>
                      <a:pt x="152" y="1"/>
                      <a:pt x="7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1" name="Google Shape;3936;p99"/>
              <p:cNvSpPr/>
              <p:nvPr/>
            </p:nvSpPr>
            <p:spPr>
              <a:xfrm>
                <a:off x="1785269" y="2859682"/>
                <a:ext cx="212896" cy="148066"/>
              </a:xfrm>
              <a:custGeom>
                <a:avLst/>
                <a:gdLst/>
                <a:ahLst/>
                <a:cxnLst/>
                <a:rect l="l" t="t" r="r" b="b"/>
                <a:pathLst>
                  <a:path w="12551" h="8729" extrusionOk="0">
                    <a:moveTo>
                      <a:pt x="6197" y="1"/>
                    </a:moveTo>
                    <a:cubicBezTo>
                      <a:pt x="5698" y="1"/>
                      <a:pt x="5199" y="65"/>
                      <a:pt x="4721" y="200"/>
                    </a:cubicBezTo>
                    <a:cubicBezTo>
                      <a:pt x="2725" y="770"/>
                      <a:pt x="1182" y="2356"/>
                      <a:pt x="667" y="4368"/>
                    </a:cubicBezTo>
                    <a:lnTo>
                      <a:pt x="904" y="4156"/>
                    </a:lnTo>
                    <a:lnTo>
                      <a:pt x="904" y="4156"/>
                    </a:lnTo>
                    <a:cubicBezTo>
                      <a:pt x="904" y="4907"/>
                      <a:pt x="455" y="5574"/>
                      <a:pt x="227" y="6315"/>
                    </a:cubicBezTo>
                    <a:cubicBezTo>
                      <a:pt x="1" y="7057"/>
                      <a:pt x="34" y="7941"/>
                      <a:pt x="701" y="8390"/>
                    </a:cubicBezTo>
                    <a:cubicBezTo>
                      <a:pt x="878" y="8501"/>
                      <a:pt x="1072" y="8583"/>
                      <a:pt x="1277" y="8630"/>
                    </a:cubicBezTo>
                    <a:cubicBezTo>
                      <a:pt x="1643" y="8695"/>
                      <a:pt x="2013" y="8728"/>
                      <a:pt x="2383" y="8728"/>
                    </a:cubicBezTo>
                    <a:cubicBezTo>
                      <a:pt x="2901" y="8728"/>
                      <a:pt x="3419" y="8664"/>
                      <a:pt x="3923" y="8536"/>
                    </a:cubicBezTo>
                    <a:cubicBezTo>
                      <a:pt x="3960" y="7874"/>
                      <a:pt x="3998" y="7212"/>
                      <a:pt x="4040" y="6552"/>
                    </a:cubicBezTo>
                    <a:cubicBezTo>
                      <a:pt x="4160" y="7170"/>
                      <a:pt x="4495" y="7725"/>
                      <a:pt x="4986" y="8120"/>
                    </a:cubicBezTo>
                    <a:cubicBezTo>
                      <a:pt x="5338" y="8386"/>
                      <a:pt x="5762" y="8524"/>
                      <a:pt x="6191" y="8524"/>
                    </a:cubicBezTo>
                    <a:cubicBezTo>
                      <a:pt x="6421" y="8524"/>
                      <a:pt x="6653" y="8484"/>
                      <a:pt x="6875" y="8403"/>
                    </a:cubicBezTo>
                    <a:cubicBezTo>
                      <a:pt x="7452" y="8194"/>
                      <a:pt x="7761" y="7577"/>
                      <a:pt x="7598" y="6997"/>
                    </a:cubicBezTo>
                    <a:lnTo>
                      <a:pt x="7598" y="6997"/>
                    </a:lnTo>
                    <a:cubicBezTo>
                      <a:pt x="7859" y="7687"/>
                      <a:pt x="8630" y="8157"/>
                      <a:pt x="9450" y="8304"/>
                    </a:cubicBezTo>
                    <a:cubicBezTo>
                      <a:pt x="9823" y="8358"/>
                      <a:pt x="10198" y="8385"/>
                      <a:pt x="10573" y="8385"/>
                    </a:cubicBezTo>
                    <a:cubicBezTo>
                      <a:pt x="11053" y="8385"/>
                      <a:pt x="11533" y="8340"/>
                      <a:pt x="12007" y="8253"/>
                    </a:cubicBezTo>
                    <a:cubicBezTo>
                      <a:pt x="11592" y="7591"/>
                      <a:pt x="11871" y="6769"/>
                      <a:pt x="12121" y="6046"/>
                    </a:cubicBezTo>
                    <a:cubicBezTo>
                      <a:pt x="12370" y="5322"/>
                      <a:pt x="12550" y="4448"/>
                      <a:pt x="12007" y="3871"/>
                    </a:cubicBezTo>
                    <a:cubicBezTo>
                      <a:pt x="11811" y="3705"/>
                      <a:pt x="11606" y="3547"/>
                      <a:pt x="11393" y="3399"/>
                    </a:cubicBezTo>
                    <a:cubicBezTo>
                      <a:pt x="10998" y="2972"/>
                      <a:pt x="10662" y="2496"/>
                      <a:pt x="10392" y="1982"/>
                    </a:cubicBezTo>
                    <a:cubicBezTo>
                      <a:pt x="9515" y="718"/>
                      <a:pt x="7856" y="1"/>
                      <a:pt x="6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2" name="Google Shape;3937;p99"/>
              <p:cNvSpPr/>
              <p:nvPr/>
            </p:nvSpPr>
            <p:spPr>
              <a:xfrm>
                <a:off x="1632267" y="2876118"/>
                <a:ext cx="216984" cy="348596"/>
              </a:xfrm>
              <a:custGeom>
                <a:avLst/>
                <a:gdLst/>
                <a:ahLst/>
                <a:cxnLst/>
                <a:rect l="l" t="t" r="r" b="b"/>
                <a:pathLst>
                  <a:path w="12792" h="20551" extrusionOk="0">
                    <a:moveTo>
                      <a:pt x="10175" y="1"/>
                    </a:moveTo>
                    <a:cubicBezTo>
                      <a:pt x="9646" y="1"/>
                      <a:pt x="9117" y="34"/>
                      <a:pt x="8591" y="101"/>
                    </a:cubicBezTo>
                    <a:cubicBezTo>
                      <a:pt x="7207" y="361"/>
                      <a:pt x="5846" y="1188"/>
                      <a:pt x="5331" y="2497"/>
                    </a:cubicBezTo>
                    <a:cubicBezTo>
                      <a:pt x="4755" y="3976"/>
                      <a:pt x="5331" y="5775"/>
                      <a:pt x="4509" y="7132"/>
                    </a:cubicBezTo>
                    <a:cubicBezTo>
                      <a:pt x="3947" y="8054"/>
                      <a:pt x="2888" y="8517"/>
                      <a:pt x="2074" y="9226"/>
                    </a:cubicBezTo>
                    <a:cubicBezTo>
                      <a:pt x="695" y="10426"/>
                      <a:pt x="85" y="12320"/>
                      <a:pt x="43" y="14144"/>
                    </a:cubicBezTo>
                    <a:cubicBezTo>
                      <a:pt x="1" y="15968"/>
                      <a:pt x="714" y="18784"/>
                      <a:pt x="1177" y="20551"/>
                    </a:cubicBezTo>
                    <a:lnTo>
                      <a:pt x="1183" y="20551"/>
                    </a:lnTo>
                    <a:cubicBezTo>
                      <a:pt x="4490" y="20273"/>
                      <a:pt x="7882" y="20470"/>
                      <a:pt x="11200" y="20193"/>
                    </a:cubicBezTo>
                    <a:cubicBezTo>
                      <a:pt x="10457" y="19842"/>
                      <a:pt x="10061" y="17645"/>
                      <a:pt x="10197" y="16833"/>
                    </a:cubicBezTo>
                    <a:cubicBezTo>
                      <a:pt x="10406" y="16035"/>
                      <a:pt x="10723" y="15271"/>
                      <a:pt x="11143" y="14560"/>
                    </a:cubicBezTo>
                    <a:cubicBezTo>
                      <a:pt x="11556" y="13837"/>
                      <a:pt x="11685" y="12986"/>
                      <a:pt x="11507" y="12174"/>
                    </a:cubicBezTo>
                    <a:cubicBezTo>
                      <a:pt x="11228" y="11323"/>
                      <a:pt x="10406" y="10756"/>
                      <a:pt x="10089" y="9906"/>
                    </a:cubicBezTo>
                    <a:cubicBezTo>
                      <a:pt x="9772" y="9055"/>
                      <a:pt x="10089" y="8016"/>
                      <a:pt x="10392" y="7146"/>
                    </a:cubicBezTo>
                    <a:cubicBezTo>
                      <a:pt x="11188" y="4856"/>
                      <a:pt x="11989" y="2566"/>
                      <a:pt x="12791" y="276"/>
                    </a:cubicBezTo>
                    <a:cubicBezTo>
                      <a:pt x="11930" y="93"/>
                      <a:pt x="11053" y="1"/>
                      <a:pt x="101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3" name="Google Shape;3938;p99"/>
              <p:cNvSpPr/>
              <p:nvPr/>
            </p:nvSpPr>
            <p:spPr>
              <a:xfrm>
                <a:off x="1656218" y="2869367"/>
                <a:ext cx="181651" cy="162229"/>
              </a:xfrm>
              <a:custGeom>
                <a:avLst/>
                <a:gdLst/>
                <a:ahLst/>
                <a:cxnLst/>
                <a:rect l="l" t="t" r="r" b="b"/>
                <a:pathLst>
                  <a:path w="10709" h="9564" extrusionOk="0">
                    <a:moveTo>
                      <a:pt x="8063" y="1"/>
                    </a:moveTo>
                    <a:cubicBezTo>
                      <a:pt x="8011" y="1"/>
                      <a:pt x="7959" y="1"/>
                      <a:pt x="7907" y="3"/>
                    </a:cubicBezTo>
                    <a:cubicBezTo>
                      <a:pt x="7403" y="13"/>
                      <a:pt x="6903" y="78"/>
                      <a:pt x="6413" y="196"/>
                    </a:cubicBezTo>
                    <a:cubicBezTo>
                      <a:pt x="5845" y="319"/>
                      <a:pt x="5300" y="535"/>
                      <a:pt x="4803" y="838"/>
                    </a:cubicBezTo>
                    <a:cubicBezTo>
                      <a:pt x="4242" y="1184"/>
                      <a:pt x="3809" y="1704"/>
                      <a:pt x="3569" y="2318"/>
                    </a:cubicBezTo>
                    <a:cubicBezTo>
                      <a:pt x="3328" y="2967"/>
                      <a:pt x="3220" y="3658"/>
                      <a:pt x="3248" y="4350"/>
                    </a:cubicBezTo>
                    <a:cubicBezTo>
                      <a:pt x="3256" y="5054"/>
                      <a:pt x="3337" y="5729"/>
                      <a:pt x="3337" y="6372"/>
                    </a:cubicBezTo>
                    <a:cubicBezTo>
                      <a:pt x="3373" y="6986"/>
                      <a:pt x="3277" y="7600"/>
                      <a:pt x="3053" y="8173"/>
                    </a:cubicBezTo>
                    <a:cubicBezTo>
                      <a:pt x="2843" y="8677"/>
                      <a:pt x="2441" y="9079"/>
                      <a:pt x="1934" y="9288"/>
                    </a:cubicBezTo>
                    <a:cubicBezTo>
                      <a:pt x="1780" y="9345"/>
                      <a:pt x="1621" y="9373"/>
                      <a:pt x="1462" y="9373"/>
                    </a:cubicBezTo>
                    <a:cubicBezTo>
                      <a:pt x="1161" y="9373"/>
                      <a:pt x="864" y="9273"/>
                      <a:pt x="620" y="9080"/>
                    </a:cubicBezTo>
                    <a:cubicBezTo>
                      <a:pt x="307" y="8845"/>
                      <a:pt x="160" y="8450"/>
                      <a:pt x="243" y="8069"/>
                    </a:cubicBezTo>
                    <a:cubicBezTo>
                      <a:pt x="297" y="7780"/>
                      <a:pt x="518" y="7550"/>
                      <a:pt x="806" y="7487"/>
                    </a:cubicBezTo>
                    <a:cubicBezTo>
                      <a:pt x="853" y="7478"/>
                      <a:pt x="901" y="7473"/>
                      <a:pt x="949" y="7473"/>
                    </a:cubicBezTo>
                    <a:cubicBezTo>
                      <a:pt x="1087" y="7473"/>
                      <a:pt x="1223" y="7513"/>
                      <a:pt x="1339" y="7591"/>
                    </a:cubicBezTo>
                    <a:cubicBezTo>
                      <a:pt x="1393" y="7629"/>
                      <a:pt x="1444" y="7671"/>
                      <a:pt x="1490" y="7720"/>
                    </a:cubicBezTo>
                    <a:cubicBezTo>
                      <a:pt x="1494" y="7720"/>
                      <a:pt x="1471" y="7648"/>
                      <a:pt x="1367" y="7544"/>
                    </a:cubicBezTo>
                    <a:cubicBezTo>
                      <a:pt x="1233" y="7437"/>
                      <a:pt x="1068" y="7380"/>
                      <a:pt x="900" y="7380"/>
                    </a:cubicBezTo>
                    <a:cubicBezTo>
                      <a:pt x="864" y="7380"/>
                      <a:pt x="827" y="7382"/>
                      <a:pt x="791" y="7388"/>
                    </a:cubicBezTo>
                    <a:cubicBezTo>
                      <a:pt x="455" y="7446"/>
                      <a:pt x="187" y="7699"/>
                      <a:pt x="110" y="8031"/>
                    </a:cubicBezTo>
                    <a:cubicBezTo>
                      <a:pt x="0" y="8468"/>
                      <a:pt x="158" y="8928"/>
                      <a:pt x="512" y="9207"/>
                    </a:cubicBezTo>
                    <a:cubicBezTo>
                      <a:pt x="793" y="9441"/>
                      <a:pt x="1142" y="9564"/>
                      <a:pt x="1496" y="9564"/>
                    </a:cubicBezTo>
                    <a:cubicBezTo>
                      <a:pt x="1667" y="9564"/>
                      <a:pt x="1839" y="9535"/>
                      <a:pt x="2005" y="9476"/>
                    </a:cubicBezTo>
                    <a:cubicBezTo>
                      <a:pt x="2568" y="9256"/>
                      <a:pt x="3018" y="8817"/>
                      <a:pt x="3256" y="8262"/>
                    </a:cubicBezTo>
                    <a:cubicBezTo>
                      <a:pt x="3499" y="7663"/>
                      <a:pt x="3609" y="7018"/>
                      <a:pt x="3578" y="6372"/>
                    </a:cubicBezTo>
                    <a:cubicBezTo>
                      <a:pt x="3574" y="5710"/>
                      <a:pt x="3493" y="5035"/>
                      <a:pt x="3493" y="4350"/>
                    </a:cubicBezTo>
                    <a:cubicBezTo>
                      <a:pt x="3464" y="3687"/>
                      <a:pt x="3565" y="3025"/>
                      <a:pt x="3790" y="2403"/>
                    </a:cubicBezTo>
                    <a:cubicBezTo>
                      <a:pt x="4014" y="1836"/>
                      <a:pt x="4410" y="1354"/>
                      <a:pt x="4924" y="1028"/>
                    </a:cubicBezTo>
                    <a:cubicBezTo>
                      <a:pt x="5399" y="735"/>
                      <a:pt x="5918" y="521"/>
                      <a:pt x="6460" y="395"/>
                    </a:cubicBezTo>
                    <a:cubicBezTo>
                      <a:pt x="6935" y="269"/>
                      <a:pt x="7420" y="196"/>
                      <a:pt x="7911" y="177"/>
                    </a:cubicBezTo>
                    <a:cubicBezTo>
                      <a:pt x="7999" y="173"/>
                      <a:pt x="8087" y="170"/>
                      <a:pt x="8175" y="170"/>
                    </a:cubicBezTo>
                    <a:cubicBezTo>
                      <a:pt x="8796" y="170"/>
                      <a:pt x="9413" y="283"/>
                      <a:pt x="9995" y="503"/>
                    </a:cubicBezTo>
                    <a:cubicBezTo>
                      <a:pt x="10450" y="688"/>
                      <a:pt x="10685" y="839"/>
                      <a:pt x="10703" y="839"/>
                    </a:cubicBezTo>
                    <a:cubicBezTo>
                      <a:pt x="10704" y="839"/>
                      <a:pt x="10704" y="839"/>
                      <a:pt x="10704" y="839"/>
                    </a:cubicBezTo>
                    <a:cubicBezTo>
                      <a:pt x="10708" y="829"/>
                      <a:pt x="10657" y="786"/>
                      <a:pt x="10548" y="706"/>
                    </a:cubicBezTo>
                    <a:cubicBezTo>
                      <a:pt x="10384" y="597"/>
                      <a:pt x="10212" y="499"/>
                      <a:pt x="10033" y="414"/>
                    </a:cubicBezTo>
                    <a:cubicBezTo>
                      <a:pt x="9410" y="141"/>
                      <a:pt x="8740" y="1"/>
                      <a:pt x="806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4" name="Google Shape;3939;p99"/>
              <p:cNvSpPr/>
              <p:nvPr/>
            </p:nvSpPr>
            <p:spPr>
              <a:xfrm>
                <a:off x="1983103" y="2942340"/>
                <a:ext cx="83693" cy="156191"/>
              </a:xfrm>
              <a:custGeom>
                <a:avLst/>
                <a:gdLst/>
                <a:ahLst/>
                <a:cxnLst/>
                <a:rect l="l" t="t" r="r" b="b"/>
                <a:pathLst>
                  <a:path w="4934" h="920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30" y="119"/>
                      <a:pt x="273" y="224"/>
                      <a:pt x="425" y="312"/>
                    </a:cubicBezTo>
                    <a:cubicBezTo>
                      <a:pt x="820" y="574"/>
                      <a:pt x="1191" y="864"/>
                      <a:pt x="1541" y="1182"/>
                    </a:cubicBezTo>
                    <a:cubicBezTo>
                      <a:pt x="2053" y="1643"/>
                      <a:pt x="2388" y="2270"/>
                      <a:pt x="2486" y="2954"/>
                    </a:cubicBezTo>
                    <a:cubicBezTo>
                      <a:pt x="2524" y="3808"/>
                      <a:pt x="2429" y="4663"/>
                      <a:pt x="2203" y="5487"/>
                    </a:cubicBezTo>
                    <a:cubicBezTo>
                      <a:pt x="2023" y="6384"/>
                      <a:pt x="1951" y="7348"/>
                      <a:pt x="2353" y="8105"/>
                    </a:cubicBezTo>
                    <a:cubicBezTo>
                      <a:pt x="2530" y="8464"/>
                      <a:pt x="2803" y="8767"/>
                      <a:pt x="3142" y="8979"/>
                    </a:cubicBezTo>
                    <a:cubicBezTo>
                      <a:pt x="3378" y="9129"/>
                      <a:pt x="3651" y="9208"/>
                      <a:pt x="3929" y="9208"/>
                    </a:cubicBezTo>
                    <a:cubicBezTo>
                      <a:pt x="4004" y="9208"/>
                      <a:pt x="4079" y="9202"/>
                      <a:pt x="4154" y="9190"/>
                    </a:cubicBezTo>
                    <a:cubicBezTo>
                      <a:pt x="4455" y="9151"/>
                      <a:pt x="4715" y="8964"/>
                      <a:pt x="4848" y="8691"/>
                    </a:cubicBezTo>
                    <a:cubicBezTo>
                      <a:pt x="4934" y="8476"/>
                      <a:pt x="4892" y="8230"/>
                      <a:pt x="4740" y="8058"/>
                    </a:cubicBezTo>
                    <a:cubicBezTo>
                      <a:pt x="4652" y="7944"/>
                      <a:pt x="4517" y="7877"/>
                      <a:pt x="4376" y="7872"/>
                    </a:cubicBezTo>
                    <a:cubicBezTo>
                      <a:pt x="4281" y="7878"/>
                      <a:pt x="4238" y="7910"/>
                      <a:pt x="4238" y="7910"/>
                    </a:cubicBezTo>
                    <a:cubicBezTo>
                      <a:pt x="4253" y="7909"/>
                      <a:pt x="4268" y="7908"/>
                      <a:pt x="4283" y="7908"/>
                    </a:cubicBezTo>
                    <a:cubicBezTo>
                      <a:pt x="4438" y="7908"/>
                      <a:pt x="4584" y="7984"/>
                      <a:pt x="4674" y="8113"/>
                    </a:cubicBezTo>
                    <a:cubicBezTo>
                      <a:pt x="4788" y="8262"/>
                      <a:pt x="4811" y="8461"/>
                      <a:pt x="4735" y="8634"/>
                    </a:cubicBezTo>
                    <a:cubicBezTo>
                      <a:pt x="4610" y="8851"/>
                      <a:pt x="4386" y="8995"/>
                      <a:pt x="4135" y="9017"/>
                    </a:cubicBezTo>
                    <a:cubicBezTo>
                      <a:pt x="4111" y="9018"/>
                      <a:pt x="4088" y="9018"/>
                      <a:pt x="4065" y="9018"/>
                    </a:cubicBezTo>
                    <a:cubicBezTo>
                      <a:pt x="3407" y="9018"/>
                      <a:pt x="2811" y="8617"/>
                      <a:pt x="2566" y="8001"/>
                    </a:cubicBezTo>
                    <a:cubicBezTo>
                      <a:pt x="2258" y="7212"/>
                      <a:pt x="2219" y="6342"/>
                      <a:pt x="2452" y="5529"/>
                    </a:cubicBezTo>
                    <a:cubicBezTo>
                      <a:pt x="2688" y="4680"/>
                      <a:pt x="2777" y="3799"/>
                      <a:pt x="2718" y="2921"/>
                    </a:cubicBezTo>
                    <a:cubicBezTo>
                      <a:pt x="2603" y="2191"/>
                      <a:pt x="2226" y="1528"/>
                      <a:pt x="1659" y="1054"/>
                    </a:cubicBezTo>
                    <a:cubicBezTo>
                      <a:pt x="1294" y="740"/>
                      <a:pt x="896" y="464"/>
                      <a:pt x="474" y="232"/>
                    </a:cubicBezTo>
                    <a:cubicBezTo>
                      <a:pt x="327" y="134"/>
                      <a:pt x="168" y="56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5" name="Google Shape;3940;p99"/>
              <p:cNvSpPr/>
              <p:nvPr/>
            </p:nvSpPr>
            <p:spPr>
              <a:xfrm>
                <a:off x="1889606" y="3407452"/>
                <a:ext cx="600608" cy="364066"/>
              </a:xfrm>
              <a:custGeom>
                <a:avLst/>
                <a:gdLst/>
                <a:ahLst/>
                <a:cxnLst/>
                <a:rect l="l" t="t" r="r" b="b"/>
                <a:pathLst>
                  <a:path w="35408" h="21463" extrusionOk="0">
                    <a:moveTo>
                      <a:pt x="1240" y="1"/>
                    </a:moveTo>
                    <a:cubicBezTo>
                      <a:pt x="493" y="1"/>
                      <a:pt x="0" y="779"/>
                      <a:pt x="320" y="1456"/>
                    </a:cubicBezTo>
                    <a:lnTo>
                      <a:pt x="9769" y="21462"/>
                    </a:lnTo>
                    <a:lnTo>
                      <a:pt x="35408" y="21462"/>
                    </a:lnTo>
                    <a:lnTo>
                      <a:pt x="25736" y="1446"/>
                    </a:lnTo>
                    <a:lnTo>
                      <a:pt x="13800" y="1446"/>
                    </a:lnTo>
                    <a:cubicBezTo>
                      <a:pt x="12787" y="517"/>
                      <a:pt x="11462" y="1"/>
                      <a:pt x="10085" y="1"/>
                    </a:cubicBezTo>
                    <a:lnTo>
                      <a:pt x="1245" y="1"/>
                    </a:lnTo>
                    <a:cubicBezTo>
                      <a:pt x="1243" y="1"/>
                      <a:pt x="1242" y="1"/>
                      <a:pt x="1240" y="1"/>
                    </a:cubicBezTo>
                    <a:close/>
                  </a:path>
                </a:pathLst>
              </a:custGeom>
              <a:solidFill>
                <a:srgbClr val="FD886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6" name="Google Shape;3941;p99"/>
              <p:cNvSpPr/>
              <p:nvPr/>
            </p:nvSpPr>
            <p:spPr>
              <a:xfrm>
                <a:off x="1889606" y="3407452"/>
                <a:ext cx="600608" cy="364066"/>
              </a:xfrm>
              <a:custGeom>
                <a:avLst/>
                <a:gdLst/>
                <a:ahLst/>
                <a:cxnLst/>
                <a:rect l="l" t="t" r="r" b="b"/>
                <a:pathLst>
                  <a:path w="35408" h="21463" extrusionOk="0">
                    <a:moveTo>
                      <a:pt x="1240" y="1"/>
                    </a:moveTo>
                    <a:cubicBezTo>
                      <a:pt x="493" y="1"/>
                      <a:pt x="0" y="779"/>
                      <a:pt x="320" y="1456"/>
                    </a:cubicBezTo>
                    <a:lnTo>
                      <a:pt x="9769" y="21462"/>
                    </a:lnTo>
                    <a:lnTo>
                      <a:pt x="35408" y="21462"/>
                    </a:lnTo>
                    <a:lnTo>
                      <a:pt x="25736" y="1446"/>
                    </a:lnTo>
                    <a:lnTo>
                      <a:pt x="13800" y="1446"/>
                    </a:lnTo>
                    <a:cubicBezTo>
                      <a:pt x="12787" y="517"/>
                      <a:pt x="11462" y="1"/>
                      <a:pt x="10085" y="1"/>
                    </a:cubicBezTo>
                    <a:lnTo>
                      <a:pt x="1245" y="1"/>
                    </a:lnTo>
                    <a:cubicBezTo>
                      <a:pt x="1243" y="1"/>
                      <a:pt x="1242" y="1"/>
                      <a:pt x="124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7" name="Google Shape;3942;p99"/>
              <p:cNvSpPr/>
              <p:nvPr/>
            </p:nvSpPr>
            <p:spPr>
              <a:xfrm>
                <a:off x="2054990" y="3466617"/>
                <a:ext cx="612211" cy="304918"/>
              </a:xfrm>
              <a:custGeom>
                <a:avLst/>
                <a:gdLst/>
                <a:ahLst/>
                <a:cxnLst/>
                <a:rect l="l" t="t" r="r" b="b"/>
                <a:pathLst>
                  <a:path w="36092" h="17976" extrusionOk="0">
                    <a:moveTo>
                      <a:pt x="10885" y="1"/>
                    </a:moveTo>
                    <a:cubicBezTo>
                      <a:pt x="10671" y="1"/>
                      <a:pt x="10470" y="110"/>
                      <a:pt x="10353" y="293"/>
                    </a:cubicBezTo>
                    <a:lnTo>
                      <a:pt x="0" y="17974"/>
                    </a:lnTo>
                    <a:lnTo>
                      <a:pt x="25639" y="17976"/>
                    </a:lnTo>
                    <a:lnTo>
                      <a:pt x="35878" y="780"/>
                    </a:lnTo>
                    <a:cubicBezTo>
                      <a:pt x="36091" y="426"/>
                      <a:pt x="35793" y="1"/>
                      <a:pt x="35321" y="1"/>
                    </a:cubicBezTo>
                    <a:lnTo>
                      <a:pt x="10910" y="1"/>
                    </a:lnTo>
                    <a:cubicBezTo>
                      <a:pt x="10902" y="1"/>
                      <a:pt x="10894" y="1"/>
                      <a:pt x="10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8" name="Google Shape;3943;p99"/>
              <p:cNvSpPr/>
              <p:nvPr/>
            </p:nvSpPr>
            <p:spPr>
              <a:xfrm>
                <a:off x="2171030" y="3601164"/>
                <a:ext cx="184874" cy="170999"/>
              </a:xfrm>
              <a:custGeom>
                <a:avLst/>
                <a:gdLst/>
                <a:ahLst/>
                <a:cxnLst/>
                <a:rect l="l" t="t" r="r" b="b"/>
                <a:pathLst>
                  <a:path w="10899" h="10081" extrusionOk="0">
                    <a:moveTo>
                      <a:pt x="1931" y="1"/>
                    </a:moveTo>
                    <a:cubicBezTo>
                      <a:pt x="1861" y="1"/>
                      <a:pt x="1790" y="15"/>
                      <a:pt x="1723" y="46"/>
                    </a:cubicBezTo>
                    <a:cubicBezTo>
                      <a:pt x="1531" y="135"/>
                      <a:pt x="1415" y="338"/>
                      <a:pt x="1437" y="550"/>
                    </a:cubicBezTo>
                    <a:cubicBezTo>
                      <a:pt x="1401" y="1085"/>
                      <a:pt x="1287" y="1611"/>
                      <a:pt x="1098" y="2114"/>
                    </a:cubicBezTo>
                    <a:cubicBezTo>
                      <a:pt x="964" y="2522"/>
                      <a:pt x="762" y="2906"/>
                      <a:pt x="502" y="3248"/>
                    </a:cubicBezTo>
                    <a:cubicBezTo>
                      <a:pt x="324" y="3471"/>
                      <a:pt x="161" y="3672"/>
                      <a:pt x="7" y="3855"/>
                    </a:cubicBezTo>
                    <a:lnTo>
                      <a:pt x="7" y="3855"/>
                    </a:lnTo>
                    <a:lnTo>
                      <a:pt x="0" y="3834"/>
                    </a:lnTo>
                    <a:lnTo>
                      <a:pt x="0" y="3862"/>
                    </a:lnTo>
                    <a:cubicBezTo>
                      <a:pt x="2" y="3859"/>
                      <a:pt x="4" y="3857"/>
                      <a:pt x="7" y="3855"/>
                    </a:cubicBezTo>
                    <a:lnTo>
                      <a:pt x="7" y="3855"/>
                    </a:lnTo>
                    <a:lnTo>
                      <a:pt x="1845" y="10080"/>
                    </a:lnTo>
                    <a:cubicBezTo>
                      <a:pt x="3800" y="9712"/>
                      <a:pt x="5734" y="9240"/>
                      <a:pt x="7638" y="8663"/>
                    </a:cubicBezTo>
                    <a:cubicBezTo>
                      <a:pt x="9864" y="7869"/>
                      <a:pt x="9792" y="7666"/>
                      <a:pt x="9656" y="7425"/>
                    </a:cubicBezTo>
                    <a:cubicBezTo>
                      <a:pt x="9600" y="7326"/>
                      <a:pt x="9471" y="7286"/>
                      <a:pt x="9293" y="7286"/>
                    </a:cubicBezTo>
                    <a:cubicBezTo>
                      <a:pt x="8518" y="7286"/>
                      <a:pt x="6828" y="8048"/>
                      <a:pt x="6322" y="8048"/>
                    </a:cubicBezTo>
                    <a:cubicBezTo>
                      <a:pt x="6176" y="8048"/>
                      <a:pt x="6129" y="7984"/>
                      <a:pt x="6231" y="7821"/>
                    </a:cubicBezTo>
                    <a:cubicBezTo>
                      <a:pt x="6764" y="6961"/>
                      <a:pt x="10899" y="5997"/>
                      <a:pt x="10482" y="5330"/>
                    </a:cubicBezTo>
                    <a:cubicBezTo>
                      <a:pt x="10390" y="5181"/>
                      <a:pt x="10204" y="5119"/>
                      <a:pt x="9956" y="5119"/>
                    </a:cubicBezTo>
                    <a:cubicBezTo>
                      <a:pt x="8763" y="5119"/>
                      <a:pt x="6153" y="6561"/>
                      <a:pt x="5890" y="6682"/>
                    </a:cubicBezTo>
                    <a:cubicBezTo>
                      <a:pt x="5848" y="6702"/>
                      <a:pt x="5807" y="6710"/>
                      <a:pt x="5769" y="6710"/>
                    </a:cubicBezTo>
                    <a:cubicBezTo>
                      <a:pt x="5518" y="6710"/>
                      <a:pt x="5372" y="6345"/>
                      <a:pt x="5634" y="6244"/>
                    </a:cubicBezTo>
                    <a:cubicBezTo>
                      <a:pt x="6073" y="6069"/>
                      <a:pt x="10615" y="4131"/>
                      <a:pt x="10095" y="3271"/>
                    </a:cubicBezTo>
                    <a:cubicBezTo>
                      <a:pt x="10013" y="3135"/>
                      <a:pt x="9889" y="3087"/>
                      <a:pt x="9753" y="3087"/>
                    </a:cubicBezTo>
                    <a:cubicBezTo>
                      <a:pt x="9412" y="3087"/>
                      <a:pt x="8999" y="3394"/>
                      <a:pt x="8999" y="3394"/>
                    </a:cubicBezTo>
                    <a:cubicBezTo>
                      <a:pt x="8999" y="3394"/>
                      <a:pt x="5588" y="5158"/>
                      <a:pt x="4801" y="5158"/>
                    </a:cubicBezTo>
                    <a:cubicBezTo>
                      <a:pt x="4724" y="5158"/>
                      <a:pt x="4672" y="5141"/>
                      <a:pt x="4651" y="5104"/>
                    </a:cubicBezTo>
                    <a:cubicBezTo>
                      <a:pt x="4414" y="4689"/>
                      <a:pt x="6801" y="3352"/>
                      <a:pt x="7623" y="2964"/>
                    </a:cubicBezTo>
                    <a:cubicBezTo>
                      <a:pt x="8445" y="2577"/>
                      <a:pt x="8591" y="2029"/>
                      <a:pt x="8119" y="1807"/>
                    </a:cubicBezTo>
                    <a:cubicBezTo>
                      <a:pt x="8101" y="1800"/>
                      <a:pt x="8077" y="1796"/>
                      <a:pt x="8047" y="1796"/>
                    </a:cubicBezTo>
                    <a:cubicBezTo>
                      <a:pt x="7522" y="1796"/>
                      <a:pt x="5174" y="2839"/>
                      <a:pt x="4405" y="3225"/>
                    </a:cubicBezTo>
                    <a:cubicBezTo>
                      <a:pt x="3889" y="3483"/>
                      <a:pt x="2805" y="4045"/>
                      <a:pt x="2245" y="4045"/>
                    </a:cubicBezTo>
                    <a:cubicBezTo>
                      <a:pt x="1924" y="4045"/>
                      <a:pt x="1775" y="3860"/>
                      <a:pt x="2004" y="3328"/>
                    </a:cubicBezTo>
                    <a:cubicBezTo>
                      <a:pt x="2633" y="1868"/>
                      <a:pt x="2567" y="512"/>
                      <a:pt x="2293" y="157"/>
                    </a:cubicBezTo>
                    <a:cubicBezTo>
                      <a:pt x="2197" y="55"/>
                      <a:pt x="2065" y="1"/>
                      <a:pt x="193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9" name="Google Shape;3944;p99"/>
              <p:cNvSpPr/>
              <p:nvPr/>
            </p:nvSpPr>
            <p:spPr>
              <a:xfrm>
                <a:off x="1509679" y="3238336"/>
                <a:ext cx="696820" cy="630971"/>
              </a:xfrm>
              <a:custGeom>
                <a:avLst/>
                <a:gdLst/>
                <a:ahLst/>
                <a:cxnLst/>
                <a:rect l="l" t="t" r="r" b="b"/>
                <a:pathLst>
                  <a:path w="41080" h="37198" extrusionOk="0">
                    <a:moveTo>
                      <a:pt x="12576" y="1"/>
                    </a:moveTo>
                    <a:cubicBezTo>
                      <a:pt x="0" y="1"/>
                      <a:pt x="3529" y="15362"/>
                      <a:pt x="3529" y="15362"/>
                    </a:cubicBezTo>
                    <a:cubicBezTo>
                      <a:pt x="4077" y="19020"/>
                      <a:pt x="6798" y="25328"/>
                      <a:pt x="9199" y="30832"/>
                    </a:cubicBezTo>
                    <a:cubicBezTo>
                      <a:pt x="11599" y="36337"/>
                      <a:pt x="13551" y="37111"/>
                      <a:pt x="20369" y="37196"/>
                    </a:cubicBezTo>
                    <a:cubicBezTo>
                      <a:pt x="20436" y="37197"/>
                      <a:pt x="20503" y="37197"/>
                      <a:pt x="20571" y="37197"/>
                    </a:cubicBezTo>
                    <a:cubicBezTo>
                      <a:pt x="27891" y="37197"/>
                      <a:pt x="41079" y="32397"/>
                      <a:pt x="41079" y="32397"/>
                    </a:cubicBezTo>
                    <a:lnTo>
                      <a:pt x="38513" y="23641"/>
                    </a:lnTo>
                    <a:cubicBezTo>
                      <a:pt x="38513" y="23641"/>
                      <a:pt x="24034" y="26589"/>
                      <a:pt x="20893" y="26589"/>
                    </a:cubicBezTo>
                    <a:cubicBezTo>
                      <a:pt x="20656" y="26589"/>
                      <a:pt x="20483" y="26573"/>
                      <a:pt x="20387" y="26536"/>
                    </a:cubicBezTo>
                    <a:cubicBezTo>
                      <a:pt x="19013" y="26022"/>
                      <a:pt x="17595" y="21779"/>
                      <a:pt x="16499" y="18878"/>
                    </a:cubicBezTo>
                    <a:cubicBezTo>
                      <a:pt x="16381" y="18580"/>
                      <a:pt x="14756" y="13208"/>
                      <a:pt x="14756" y="13208"/>
                    </a:cubicBezTo>
                    <a:lnTo>
                      <a:pt x="14360" y="96"/>
                    </a:lnTo>
                    <a:cubicBezTo>
                      <a:pt x="13732" y="32"/>
                      <a:pt x="13138" y="1"/>
                      <a:pt x="12576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0" name="Google Shape;3945;p99"/>
              <p:cNvSpPr/>
              <p:nvPr/>
            </p:nvSpPr>
            <p:spPr>
              <a:xfrm>
                <a:off x="1616238" y="3316244"/>
                <a:ext cx="593433" cy="560678"/>
              </a:xfrm>
              <a:custGeom>
                <a:avLst/>
                <a:gdLst/>
                <a:ahLst/>
                <a:cxnLst/>
                <a:rect l="l" t="t" r="r" b="b"/>
                <a:pathLst>
                  <a:path w="34985" h="33054" extrusionOk="0">
                    <a:moveTo>
                      <a:pt x="6572" y="1"/>
                    </a:moveTo>
                    <a:cubicBezTo>
                      <a:pt x="6572" y="1"/>
                      <a:pt x="6572" y="12"/>
                      <a:pt x="6583" y="36"/>
                    </a:cubicBezTo>
                    <a:lnTo>
                      <a:pt x="6583" y="36"/>
                    </a:lnTo>
                    <a:lnTo>
                      <a:pt x="6572" y="1"/>
                    </a:lnTo>
                    <a:close/>
                    <a:moveTo>
                      <a:pt x="6583" y="36"/>
                    </a:moveTo>
                    <a:lnTo>
                      <a:pt x="6606" y="105"/>
                    </a:lnTo>
                    <a:cubicBezTo>
                      <a:pt x="6629" y="181"/>
                      <a:pt x="6667" y="279"/>
                      <a:pt x="6710" y="403"/>
                    </a:cubicBezTo>
                    <a:lnTo>
                      <a:pt x="7135" y="1574"/>
                    </a:lnTo>
                    <a:cubicBezTo>
                      <a:pt x="7503" y="2599"/>
                      <a:pt x="8037" y="4102"/>
                      <a:pt x="8656" y="6040"/>
                    </a:cubicBezTo>
                    <a:cubicBezTo>
                      <a:pt x="9274" y="7976"/>
                      <a:pt x="10026" y="10329"/>
                      <a:pt x="10895" y="13023"/>
                    </a:cubicBezTo>
                    <a:cubicBezTo>
                      <a:pt x="11765" y="15716"/>
                      <a:pt x="12738" y="18765"/>
                      <a:pt x="13991" y="22024"/>
                    </a:cubicBezTo>
                    <a:lnTo>
                      <a:pt x="14018" y="22091"/>
                    </a:lnTo>
                    <a:lnTo>
                      <a:pt x="14090" y="22091"/>
                    </a:lnTo>
                    <a:cubicBezTo>
                      <a:pt x="14167" y="22091"/>
                      <a:pt x="14243" y="22092"/>
                      <a:pt x="14320" y="22092"/>
                    </a:cubicBezTo>
                    <a:cubicBezTo>
                      <a:pt x="17170" y="22092"/>
                      <a:pt x="20012" y="21774"/>
                      <a:pt x="22793" y="21145"/>
                    </a:cubicBezTo>
                    <a:cubicBezTo>
                      <a:pt x="25766" y="20534"/>
                      <a:pt x="28868" y="19760"/>
                      <a:pt x="32135" y="19190"/>
                    </a:cubicBezTo>
                    <a:lnTo>
                      <a:pt x="32135" y="19190"/>
                    </a:lnTo>
                    <a:lnTo>
                      <a:pt x="33520" y="23849"/>
                    </a:lnTo>
                    <a:cubicBezTo>
                      <a:pt x="33914" y="25174"/>
                      <a:pt x="34299" y="26491"/>
                      <a:pt x="34664" y="27731"/>
                    </a:cubicBezTo>
                    <a:lnTo>
                      <a:pt x="34664" y="27731"/>
                    </a:lnTo>
                    <a:cubicBezTo>
                      <a:pt x="31998" y="28729"/>
                      <a:pt x="29282" y="29588"/>
                      <a:pt x="26527" y="30303"/>
                    </a:cubicBezTo>
                    <a:cubicBezTo>
                      <a:pt x="23833" y="30993"/>
                      <a:pt x="21229" y="31721"/>
                      <a:pt x="18745" y="32193"/>
                    </a:cubicBezTo>
                    <a:cubicBezTo>
                      <a:pt x="16954" y="32534"/>
                      <a:pt x="15196" y="32795"/>
                      <a:pt x="13523" y="32795"/>
                    </a:cubicBezTo>
                    <a:cubicBezTo>
                      <a:pt x="12873" y="32795"/>
                      <a:pt x="12236" y="32756"/>
                      <a:pt x="11614" y="32666"/>
                    </a:cubicBezTo>
                    <a:cubicBezTo>
                      <a:pt x="11071" y="32592"/>
                      <a:pt x="10536" y="32466"/>
                      <a:pt x="10017" y="32288"/>
                    </a:cubicBezTo>
                    <a:cubicBezTo>
                      <a:pt x="9763" y="32209"/>
                      <a:pt x="9517" y="32106"/>
                      <a:pt x="9280" y="31985"/>
                    </a:cubicBezTo>
                    <a:cubicBezTo>
                      <a:pt x="9041" y="31884"/>
                      <a:pt x="8808" y="31766"/>
                      <a:pt x="8586" y="31630"/>
                    </a:cubicBezTo>
                    <a:cubicBezTo>
                      <a:pt x="7718" y="31137"/>
                      <a:pt x="6923" y="30526"/>
                      <a:pt x="6223" y="29816"/>
                    </a:cubicBezTo>
                    <a:cubicBezTo>
                      <a:pt x="5029" y="28592"/>
                      <a:pt x="3997" y="27219"/>
                      <a:pt x="3152" y="25733"/>
                    </a:cubicBezTo>
                    <a:cubicBezTo>
                      <a:pt x="2391" y="24434"/>
                      <a:pt x="1811" y="23276"/>
                      <a:pt x="1362" y="22317"/>
                    </a:cubicBezTo>
                    <a:cubicBezTo>
                      <a:pt x="912" y="21359"/>
                      <a:pt x="577" y="20608"/>
                      <a:pt x="355" y="20102"/>
                    </a:cubicBezTo>
                    <a:cubicBezTo>
                      <a:pt x="241" y="19855"/>
                      <a:pt x="156" y="19662"/>
                      <a:pt x="95" y="19525"/>
                    </a:cubicBezTo>
                    <a:cubicBezTo>
                      <a:pt x="69" y="19457"/>
                      <a:pt x="37" y="19393"/>
                      <a:pt x="0" y="19332"/>
                    </a:cubicBezTo>
                    <a:lnTo>
                      <a:pt x="0" y="19332"/>
                    </a:lnTo>
                    <a:cubicBezTo>
                      <a:pt x="32" y="19419"/>
                      <a:pt x="67" y="19507"/>
                      <a:pt x="110" y="19590"/>
                    </a:cubicBezTo>
                    <a:lnTo>
                      <a:pt x="346" y="20176"/>
                    </a:lnTo>
                    <a:cubicBezTo>
                      <a:pt x="558" y="20691"/>
                      <a:pt x="871" y="21448"/>
                      <a:pt x="1314" y="22411"/>
                    </a:cubicBezTo>
                    <a:cubicBezTo>
                      <a:pt x="1758" y="23376"/>
                      <a:pt x="2321" y="24548"/>
                      <a:pt x="3076" y="25862"/>
                    </a:cubicBezTo>
                    <a:cubicBezTo>
                      <a:pt x="3915" y="27365"/>
                      <a:pt x="4944" y="28755"/>
                      <a:pt x="6138" y="29996"/>
                    </a:cubicBezTo>
                    <a:cubicBezTo>
                      <a:pt x="6837" y="30719"/>
                      <a:pt x="7632" y="31342"/>
                      <a:pt x="8500" y="31848"/>
                    </a:cubicBezTo>
                    <a:cubicBezTo>
                      <a:pt x="8729" y="31986"/>
                      <a:pt x="8966" y="32109"/>
                      <a:pt x="9209" y="32217"/>
                    </a:cubicBezTo>
                    <a:cubicBezTo>
                      <a:pt x="9453" y="32342"/>
                      <a:pt x="9706" y="32445"/>
                      <a:pt x="9966" y="32529"/>
                    </a:cubicBezTo>
                    <a:cubicBezTo>
                      <a:pt x="10493" y="32711"/>
                      <a:pt x="11038" y="32843"/>
                      <a:pt x="11591" y="32920"/>
                    </a:cubicBezTo>
                    <a:cubicBezTo>
                      <a:pt x="12245" y="33012"/>
                      <a:pt x="12915" y="33053"/>
                      <a:pt x="13597" y="33053"/>
                    </a:cubicBezTo>
                    <a:cubicBezTo>
                      <a:pt x="15273" y="33053"/>
                      <a:pt x="17022" y="32805"/>
                      <a:pt x="18802" y="32448"/>
                    </a:cubicBezTo>
                    <a:cubicBezTo>
                      <a:pt x="21305" y="31947"/>
                      <a:pt x="23899" y="31257"/>
                      <a:pt x="26601" y="30559"/>
                    </a:cubicBezTo>
                    <a:cubicBezTo>
                      <a:pt x="29406" y="29841"/>
                      <a:pt x="32170" y="28973"/>
                      <a:pt x="34881" y="27960"/>
                    </a:cubicBezTo>
                    <a:lnTo>
                      <a:pt x="34984" y="27916"/>
                    </a:lnTo>
                    <a:lnTo>
                      <a:pt x="34951" y="27808"/>
                    </a:lnTo>
                    <a:lnTo>
                      <a:pt x="33780" y="23815"/>
                    </a:lnTo>
                    <a:cubicBezTo>
                      <a:pt x="33295" y="22212"/>
                      <a:pt x="32821" y="20622"/>
                      <a:pt x="32363" y="19048"/>
                    </a:cubicBezTo>
                    <a:lnTo>
                      <a:pt x="32329" y="18943"/>
                    </a:lnTo>
                    <a:lnTo>
                      <a:pt x="32215" y="18943"/>
                    </a:lnTo>
                    <a:cubicBezTo>
                      <a:pt x="28908" y="19510"/>
                      <a:pt x="25780" y="20309"/>
                      <a:pt x="22765" y="20928"/>
                    </a:cubicBezTo>
                    <a:cubicBezTo>
                      <a:pt x="19990" y="21556"/>
                      <a:pt x="17152" y="21874"/>
                      <a:pt x="14306" y="21874"/>
                    </a:cubicBezTo>
                    <a:cubicBezTo>
                      <a:pt x="14266" y="21874"/>
                      <a:pt x="14226" y="21874"/>
                      <a:pt x="14186" y="21873"/>
                    </a:cubicBezTo>
                    <a:lnTo>
                      <a:pt x="14186" y="21873"/>
                    </a:lnTo>
                    <a:cubicBezTo>
                      <a:pt x="12937" y="18654"/>
                      <a:pt x="11953" y="15664"/>
                      <a:pt x="11085" y="12966"/>
                    </a:cubicBezTo>
                    <a:cubicBezTo>
                      <a:pt x="10211" y="10249"/>
                      <a:pt x="9426" y="7921"/>
                      <a:pt x="8794" y="5997"/>
                    </a:cubicBezTo>
                    <a:cubicBezTo>
                      <a:pt x="8159" y="4074"/>
                      <a:pt x="7603" y="2566"/>
                      <a:pt x="7215" y="1550"/>
                    </a:cubicBezTo>
                    <a:cubicBezTo>
                      <a:pt x="7006" y="1040"/>
                      <a:pt x="6847" y="653"/>
                      <a:pt x="6742" y="393"/>
                    </a:cubicBezTo>
                    <a:lnTo>
                      <a:pt x="6619" y="95"/>
                    </a:lnTo>
                    <a:cubicBezTo>
                      <a:pt x="6601" y="70"/>
                      <a:pt x="6590" y="50"/>
                      <a:pt x="6583" y="3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1" name="Google Shape;3946;p99"/>
              <p:cNvSpPr/>
              <p:nvPr/>
            </p:nvSpPr>
            <p:spPr>
              <a:xfrm>
                <a:off x="1583907" y="3451775"/>
                <a:ext cx="55366" cy="57639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3398" extrusionOk="0">
                    <a:moveTo>
                      <a:pt x="1836" y="0"/>
                    </a:moveTo>
                    <a:cubicBezTo>
                      <a:pt x="1825" y="0"/>
                      <a:pt x="1813" y="0"/>
                      <a:pt x="1802" y="1"/>
                    </a:cubicBezTo>
                    <a:cubicBezTo>
                      <a:pt x="1792" y="1"/>
                      <a:pt x="1783" y="1"/>
                      <a:pt x="1773" y="1"/>
                    </a:cubicBezTo>
                    <a:cubicBezTo>
                      <a:pt x="1425" y="1"/>
                      <a:pt x="1085" y="101"/>
                      <a:pt x="795" y="293"/>
                    </a:cubicBezTo>
                    <a:cubicBezTo>
                      <a:pt x="329" y="584"/>
                      <a:pt x="38" y="1090"/>
                      <a:pt x="21" y="1639"/>
                    </a:cubicBezTo>
                    <a:cubicBezTo>
                      <a:pt x="0" y="2317"/>
                      <a:pt x="366" y="2949"/>
                      <a:pt x="966" y="3266"/>
                    </a:cubicBezTo>
                    <a:cubicBezTo>
                      <a:pt x="1178" y="3354"/>
                      <a:pt x="1401" y="3397"/>
                      <a:pt x="1622" y="3397"/>
                    </a:cubicBezTo>
                    <a:cubicBezTo>
                      <a:pt x="2061" y="3397"/>
                      <a:pt x="2493" y="3227"/>
                      <a:pt x="2818" y="2906"/>
                    </a:cubicBezTo>
                    <a:cubicBezTo>
                      <a:pt x="3030" y="2700"/>
                      <a:pt x="3172" y="2436"/>
                      <a:pt x="3224" y="2145"/>
                    </a:cubicBezTo>
                    <a:cubicBezTo>
                      <a:pt x="3264" y="1895"/>
                      <a:pt x="3242" y="1639"/>
                      <a:pt x="3163" y="1399"/>
                    </a:cubicBezTo>
                    <a:cubicBezTo>
                      <a:pt x="3055" y="1054"/>
                      <a:pt x="2824" y="761"/>
                      <a:pt x="2517" y="572"/>
                    </a:cubicBezTo>
                    <a:cubicBezTo>
                      <a:pt x="2409" y="498"/>
                      <a:pt x="2283" y="455"/>
                      <a:pt x="2153" y="449"/>
                    </a:cubicBezTo>
                    <a:lnTo>
                      <a:pt x="2153" y="449"/>
                    </a:lnTo>
                    <a:cubicBezTo>
                      <a:pt x="2147" y="473"/>
                      <a:pt x="2276" y="511"/>
                      <a:pt x="2486" y="653"/>
                    </a:cubicBezTo>
                    <a:cubicBezTo>
                      <a:pt x="2746" y="854"/>
                      <a:pt x="2932" y="1135"/>
                      <a:pt x="3017" y="1452"/>
                    </a:cubicBezTo>
                    <a:cubicBezTo>
                      <a:pt x="3160" y="1911"/>
                      <a:pt x="3033" y="2412"/>
                      <a:pt x="2686" y="2747"/>
                    </a:cubicBezTo>
                    <a:cubicBezTo>
                      <a:pt x="2402" y="3011"/>
                      <a:pt x="2034" y="3150"/>
                      <a:pt x="1660" y="3150"/>
                    </a:cubicBezTo>
                    <a:cubicBezTo>
                      <a:pt x="1469" y="3150"/>
                      <a:pt x="1277" y="3114"/>
                      <a:pt x="1093" y="3039"/>
                    </a:cubicBezTo>
                    <a:cubicBezTo>
                      <a:pt x="564" y="2766"/>
                      <a:pt x="237" y="2216"/>
                      <a:pt x="247" y="1622"/>
                    </a:cubicBezTo>
                    <a:cubicBezTo>
                      <a:pt x="253" y="1139"/>
                      <a:pt x="496" y="691"/>
                      <a:pt x="895" y="420"/>
                    </a:cubicBezTo>
                    <a:cubicBezTo>
                      <a:pt x="1162" y="226"/>
                      <a:pt x="1478" y="107"/>
                      <a:pt x="1807" y="81"/>
                    </a:cubicBezTo>
                    <a:lnTo>
                      <a:pt x="2175" y="81"/>
                    </a:lnTo>
                    <a:cubicBezTo>
                      <a:pt x="2070" y="28"/>
                      <a:pt x="1953" y="0"/>
                      <a:pt x="1836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2" name="Google Shape;3947;p99"/>
              <p:cNvSpPr/>
              <p:nvPr/>
            </p:nvSpPr>
            <p:spPr>
              <a:xfrm>
                <a:off x="2092002" y="3714812"/>
                <a:ext cx="55688" cy="57656"/>
              </a:xfrm>
              <a:custGeom>
                <a:avLst/>
                <a:gdLst/>
                <a:ahLst/>
                <a:cxnLst/>
                <a:rect l="l" t="t" r="r" b="b"/>
                <a:pathLst>
                  <a:path w="3283" h="3399" extrusionOk="0">
                    <a:moveTo>
                      <a:pt x="1829" y="1"/>
                    </a:moveTo>
                    <a:cubicBezTo>
                      <a:pt x="1820" y="1"/>
                      <a:pt x="1811" y="1"/>
                      <a:pt x="1802" y="1"/>
                    </a:cubicBezTo>
                    <a:cubicBezTo>
                      <a:pt x="1793" y="1"/>
                      <a:pt x="1783" y="1"/>
                      <a:pt x="1773" y="1"/>
                    </a:cubicBezTo>
                    <a:cubicBezTo>
                      <a:pt x="1425" y="1"/>
                      <a:pt x="1085" y="103"/>
                      <a:pt x="795" y="294"/>
                    </a:cubicBezTo>
                    <a:cubicBezTo>
                      <a:pt x="328" y="584"/>
                      <a:pt x="35" y="1090"/>
                      <a:pt x="21" y="1641"/>
                    </a:cubicBezTo>
                    <a:cubicBezTo>
                      <a:pt x="0" y="2325"/>
                      <a:pt x="377" y="2959"/>
                      <a:pt x="988" y="3266"/>
                    </a:cubicBezTo>
                    <a:cubicBezTo>
                      <a:pt x="1201" y="3355"/>
                      <a:pt x="1424" y="3399"/>
                      <a:pt x="1645" y="3399"/>
                    </a:cubicBezTo>
                    <a:cubicBezTo>
                      <a:pt x="2084" y="3399"/>
                      <a:pt x="2516" y="3229"/>
                      <a:pt x="2841" y="2908"/>
                    </a:cubicBezTo>
                    <a:cubicBezTo>
                      <a:pt x="3050" y="2702"/>
                      <a:pt x="3191" y="2436"/>
                      <a:pt x="3243" y="2147"/>
                    </a:cubicBezTo>
                    <a:cubicBezTo>
                      <a:pt x="3283" y="1897"/>
                      <a:pt x="3262" y="1640"/>
                      <a:pt x="3182" y="1400"/>
                    </a:cubicBezTo>
                    <a:cubicBezTo>
                      <a:pt x="3074" y="1057"/>
                      <a:pt x="2846" y="763"/>
                      <a:pt x="2539" y="573"/>
                    </a:cubicBezTo>
                    <a:cubicBezTo>
                      <a:pt x="2432" y="498"/>
                      <a:pt x="2305" y="456"/>
                      <a:pt x="2175" y="450"/>
                    </a:cubicBezTo>
                    <a:lnTo>
                      <a:pt x="2175" y="450"/>
                    </a:lnTo>
                    <a:cubicBezTo>
                      <a:pt x="2171" y="475"/>
                      <a:pt x="2298" y="511"/>
                      <a:pt x="2472" y="646"/>
                    </a:cubicBezTo>
                    <a:cubicBezTo>
                      <a:pt x="2738" y="846"/>
                      <a:pt x="2929" y="1131"/>
                      <a:pt x="3015" y="1453"/>
                    </a:cubicBezTo>
                    <a:cubicBezTo>
                      <a:pt x="3159" y="1913"/>
                      <a:pt x="3028" y="2416"/>
                      <a:pt x="2679" y="2747"/>
                    </a:cubicBezTo>
                    <a:cubicBezTo>
                      <a:pt x="2397" y="3012"/>
                      <a:pt x="2029" y="3152"/>
                      <a:pt x="1656" y="3152"/>
                    </a:cubicBezTo>
                    <a:cubicBezTo>
                      <a:pt x="1464" y="3152"/>
                      <a:pt x="1271" y="3115"/>
                      <a:pt x="1088" y="3040"/>
                    </a:cubicBezTo>
                    <a:cubicBezTo>
                      <a:pt x="559" y="2766"/>
                      <a:pt x="233" y="2217"/>
                      <a:pt x="247" y="1622"/>
                    </a:cubicBezTo>
                    <a:cubicBezTo>
                      <a:pt x="253" y="1141"/>
                      <a:pt x="493" y="694"/>
                      <a:pt x="890" y="422"/>
                    </a:cubicBezTo>
                    <a:cubicBezTo>
                      <a:pt x="1156" y="228"/>
                      <a:pt x="1472" y="109"/>
                      <a:pt x="1802" y="82"/>
                    </a:cubicBezTo>
                    <a:cubicBezTo>
                      <a:pt x="1959" y="82"/>
                      <a:pt x="2072" y="92"/>
                      <a:pt x="2131" y="92"/>
                    </a:cubicBezTo>
                    <a:cubicBezTo>
                      <a:pt x="2160" y="92"/>
                      <a:pt x="2175" y="90"/>
                      <a:pt x="2175" y="82"/>
                    </a:cubicBezTo>
                    <a:cubicBezTo>
                      <a:pt x="2067" y="29"/>
                      <a:pt x="1948" y="1"/>
                      <a:pt x="1829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3" name="Google Shape;3948;p99"/>
              <p:cNvSpPr/>
              <p:nvPr/>
            </p:nvSpPr>
            <p:spPr>
              <a:xfrm>
                <a:off x="1910809" y="3696221"/>
                <a:ext cx="55671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3397" extrusionOk="0">
                    <a:moveTo>
                      <a:pt x="1771" y="1"/>
                    </a:moveTo>
                    <a:cubicBezTo>
                      <a:pt x="1424" y="1"/>
                      <a:pt x="1084" y="103"/>
                      <a:pt x="794" y="294"/>
                    </a:cubicBezTo>
                    <a:cubicBezTo>
                      <a:pt x="328" y="583"/>
                      <a:pt x="37" y="1087"/>
                      <a:pt x="18" y="1635"/>
                    </a:cubicBezTo>
                    <a:cubicBezTo>
                      <a:pt x="1" y="2319"/>
                      <a:pt x="378" y="2952"/>
                      <a:pt x="987" y="3262"/>
                    </a:cubicBezTo>
                    <a:cubicBezTo>
                      <a:pt x="1200" y="3353"/>
                      <a:pt x="1425" y="3397"/>
                      <a:pt x="1648" y="3397"/>
                    </a:cubicBezTo>
                    <a:cubicBezTo>
                      <a:pt x="2085" y="3397"/>
                      <a:pt x="2515" y="3227"/>
                      <a:pt x="2839" y="2907"/>
                    </a:cubicBezTo>
                    <a:cubicBezTo>
                      <a:pt x="3049" y="2701"/>
                      <a:pt x="3189" y="2433"/>
                      <a:pt x="3241" y="2142"/>
                    </a:cubicBezTo>
                    <a:cubicBezTo>
                      <a:pt x="3281" y="1894"/>
                      <a:pt x="3261" y="1640"/>
                      <a:pt x="3185" y="1400"/>
                    </a:cubicBezTo>
                    <a:cubicBezTo>
                      <a:pt x="3075" y="1055"/>
                      <a:pt x="2846" y="761"/>
                      <a:pt x="2538" y="573"/>
                    </a:cubicBezTo>
                    <a:cubicBezTo>
                      <a:pt x="2431" y="495"/>
                      <a:pt x="2304" y="453"/>
                      <a:pt x="2174" y="450"/>
                    </a:cubicBezTo>
                    <a:lnTo>
                      <a:pt x="2174" y="450"/>
                    </a:lnTo>
                    <a:cubicBezTo>
                      <a:pt x="2168" y="470"/>
                      <a:pt x="2288" y="511"/>
                      <a:pt x="2485" y="659"/>
                    </a:cubicBezTo>
                    <a:cubicBezTo>
                      <a:pt x="2744" y="859"/>
                      <a:pt x="2931" y="1140"/>
                      <a:pt x="3014" y="1457"/>
                    </a:cubicBezTo>
                    <a:cubicBezTo>
                      <a:pt x="3159" y="1916"/>
                      <a:pt x="3030" y="2416"/>
                      <a:pt x="2684" y="2747"/>
                    </a:cubicBezTo>
                    <a:cubicBezTo>
                      <a:pt x="2401" y="3015"/>
                      <a:pt x="2031" y="3157"/>
                      <a:pt x="1656" y="3157"/>
                    </a:cubicBezTo>
                    <a:cubicBezTo>
                      <a:pt x="1465" y="3157"/>
                      <a:pt x="1274" y="3120"/>
                      <a:pt x="1091" y="3045"/>
                    </a:cubicBezTo>
                    <a:cubicBezTo>
                      <a:pt x="563" y="2772"/>
                      <a:pt x="234" y="2223"/>
                      <a:pt x="246" y="1628"/>
                    </a:cubicBezTo>
                    <a:cubicBezTo>
                      <a:pt x="253" y="1144"/>
                      <a:pt x="494" y="695"/>
                      <a:pt x="893" y="422"/>
                    </a:cubicBezTo>
                    <a:cubicBezTo>
                      <a:pt x="1159" y="229"/>
                      <a:pt x="1472" y="111"/>
                      <a:pt x="1800" y="82"/>
                    </a:cubicBezTo>
                    <a:cubicBezTo>
                      <a:pt x="1957" y="82"/>
                      <a:pt x="2068" y="88"/>
                      <a:pt x="2127" y="88"/>
                    </a:cubicBezTo>
                    <a:cubicBezTo>
                      <a:pt x="2156" y="88"/>
                      <a:pt x="2172" y="86"/>
                      <a:pt x="2174" y="82"/>
                    </a:cubicBezTo>
                    <a:cubicBezTo>
                      <a:pt x="2178" y="67"/>
                      <a:pt x="2051" y="1"/>
                      <a:pt x="1800" y="1"/>
                    </a:cubicBezTo>
                    <a:cubicBezTo>
                      <a:pt x="1790" y="1"/>
                      <a:pt x="1780" y="1"/>
                      <a:pt x="1771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4" name="Google Shape;3949;p99"/>
              <p:cNvSpPr/>
              <p:nvPr/>
            </p:nvSpPr>
            <p:spPr>
              <a:xfrm>
                <a:off x="1744610" y="3755878"/>
                <a:ext cx="55484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3395" extrusionOk="0">
                    <a:moveTo>
                      <a:pt x="1773" y="0"/>
                    </a:moveTo>
                    <a:cubicBezTo>
                      <a:pt x="1426" y="0"/>
                      <a:pt x="1086" y="101"/>
                      <a:pt x="796" y="293"/>
                    </a:cubicBezTo>
                    <a:cubicBezTo>
                      <a:pt x="331" y="582"/>
                      <a:pt x="42" y="1086"/>
                      <a:pt x="26" y="1634"/>
                    </a:cubicBezTo>
                    <a:cubicBezTo>
                      <a:pt x="1" y="2313"/>
                      <a:pt x="369" y="2945"/>
                      <a:pt x="971" y="3260"/>
                    </a:cubicBezTo>
                    <a:cubicBezTo>
                      <a:pt x="1185" y="3351"/>
                      <a:pt x="1410" y="3395"/>
                      <a:pt x="1634" y="3395"/>
                    </a:cubicBezTo>
                    <a:cubicBezTo>
                      <a:pt x="2071" y="3395"/>
                      <a:pt x="2500" y="3226"/>
                      <a:pt x="2823" y="2906"/>
                    </a:cubicBezTo>
                    <a:cubicBezTo>
                      <a:pt x="3035" y="2700"/>
                      <a:pt x="3178" y="2431"/>
                      <a:pt x="3229" y="2140"/>
                    </a:cubicBezTo>
                    <a:cubicBezTo>
                      <a:pt x="3270" y="1892"/>
                      <a:pt x="3250" y="1637"/>
                      <a:pt x="3168" y="1399"/>
                    </a:cubicBezTo>
                    <a:cubicBezTo>
                      <a:pt x="3060" y="1056"/>
                      <a:pt x="2832" y="762"/>
                      <a:pt x="2526" y="572"/>
                    </a:cubicBezTo>
                    <a:cubicBezTo>
                      <a:pt x="2420" y="494"/>
                      <a:pt x="2292" y="452"/>
                      <a:pt x="2162" y="449"/>
                    </a:cubicBezTo>
                    <a:lnTo>
                      <a:pt x="2162" y="449"/>
                    </a:lnTo>
                    <a:cubicBezTo>
                      <a:pt x="2129" y="468"/>
                      <a:pt x="2262" y="511"/>
                      <a:pt x="2487" y="658"/>
                    </a:cubicBezTo>
                    <a:cubicBezTo>
                      <a:pt x="2747" y="860"/>
                      <a:pt x="2934" y="1139"/>
                      <a:pt x="3022" y="1456"/>
                    </a:cubicBezTo>
                    <a:cubicBezTo>
                      <a:pt x="3161" y="1915"/>
                      <a:pt x="3031" y="2413"/>
                      <a:pt x="2686" y="2747"/>
                    </a:cubicBezTo>
                    <a:cubicBezTo>
                      <a:pt x="2403" y="3014"/>
                      <a:pt x="2034" y="3155"/>
                      <a:pt x="1659" y="3155"/>
                    </a:cubicBezTo>
                    <a:cubicBezTo>
                      <a:pt x="1468" y="3155"/>
                      <a:pt x="1276" y="3119"/>
                      <a:pt x="1093" y="3043"/>
                    </a:cubicBezTo>
                    <a:cubicBezTo>
                      <a:pt x="564" y="2771"/>
                      <a:pt x="238" y="2220"/>
                      <a:pt x="252" y="1626"/>
                    </a:cubicBezTo>
                    <a:cubicBezTo>
                      <a:pt x="258" y="1143"/>
                      <a:pt x="498" y="695"/>
                      <a:pt x="895" y="420"/>
                    </a:cubicBezTo>
                    <a:cubicBezTo>
                      <a:pt x="1163" y="227"/>
                      <a:pt x="1478" y="110"/>
                      <a:pt x="1807" y="81"/>
                    </a:cubicBezTo>
                    <a:cubicBezTo>
                      <a:pt x="1962" y="81"/>
                      <a:pt x="2072" y="87"/>
                      <a:pt x="2130" y="87"/>
                    </a:cubicBezTo>
                    <a:cubicBezTo>
                      <a:pt x="2159" y="87"/>
                      <a:pt x="2174" y="85"/>
                      <a:pt x="2176" y="81"/>
                    </a:cubicBezTo>
                    <a:cubicBezTo>
                      <a:pt x="2181" y="66"/>
                      <a:pt x="2053" y="1"/>
                      <a:pt x="1803" y="1"/>
                    </a:cubicBezTo>
                    <a:cubicBezTo>
                      <a:pt x="1793" y="0"/>
                      <a:pt x="1783" y="0"/>
                      <a:pt x="1773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5" name="Google Shape;3950;p99"/>
              <p:cNvSpPr/>
              <p:nvPr/>
            </p:nvSpPr>
            <p:spPr>
              <a:xfrm>
                <a:off x="1718216" y="3575533"/>
                <a:ext cx="55722" cy="57605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3396" extrusionOk="0">
                    <a:moveTo>
                      <a:pt x="1771" y="0"/>
                    </a:moveTo>
                    <a:cubicBezTo>
                      <a:pt x="1424" y="0"/>
                      <a:pt x="1084" y="102"/>
                      <a:pt x="794" y="293"/>
                    </a:cubicBezTo>
                    <a:cubicBezTo>
                      <a:pt x="328" y="582"/>
                      <a:pt x="37" y="1086"/>
                      <a:pt x="18" y="1634"/>
                    </a:cubicBezTo>
                    <a:cubicBezTo>
                      <a:pt x="0" y="2318"/>
                      <a:pt x="378" y="2951"/>
                      <a:pt x="987" y="3261"/>
                    </a:cubicBezTo>
                    <a:cubicBezTo>
                      <a:pt x="1200" y="3352"/>
                      <a:pt x="1425" y="3396"/>
                      <a:pt x="1648" y="3396"/>
                    </a:cubicBezTo>
                    <a:cubicBezTo>
                      <a:pt x="2085" y="3396"/>
                      <a:pt x="2515" y="3226"/>
                      <a:pt x="2839" y="2906"/>
                    </a:cubicBezTo>
                    <a:cubicBezTo>
                      <a:pt x="3051" y="2700"/>
                      <a:pt x="3194" y="2432"/>
                      <a:pt x="3245" y="2140"/>
                    </a:cubicBezTo>
                    <a:cubicBezTo>
                      <a:pt x="3284" y="1892"/>
                      <a:pt x="3262" y="1637"/>
                      <a:pt x="3184" y="1399"/>
                    </a:cubicBezTo>
                    <a:cubicBezTo>
                      <a:pt x="3075" y="1054"/>
                      <a:pt x="2844" y="760"/>
                      <a:pt x="2536" y="572"/>
                    </a:cubicBezTo>
                    <a:cubicBezTo>
                      <a:pt x="2431" y="494"/>
                      <a:pt x="2304" y="452"/>
                      <a:pt x="2172" y="449"/>
                    </a:cubicBezTo>
                    <a:lnTo>
                      <a:pt x="2172" y="449"/>
                    </a:lnTo>
                    <a:cubicBezTo>
                      <a:pt x="2169" y="468"/>
                      <a:pt x="2301" y="510"/>
                      <a:pt x="2485" y="658"/>
                    </a:cubicBezTo>
                    <a:cubicBezTo>
                      <a:pt x="2744" y="858"/>
                      <a:pt x="2931" y="1139"/>
                      <a:pt x="3014" y="1456"/>
                    </a:cubicBezTo>
                    <a:cubicBezTo>
                      <a:pt x="3159" y="1915"/>
                      <a:pt x="3030" y="2415"/>
                      <a:pt x="2684" y="2746"/>
                    </a:cubicBezTo>
                    <a:cubicBezTo>
                      <a:pt x="2400" y="3014"/>
                      <a:pt x="2031" y="3156"/>
                      <a:pt x="1656" y="3156"/>
                    </a:cubicBezTo>
                    <a:cubicBezTo>
                      <a:pt x="1465" y="3156"/>
                      <a:pt x="1274" y="3119"/>
                      <a:pt x="1091" y="3045"/>
                    </a:cubicBezTo>
                    <a:cubicBezTo>
                      <a:pt x="563" y="2771"/>
                      <a:pt x="234" y="2222"/>
                      <a:pt x="246" y="1627"/>
                    </a:cubicBezTo>
                    <a:cubicBezTo>
                      <a:pt x="253" y="1143"/>
                      <a:pt x="494" y="695"/>
                      <a:pt x="893" y="421"/>
                    </a:cubicBezTo>
                    <a:cubicBezTo>
                      <a:pt x="1161" y="228"/>
                      <a:pt x="1475" y="110"/>
                      <a:pt x="1805" y="81"/>
                    </a:cubicBezTo>
                    <a:cubicBezTo>
                      <a:pt x="1959" y="81"/>
                      <a:pt x="2070" y="87"/>
                      <a:pt x="2128" y="87"/>
                    </a:cubicBezTo>
                    <a:cubicBezTo>
                      <a:pt x="2156" y="87"/>
                      <a:pt x="2172" y="86"/>
                      <a:pt x="2174" y="81"/>
                    </a:cubicBezTo>
                    <a:cubicBezTo>
                      <a:pt x="2178" y="66"/>
                      <a:pt x="2051" y="0"/>
                      <a:pt x="1800" y="0"/>
                    </a:cubicBezTo>
                    <a:cubicBezTo>
                      <a:pt x="1790" y="0"/>
                      <a:pt x="1780" y="0"/>
                      <a:pt x="177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6" name="Google Shape;3951;p99"/>
              <p:cNvSpPr/>
              <p:nvPr/>
            </p:nvSpPr>
            <p:spPr>
              <a:xfrm>
                <a:off x="1638221" y="3305660"/>
                <a:ext cx="55739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3397" extrusionOk="0">
                    <a:moveTo>
                      <a:pt x="1776" y="1"/>
                    </a:moveTo>
                    <a:cubicBezTo>
                      <a:pt x="1428" y="1"/>
                      <a:pt x="1088" y="103"/>
                      <a:pt x="798" y="293"/>
                    </a:cubicBezTo>
                    <a:cubicBezTo>
                      <a:pt x="332" y="584"/>
                      <a:pt x="41" y="1087"/>
                      <a:pt x="24" y="1635"/>
                    </a:cubicBezTo>
                    <a:cubicBezTo>
                      <a:pt x="0" y="2320"/>
                      <a:pt x="379" y="2955"/>
                      <a:pt x="991" y="3261"/>
                    </a:cubicBezTo>
                    <a:cubicBezTo>
                      <a:pt x="1205" y="3352"/>
                      <a:pt x="1430" y="3396"/>
                      <a:pt x="1653" y="3396"/>
                    </a:cubicBezTo>
                    <a:cubicBezTo>
                      <a:pt x="2091" y="3396"/>
                      <a:pt x="2521" y="3227"/>
                      <a:pt x="2844" y="2906"/>
                    </a:cubicBezTo>
                    <a:cubicBezTo>
                      <a:pt x="3055" y="2700"/>
                      <a:pt x="3195" y="2431"/>
                      <a:pt x="3246" y="2142"/>
                    </a:cubicBezTo>
                    <a:cubicBezTo>
                      <a:pt x="3286" y="1892"/>
                      <a:pt x="3265" y="1638"/>
                      <a:pt x="3185" y="1400"/>
                    </a:cubicBezTo>
                    <a:cubicBezTo>
                      <a:pt x="3077" y="1055"/>
                      <a:pt x="2849" y="761"/>
                      <a:pt x="2542" y="572"/>
                    </a:cubicBezTo>
                    <a:cubicBezTo>
                      <a:pt x="2437" y="495"/>
                      <a:pt x="2309" y="453"/>
                      <a:pt x="2178" y="450"/>
                    </a:cubicBezTo>
                    <a:lnTo>
                      <a:pt x="2178" y="450"/>
                    </a:lnTo>
                    <a:cubicBezTo>
                      <a:pt x="2174" y="473"/>
                      <a:pt x="2292" y="511"/>
                      <a:pt x="2488" y="659"/>
                    </a:cubicBezTo>
                    <a:cubicBezTo>
                      <a:pt x="2748" y="859"/>
                      <a:pt x="2933" y="1139"/>
                      <a:pt x="3018" y="1458"/>
                    </a:cubicBezTo>
                    <a:cubicBezTo>
                      <a:pt x="3163" y="1915"/>
                      <a:pt x="3031" y="2417"/>
                      <a:pt x="2682" y="2747"/>
                    </a:cubicBezTo>
                    <a:cubicBezTo>
                      <a:pt x="2400" y="3015"/>
                      <a:pt x="2031" y="3157"/>
                      <a:pt x="1656" y="3157"/>
                    </a:cubicBezTo>
                    <a:cubicBezTo>
                      <a:pt x="1465" y="3157"/>
                      <a:pt x="1273" y="3121"/>
                      <a:pt x="1091" y="3045"/>
                    </a:cubicBezTo>
                    <a:cubicBezTo>
                      <a:pt x="564" y="2769"/>
                      <a:pt x="240" y="2221"/>
                      <a:pt x="250" y="1628"/>
                    </a:cubicBezTo>
                    <a:cubicBezTo>
                      <a:pt x="258" y="1145"/>
                      <a:pt x="497" y="697"/>
                      <a:pt x="893" y="422"/>
                    </a:cubicBezTo>
                    <a:cubicBezTo>
                      <a:pt x="1161" y="229"/>
                      <a:pt x="1476" y="112"/>
                      <a:pt x="1805" y="81"/>
                    </a:cubicBezTo>
                    <a:cubicBezTo>
                      <a:pt x="1962" y="81"/>
                      <a:pt x="2074" y="88"/>
                      <a:pt x="2132" y="88"/>
                    </a:cubicBezTo>
                    <a:cubicBezTo>
                      <a:pt x="2161" y="88"/>
                      <a:pt x="2176" y="86"/>
                      <a:pt x="2178" y="81"/>
                    </a:cubicBezTo>
                    <a:cubicBezTo>
                      <a:pt x="2182" y="67"/>
                      <a:pt x="2051" y="1"/>
                      <a:pt x="1805" y="1"/>
                    </a:cubicBezTo>
                    <a:cubicBezTo>
                      <a:pt x="1796" y="1"/>
                      <a:pt x="1786" y="1"/>
                      <a:pt x="1776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</p:grpSp>
      <p:sp>
        <p:nvSpPr>
          <p:cNvPr id="237" name="标题 1"/>
          <p:cNvSpPr>
            <a:spLocks noGrp="1"/>
          </p:cNvSpPr>
          <p:nvPr>
            <p:ph type="title"/>
          </p:nvPr>
        </p:nvSpPr>
        <p:spPr>
          <a:xfrm>
            <a:off x="2481888" y="911173"/>
            <a:ext cx="11236662" cy="994866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A quick wrap-up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250" name="矩形 249"/>
          <p:cNvSpPr/>
          <p:nvPr/>
        </p:nvSpPr>
        <p:spPr>
          <a:xfrm>
            <a:off x="9119031" y="2571314"/>
            <a:ext cx="3549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What is antithesis</a:t>
            </a:r>
          </a:p>
        </p:txBody>
      </p:sp>
      <p:sp>
        <p:nvSpPr>
          <p:cNvPr id="251" name="矩形 250"/>
          <p:cNvSpPr/>
          <p:nvPr/>
        </p:nvSpPr>
        <p:spPr>
          <a:xfrm>
            <a:off x="7957231" y="3854710"/>
            <a:ext cx="3640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Effect of antithesis</a:t>
            </a:r>
          </a:p>
        </p:txBody>
      </p:sp>
      <p:sp>
        <p:nvSpPr>
          <p:cNvPr id="252" name="矩形 251"/>
          <p:cNvSpPr/>
          <p:nvPr/>
        </p:nvSpPr>
        <p:spPr>
          <a:xfrm>
            <a:off x="9796716" y="5133902"/>
            <a:ext cx="2351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Assignment</a:t>
            </a:r>
          </a:p>
        </p:txBody>
      </p:sp>
      <p:grpSp>
        <p:nvGrpSpPr>
          <p:cNvPr id="260" name="Google Shape;24170;p63"/>
          <p:cNvGrpSpPr/>
          <p:nvPr/>
        </p:nvGrpSpPr>
        <p:grpSpPr>
          <a:xfrm>
            <a:off x="7630698" y="2669955"/>
            <a:ext cx="553655" cy="518230"/>
            <a:chOff x="11807525" y="1968950"/>
            <a:chExt cx="780675" cy="730725"/>
          </a:xfrm>
        </p:grpSpPr>
        <p:sp>
          <p:nvSpPr>
            <p:cNvPr id="261" name="Google Shape;24171;p63"/>
            <p:cNvSpPr/>
            <p:nvPr/>
          </p:nvSpPr>
          <p:spPr>
            <a:xfrm>
              <a:off x="12214550" y="2640025"/>
              <a:ext cx="29600" cy="37325"/>
            </a:xfrm>
            <a:custGeom>
              <a:avLst/>
              <a:gdLst/>
              <a:ahLst/>
              <a:cxnLst/>
              <a:rect l="l" t="t" r="r" b="b"/>
              <a:pathLst>
                <a:path w="1184" h="1493" extrusionOk="0">
                  <a:moveTo>
                    <a:pt x="591" y="0"/>
                  </a:moveTo>
                  <a:cubicBezTo>
                    <a:pt x="296" y="0"/>
                    <a:pt x="0" y="191"/>
                    <a:pt x="0" y="572"/>
                  </a:cubicBezTo>
                  <a:lnTo>
                    <a:pt x="0" y="921"/>
                  </a:lnTo>
                  <a:cubicBezTo>
                    <a:pt x="0" y="1302"/>
                    <a:pt x="296" y="1492"/>
                    <a:pt x="592" y="1492"/>
                  </a:cubicBezTo>
                  <a:cubicBezTo>
                    <a:pt x="888" y="1492"/>
                    <a:pt x="1183" y="1302"/>
                    <a:pt x="1183" y="921"/>
                  </a:cubicBezTo>
                  <a:lnTo>
                    <a:pt x="1183" y="572"/>
                  </a:lnTo>
                  <a:cubicBezTo>
                    <a:pt x="1183" y="191"/>
                    <a:pt x="887" y="0"/>
                    <a:pt x="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2" name="Google Shape;24172;p63"/>
            <p:cNvGrpSpPr/>
            <p:nvPr/>
          </p:nvGrpSpPr>
          <p:grpSpPr>
            <a:xfrm>
              <a:off x="11807525" y="1968950"/>
              <a:ext cx="780675" cy="730725"/>
              <a:chOff x="9766075" y="71025"/>
              <a:chExt cx="780675" cy="730725"/>
            </a:xfrm>
          </p:grpSpPr>
          <p:sp>
            <p:nvSpPr>
              <p:cNvPr id="263" name="Google Shape;24173;p63"/>
              <p:cNvSpPr/>
              <p:nvPr/>
            </p:nvSpPr>
            <p:spPr>
              <a:xfrm>
                <a:off x="9936275" y="71025"/>
                <a:ext cx="475350" cy="562050"/>
              </a:xfrm>
              <a:custGeom>
                <a:avLst/>
                <a:gdLst/>
                <a:ahLst/>
                <a:cxnLst/>
                <a:rect l="l" t="t" r="r" b="b"/>
                <a:pathLst>
                  <a:path w="19014" h="22482" extrusionOk="0">
                    <a:moveTo>
                      <a:pt x="10136" y="1"/>
                    </a:moveTo>
                    <a:cubicBezTo>
                      <a:pt x="9896" y="1"/>
                      <a:pt x="9652" y="11"/>
                      <a:pt x="9404" y="33"/>
                    </a:cubicBezTo>
                    <a:cubicBezTo>
                      <a:pt x="4822" y="432"/>
                      <a:pt x="1531" y="4112"/>
                      <a:pt x="848" y="8538"/>
                    </a:cubicBezTo>
                    <a:cubicBezTo>
                      <a:pt x="0" y="14032"/>
                      <a:pt x="3054" y="18964"/>
                      <a:pt x="7155" y="22337"/>
                    </a:cubicBezTo>
                    <a:cubicBezTo>
                      <a:pt x="7278" y="22439"/>
                      <a:pt x="7412" y="22482"/>
                      <a:pt x="7542" y="22482"/>
                    </a:cubicBezTo>
                    <a:cubicBezTo>
                      <a:pt x="8029" y="22482"/>
                      <a:pt x="8456" y="21882"/>
                      <a:pt x="7991" y="21500"/>
                    </a:cubicBezTo>
                    <a:cubicBezTo>
                      <a:pt x="4765" y="18846"/>
                      <a:pt x="2083" y="15242"/>
                      <a:pt x="1893" y="10922"/>
                    </a:cubicBezTo>
                    <a:cubicBezTo>
                      <a:pt x="1692" y="6376"/>
                      <a:pt x="4378" y="1907"/>
                      <a:pt x="9131" y="1268"/>
                    </a:cubicBezTo>
                    <a:cubicBezTo>
                      <a:pt x="9473" y="1222"/>
                      <a:pt x="9806" y="1200"/>
                      <a:pt x="10130" y="1200"/>
                    </a:cubicBezTo>
                    <a:cubicBezTo>
                      <a:pt x="14288" y="1200"/>
                      <a:pt x="17000" y="4841"/>
                      <a:pt x="17176" y="8943"/>
                    </a:cubicBezTo>
                    <a:cubicBezTo>
                      <a:pt x="17368" y="13469"/>
                      <a:pt x="14581" y="17422"/>
                      <a:pt x="11851" y="20765"/>
                    </a:cubicBezTo>
                    <a:cubicBezTo>
                      <a:pt x="11488" y="21209"/>
                      <a:pt x="11881" y="21802"/>
                      <a:pt x="12303" y="21802"/>
                    </a:cubicBezTo>
                    <a:cubicBezTo>
                      <a:pt x="12435" y="21802"/>
                      <a:pt x="12571" y="21743"/>
                      <a:pt x="12687" y="21602"/>
                    </a:cubicBezTo>
                    <a:cubicBezTo>
                      <a:pt x="15880" y="17692"/>
                      <a:pt x="19014" y="13026"/>
                      <a:pt x="18249" y="7720"/>
                    </a:cubicBezTo>
                    <a:cubicBezTo>
                      <a:pt x="17634" y="3461"/>
                      <a:pt x="14495" y="1"/>
                      <a:pt x="10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4174;p63"/>
              <p:cNvSpPr/>
              <p:nvPr/>
            </p:nvSpPr>
            <p:spPr>
              <a:xfrm>
                <a:off x="10091275" y="599550"/>
                <a:ext cx="184050" cy="125175"/>
              </a:xfrm>
              <a:custGeom>
                <a:avLst/>
                <a:gdLst/>
                <a:ahLst/>
                <a:cxnLst/>
                <a:rect l="l" t="t" r="r" b="b"/>
                <a:pathLst>
                  <a:path w="7362" h="5007" extrusionOk="0">
                    <a:moveTo>
                      <a:pt x="5996" y="1"/>
                    </a:moveTo>
                    <a:cubicBezTo>
                      <a:pt x="5613" y="1"/>
                      <a:pt x="5201" y="432"/>
                      <a:pt x="5418" y="904"/>
                    </a:cubicBezTo>
                    <a:cubicBezTo>
                      <a:pt x="6023" y="2217"/>
                      <a:pt x="5175" y="3761"/>
                      <a:pt x="3697" y="3827"/>
                    </a:cubicBezTo>
                    <a:cubicBezTo>
                      <a:pt x="3664" y="3829"/>
                      <a:pt x="3632" y="3829"/>
                      <a:pt x="3601" y="3829"/>
                    </a:cubicBezTo>
                    <a:cubicBezTo>
                      <a:pt x="2192" y="3829"/>
                      <a:pt x="1359" y="2444"/>
                      <a:pt x="1720" y="1144"/>
                    </a:cubicBezTo>
                    <a:cubicBezTo>
                      <a:pt x="1844" y="702"/>
                      <a:pt x="1479" y="412"/>
                      <a:pt x="1125" y="412"/>
                    </a:cubicBezTo>
                    <a:cubicBezTo>
                      <a:pt x="891" y="412"/>
                      <a:pt x="661" y="538"/>
                      <a:pt x="579" y="830"/>
                    </a:cubicBezTo>
                    <a:lnTo>
                      <a:pt x="581" y="830"/>
                    </a:lnTo>
                    <a:cubicBezTo>
                      <a:pt x="1" y="2908"/>
                      <a:pt x="1476" y="5007"/>
                      <a:pt x="3616" y="5007"/>
                    </a:cubicBezTo>
                    <a:cubicBezTo>
                      <a:pt x="3729" y="5007"/>
                      <a:pt x="3844" y="5001"/>
                      <a:pt x="3961" y="4989"/>
                    </a:cubicBezTo>
                    <a:cubicBezTo>
                      <a:pt x="6270" y="4750"/>
                      <a:pt x="7362" y="2310"/>
                      <a:pt x="6440" y="306"/>
                    </a:cubicBezTo>
                    <a:cubicBezTo>
                      <a:pt x="6340" y="90"/>
                      <a:pt x="6171" y="1"/>
                      <a:pt x="59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4175;p63"/>
              <p:cNvSpPr/>
              <p:nvPr/>
            </p:nvSpPr>
            <p:spPr>
              <a:xfrm>
                <a:off x="10095800" y="317200"/>
                <a:ext cx="59450" cy="216950"/>
              </a:xfrm>
              <a:custGeom>
                <a:avLst/>
                <a:gdLst/>
                <a:ahLst/>
                <a:cxnLst/>
                <a:rect l="l" t="t" r="r" b="b"/>
                <a:pathLst>
                  <a:path w="2378" h="8678" extrusionOk="0">
                    <a:moveTo>
                      <a:pt x="719" y="1"/>
                    </a:moveTo>
                    <a:cubicBezTo>
                      <a:pt x="362" y="1"/>
                      <a:pt x="0" y="289"/>
                      <a:pt x="131" y="730"/>
                    </a:cubicBezTo>
                    <a:cubicBezTo>
                      <a:pt x="843" y="3124"/>
                      <a:pt x="1194" y="5609"/>
                      <a:pt x="1171" y="8107"/>
                    </a:cubicBezTo>
                    <a:cubicBezTo>
                      <a:pt x="1168" y="8487"/>
                      <a:pt x="1463" y="8677"/>
                      <a:pt x="1758" y="8677"/>
                    </a:cubicBezTo>
                    <a:cubicBezTo>
                      <a:pt x="2054" y="8677"/>
                      <a:pt x="2351" y="8487"/>
                      <a:pt x="2354" y="8107"/>
                    </a:cubicBezTo>
                    <a:lnTo>
                      <a:pt x="2354" y="8105"/>
                    </a:lnTo>
                    <a:cubicBezTo>
                      <a:pt x="2378" y="5503"/>
                      <a:pt x="2013" y="2911"/>
                      <a:pt x="1272" y="416"/>
                    </a:cubicBezTo>
                    <a:cubicBezTo>
                      <a:pt x="1186" y="126"/>
                      <a:pt x="954" y="1"/>
                      <a:pt x="7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4176;p63"/>
              <p:cNvSpPr/>
              <p:nvPr/>
            </p:nvSpPr>
            <p:spPr>
              <a:xfrm>
                <a:off x="10023325" y="320100"/>
                <a:ext cx="25440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10176" h="3128" extrusionOk="0">
                    <a:moveTo>
                      <a:pt x="9400" y="1"/>
                    </a:moveTo>
                    <a:cubicBezTo>
                      <a:pt x="9301" y="1"/>
                      <a:pt x="9194" y="36"/>
                      <a:pt x="9088" y="117"/>
                    </a:cubicBezTo>
                    <a:cubicBezTo>
                      <a:pt x="7512" y="1320"/>
                      <a:pt x="5705" y="1941"/>
                      <a:pt x="3841" y="1941"/>
                    </a:cubicBezTo>
                    <a:cubicBezTo>
                      <a:pt x="2889" y="1941"/>
                      <a:pt x="1922" y="1779"/>
                      <a:pt x="964" y="1450"/>
                    </a:cubicBezTo>
                    <a:cubicBezTo>
                      <a:pt x="894" y="1426"/>
                      <a:pt x="828" y="1415"/>
                      <a:pt x="766" y="1415"/>
                    </a:cubicBezTo>
                    <a:cubicBezTo>
                      <a:pt x="191" y="1415"/>
                      <a:pt x="1" y="2368"/>
                      <a:pt x="649" y="2591"/>
                    </a:cubicBezTo>
                    <a:cubicBezTo>
                      <a:pt x="1696" y="2950"/>
                      <a:pt x="2773" y="3127"/>
                      <a:pt x="3840" y="3127"/>
                    </a:cubicBezTo>
                    <a:cubicBezTo>
                      <a:pt x="5921" y="3127"/>
                      <a:pt x="7965" y="2452"/>
                      <a:pt x="9685" y="1139"/>
                    </a:cubicBezTo>
                    <a:cubicBezTo>
                      <a:pt x="10175" y="764"/>
                      <a:pt x="9863" y="1"/>
                      <a:pt x="9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4177;p63"/>
              <p:cNvSpPr/>
              <p:nvPr/>
            </p:nvSpPr>
            <p:spPr>
              <a:xfrm>
                <a:off x="10182500" y="304075"/>
                <a:ext cx="34325" cy="2300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9203" extrusionOk="0">
                    <a:moveTo>
                      <a:pt x="785" y="0"/>
                    </a:moveTo>
                    <a:cubicBezTo>
                      <a:pt x="489" y="0"/>
                      <a:pt x="189" y="190"/>
                      <a:pt x="181" y="571"/>
                    </a:cubicBezTo>
                    <a:lnTo>
                      <a:pt x="9" y="8632"/>
                    </a:lnTo>
                    <a:cubicBezTo>
                      <a:pt x="0" y="9012"/>
                      <a:pt x="292" y="9202"/>
                      <a:pt x="587" y="9202"/>
                    </a:cubicBezTo>
                    <a:cubicBezTo>
                      <a:pt x="883" y="9202"/>
                      <a:pt x="1182" y="9012"/>
                      <a:pt x="1190" y="8632"/>
                    </a:cubicBezTo>
                    <a:lnTo>
                      <a:pt x="1364" y="571"/>
                    </a:lnTo>
                    <a:cubicBezTo>
                      <a:pt x="1372" y="190"/>
                      <a:pt x="1081" y="0"/>
                      <a:pt x="7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4178;p63"/>
              <p:cNvSpPr/>
              <p:nvPr/>
            </p:nvSpPr>
            <p:spPr>
              <a:xfrm>
                <a:off x="10085600" y="654025"/>
                <a:ext cx="169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1182" extrusionOk="0">
                    <a:moveTo>
                      <a:pt x="763" y="0"/>
                    </a:moveTo>
                    <a:cubicBezTo>
                      <a:pt x="2" y="0"/>
                      <a:pt x="1" y="1181"/>
                      <a:pt x="763" y="1181"/>
                    </a:cubicBezTo>
                    <a:lnTo>
                      <a:pt x="6020" y="1181"/>
                    </a:lnTo>
                    <a:cubicBezTo>
                      <a:pt x="6781" y="1181"/>
                      <a:pt x="6781" y="0"/>
                      <a:pt x="6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4179;p63"/>
              <p:cNvSpPr/>
              <p:nvPr/>
            </p:nvSpPr>
            <p:spPr>
              <a:xfrm>
                <a:off x="10080700" y="644275"/>
                <a:ext cx="225175" cy="101975"/>
              </a:xfrm>
              <a:custGeom>
                <a:avLst/>
                <a:gdLst/>
                <a:ahLst/>
                <a:cxnLst/>
                <a:rect l="l" t="t" r="r" b="b"/>
                <a:pathLst>
                  <a:path w="9007" h="4079" extrusionOk="0">
                    <a:moveTo>
                      <a:pt x="6898" y="1"/>
                    </a:moveTo>
                    <a:cubicBezTo>
                      <a:pt x="6400" y="1"/>
                      <a:pt x="6070" y="774"/>
                      <a:pt x="6606" y="1117"/>
                    </a:cubicBezTo>
                    <a:cubicBezTo>
                      <a:pt x="7580" y="1740"/>
                      <a:pt x="6222" y="2628"/>
                      <a:pt x="5706" y="2742"/>
                    </a:cubicBezTo>
                    <a:cubicBezTo>
                      <a:pt x="5407" y="2809"/>
                      <a:pt x="5090" y="2823"/>
                      <a:pt x="4777" y="2823"/>
                    </a:cubicBezTo>
                    <a:cubicBezTo>
                      <a:pt x="4618" y="2823"/>
                      <a:pt x="4461" y="2820"/>
                      <a:pt x="4307" y="2817"/>
                    </a:cubicBezTo>
                    <a:cubicBezTo>
                      <a:pt x="3159" y="2802"/>
                      <a:pt x="1643" y="2754"/>
                      <a:pt x="1267" y="1432"/>
                    </a:cubicBezTo>
                    <a:cubicBezTo>
                      <a:pt x="1184" y="1141"/>
                      <a:pt x="954" y="1015"/>
                      <a:pt x="720" y="1015"/>
                    </a:cubicBezTo>
                    <a:cubicBezTo>
                      <a:pt x="365" y="1015"/>
                      <a:pt x="0" y="1304"/>
                      <a:pt x="126" y="1746"/>
                    </a:cubicBezTo>
                    <a:lnTo>
                      <a:pt x="126" y="1747"/>
                    </a:lnTo>
                    <a:cubicBezTo>
                      <a:pt x="621" y="3487"/>
                      <a:pt x="2502" y="4078"/>
                      <a:pt x="4265" y="4078"/>
                    </a:cubicBezTo>
                    <a:cubicBezTo>
                      <a:pt x="4887" y="4078"/>
                      <a:pt x="5493" y="4005"/>
                      <a:pt x="6020" y="3883"/>
                    </a:cubicBezTo>
                    <a:cubicBezTo>
                      <a:pt x="7705" y="3491"/>
                      <a:pt x="9006" y="1247"/>
                      <a:pt x="7202" y="96"/>
                    </a:cubicBezTo>
                    <a:cubicBezTo>
                      <a:pt x="7098" y="29"/>
                      <a:pt x="6995" y="1"/>
                      <a:pt x="68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4180;p63"/>
              <p:cNvSpPr/>
              <p:nvPr/>
            </p:nvSpPr>
            <p:spPr>
              <a:xfrm>
                <a:off x="10153350" y="670400"/>
                <a:ext cx="6392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1722" extrusionOk="0">
                    <a:moveTo>
                      <a:pt x="1897" y="1"/>
                    </a:moveTo>
                    <a:cubicBezTo>
                      <a:pt x="1843" y="1"/>
                      <a:pt x="1789" y="11"/>
                      <a:pt x="1736" y="33"/>
                    </a:cubicBezTo>
                    <a:lnTo>
                      <a:pt x="507" y="549"/>
                    </a:lnTo>
                    <a:cubicBezTo>
                      <a:pt x="213" y="674"/>
                      <a:pt x="1" y="941"/>
                      <a:pt x="94" y="1277"/>
                    </a:cubicBezTo>
                    <a:cubicBezTo>
                      <a:pt x="156" y="1505"/>
                      <a:pt x="408" y="1722"/>
                      <a:pt x="660" y="1722"/>
                    </a:cubicBezTo>
                    <a:cubicBezTo>
                      <a:pt x="714" y="1722"/>
                      <a:pt x="768" y="1712"/>
                      <a:pt x="820" y="1690"/>
                    </a:cubicBezTo>
                    <a:lnTo>
                      <a:pt x="2051" y="1173"/>
                    </a:lnTo>
                    <a:cubicBezTo>
                      <a:pt x="2345" y="1049"/>
                      <a:pt x="2557" y="782"/>
                      <a:pt x="2464" y="445"/>
                    </a:cubicBezTo>
                    <a:cubicBezTo>
                      <a:pt x="2401" y="217"/>
                      <a:pt x="2150" y="1"/>
                      <a:pt x="18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4181;p63"/>
              <p:cNvSpPr/>
              <p:nvPr/>
            </p:nvSpPr>
            <p:spPr>
              <a:xfrm>
                <a:off x="10146225" y="717900"/>
                <a:ext cx="87650" cy="83850"/>
              </a:xfrm>
              <a:custGeom>
                <a:avLst/>
                <a:gdLst/>
                <a:ahLst/>
                <a:cxnLst/>
                <a:rect l="l" t="t" r="r" b="b"/>
                <a:pathLst>
                  <a:path w="3506" h="3354" extrusionOk="0">
                    <a:moveTo>
                      <a:pt x="1636" y="897"/>
                    </a:moveTo>
                    <a:cubicBezTo>
                      <a:pt x="1606" y="1154"/>
                      <a:pt x="1727" y="1421"/>
                      <a:pt x="2054" y="1502"/>
                    </a:cubicBezTo>
                    <a:cubicBezTo>
                      <a:pt x="2449" y="1600"/>
                      <a:pt x="2338" y="2155"/>
                      <a:pt x="1941" y="2174"/>
                    </a:cubicBezTo>
                    <a:cubicBezTo>
                      <a:pt x="1929" y="2175"/>
                      <a:pt x="1917" y="2175"/>
                      <a:pt x="1905" y="2175"/>
                    </a:cubicBezTo>
                    <a:cubicBezTo>
                      <a:pt x="1310" y="2175"/>
                      <a:pt x="1214" y="1424"/>
                      <a:pt x="1547" y="1032"/>
                    </a:cubicBezTo>
                    <a:cubicBezTo>
                      <a:pt x="1584" y="988"/>
                      <a:pt x="1614" y="943"/>
                      <a:pt x="1636" y="897"/>
                    </a:cubicBezTo>
                    <a:close/>
                    <a:moveTo>
                      <a:pt x="1098" y="0"/>
                    </a:moveTo>
                    <a:cubicBezTo>
                      <a:pt x="965" y="0"/>
                      <a:pt x="828" y="58"/>
                      <a:pt x="711" y="196"/>
                    </a:cubicBezTo>
                    <a:lnTo>
                      <a:pt x="711" y="195"/>
                    </a:lnTo>
                    <a:cubicBezTo>
                      <a:pt x="187" y="810"/>
                      <a:pt x="1" y="1657"/>
                      <a:pt x="357" y="2405"/>
                    </a:cubicBezTo>
                    <a:cubicBezTo>
                      <a:pt x="640" y="3006"/>
                      <a:pt x="1268" y="3353"/>
                      <a:pt x="1915" y="3353"/>
                    </a:cubicBezTo>
                    <a:cubicBezTo>
                      <a:pt x="1994" y="3353"/>
                      <a:pt x="2074" y="3348"/>
                      <a:pt x="2153" y="3337"/>
                    </a:cubicBezTo>
                    <a:cubicBezTo>
                      <a:pt x="2890" y="3237"/>
                      <a:pt x="3450" y="2662"/>
                      <a:pt x="3480" y="1912"/>
                    </a:cubicBezTo>
                    <a:cubicBezTo>
                      <a:pt x="3505" y="1214"/>
                      <a:pt x="3055" y="531"/>
                      <a:pt x="2368" y="361"/>
                    </a:cubicBezTo>
                    <a:cubicBezTo>
                      <a:pt x="2313" y="348"/>
                      <a:pt x="2261" y="342"/>
                      <a:pt x="2212" y="342"/>
                    </a:cubicBezTo>
                    <a:cubicBezTo>
                      <a:pt x="1967" y="342"/>
                      <a:pt x="1784" y="495"/>
                      <a:pt x="1694" y="692"/>
                    </a:cubicBezTo>
                    <a:lnTo>
                      <a:pt x="1694" y="692"/>
                    </a:lnTo>
                    <a:cubicBezTo>
                      <a:pt x="1725" y="337"/>
                      <a:pt x="1421" y="0"/>
                      <a:pt x="10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4182;p63"/>
              <p:cNvSpPr/>
              <p:nvPr/>
            </p:nvSpPr>
            <p:spPr>
              <a:xfrm>
                <a:off x="10045150" y="193900"/>
                <a:ext cx="52200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2043" extrusionOk="0">
                    <a:moveTo>
                      <a:pt x="1273" y="1"/>
                    </a:moveTo>
                    <a:cubicBezTo>
                      <a:pt x="1093" y="1"/>
                      <a:pt x="914" y="84"/>
                      <a:pt x="795" y="285"/>
                    </a:cubicBezTo>
                    <a:cubicBezTo>
                      <a:pt x="620" y="576"/>
                      <a:pt x="446" y="869"/>
                      <a:pt x="272" y="1161"/>
                    </a:cubicBezTo>
                    <a:cubicBezTo>
                      <a:pt x="1" y="1616"/>
                      <a:pt x="409" y="2042"/>
                      <a:pt x="815" y="2042"/>
                    </a:cubicBezTo>
                    <a:cubicBezTo>
                      <a:pt x="994" y="2042"/>
                      <a:pt x="1173" y="1959"/>
                      <a:pt x="1293" y="1759"/>
                    </a:cubicBezTo>
                    <a:cubicBezTo>
                      <a:pt x="1467" y="1466"/>
                      <a:pt x="1641" y="1173"/>
                      <a:pt x="1817" y="881"/>
                    </a:cubicBezTo>
                    <a:cubicBezTo>
                      <a:pt x="2087" y="426"/>
                      <a:pt x="1679" y="1"/>
                      <a:pt x="12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4183;p63"/>
              <p:cNvSpPr/>
              <p:nvPr/>
            </p:nvSpPr>
            <p:spPr>
              <a:xfrm>
                <a:off x="10162775" y="722875"/>
                <a:ext cx="57950" cy="69700"/>
              </a:xfrm>
              <a:custGeom>
                <a:avLst/>
                <a:gdLst/>
                <a:ahLst/>
                <a:cxnLst/>
                <a:rect l="l" t="t" r="r" b="b"/>
                <a:pathLst>
                  <a:path w="2318" h="2788" extrusionOk="0">
                    <a:moveTo>
                      <a:pt x="854" y="1"/>
                    </a:moveTo>
                    <a:cubicBezTo>
                      <a:pt x="340" y="1"/>
                      <a:pt x="0" y="781"/>
                      <a:pt x="553" y="1108"/>
                    </a:cubicBezTo>
                    <a:lnTo>
                      <a:pt x="554" y="1108"/>
                    </a:lnTo>
                    <a:cubicBezTo>
                      <a:pt x="883" y="1299"/>
                      <a:pt x="1044" y="1687"/>
                      <a:pt x="943" y="2053"/>
                    </a:cubicBezTo>
                    <a:cubicBezTo>
                      <a:pt x="825" y="2497"/>
                      <a:pt x="1191" y="2788"/>
                      <a:pt x="1544" y="2788"/>
                    </a:cubicBezTo>
                    <a:cubicBezTo>
                      <a:pt x="1778" y="2788"/>
                      <a:pt x="2005" y="2661"/>
                      <a:pt x="2082" y="2369"/>
                    </a:cubicBezTo>
                    <a:cubicBezTo>
                      <a:pt x="2318" y="1485"/>
                      <a:pt x="1937" y="553"/>
                      <a:pt x="1150" y="87"/>
                    </a:cubicBezTo>
                    <a:cubicBezTo>
                      <a:pt x="1048" y="27"/>
                      <a:pt x="948" y="1"/>
                      <a:pt x="8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4184;p63"/>
              <p:cNvSpPr/>
              <p:nvPr/>
            </p:nvSpPr>
            <p:spPr>
              <a:xfrm>
                <a:off x="9833325" y="141500"/>
                <a:ext cx="82750" cy="51425"/>
              </a:xfrm>
              <a:custGeom>
                <a:avLst/>
                <a:gdLst/>
                <a:ahLst/>
                <a:cxnLst/>
                <a:rect l="l" t="t" r="r" b="b"/>
                <a:pathLst>
                  <a:path w="3310" h="2057" extrusionOk="0">
                    <a:moveTo>
                      <a:pt x="875" y="0"/>
                    </a:moveTo>
                    <a:cubicBezTo>
                      <a:pt x="348" y="0"/>
                      <a:pt x="1" y="787"/>
                      <a:pt x="567" y="1101"/>
                    </a:cubicBezTo>
                    <a:lnTo>
                      <a:pt x="2145" y="1977"/>
                    </a:lnTo>
                    <a:cubicBezTo>
                      <a:pt x="2244" y="2032"/>
                      <a:pt x="2342" y="2056"/>
                      <a:pt x="2434" y="2056"/>
                    </a:cubicBezTo>
                    <a:cubicBezTo>
                      <a:pt x="2961" y="2056"/>
                      <a:pt x="3309" y="1270"/>
                      <a:pt x="2742" y="955"/>
                    </a:cubicBezTo>
                    <a:lnTo>
                      <a:pt x="1165" y="80"/>
                    </a:lnTo>
                    <a:cubicBezTo>
                      <a:pt x="1065" y="25"/>
                      <a:pt x="967" y="0"/>
                      <a:pt x="8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4185;p63"/>
              <p:cNvSpPr/>
              <p:nvPr/>
            </p:nvSpPr>
            <p:spPr>
              <a:xfrm>
                <a:off x="9766075" y="242225"/>
                <a:ext cx="107675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1547" extrusionOk="0">
                    <a:moveTo>
                      <a:pt x="669" y="0"/>
                    </a:moveTo>
                    <a:cubicBezTo>
                      <a:pt x="1" y="0"/>
                      <a:pt x="34" y="1099"/>
                      <a:pt x="753" y="1188"/>
                    </a:cubicBezTo>
                    <a:lnTo>
                      <a:pt x="3555" y="1541"/>
                    </a:lnTo>
                    <a:cubicBezTo>
                      <a:pt x="3583" y="1545"/>
                      <a:pt x="3611" y="1546"/>
                      <a:pt x="3638" y="1546"/>
                    </a:cubicBezTo>
                    <a:cubicBezTo>
                      <a:pt x="4306" y="1546"/>
                      <a:pt x="4273" y="449"/>
                      <a:pt x="3555" y="358"/>
                    </a:cubicBezTo>
                    <a:lnTo>
                      <a:pt x="3556" y="358"/>
                    </a:lnTo>
                    <a:lnTo>
                      <a:pt x="753" y="6"/>
                    </a:lnTo>
                    <a:cubicBezTo>
                      <a:pt x="724" y="2"/>
                      <a:pt x="696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4186;p63"/>
              <p:cNvSpPr/>
              <p:nvPr/>
            </p:nvSpPr>
            <p:spPr>
              <a:xfrm>
                <a:off x="10442850" y="167775"/>
                <a:ext cx="77075" cy="38300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1532" extrusionOk="0">
                    <a:moveTo>
                      <a:pt x="2245" y="1"/>
                    </a:moveTo>
                    <a:cubicBezTo>
                      <a:pt x="2194" y="1"/>
                      <a:pt x="2141" y="7"/>
                      <a:pt x="2086" y="21"/>
                    </a:cubicBezTo>
                    <a:lnTo>
                      <a:pt x="684" y="371"/>
                    </a:lnTo>
                    <a:cubicBezTo>
                      <a:pt x="1" y="542"/>
                      <a:pt x="217" y="1531"/>
                      <a:pt x="840" y="1531"/>
                    </a:cubicBezTo>
                    <a:cubicBezTo>
                      <a:pt x="890" y="1531"/>
                      <a:pt x="943" y="1525"/>
                      <a:pt x="998" y="1511"/>
                    </a:cubicBezTo>
                    <a:lnTo>
                      <a:pt x="2399" y="1160"/>
                    </a:lnTo>
                    <a:cubicBezTo>
                      <a:pt x="3083" y="991"/>
                      <a:pt x="2867" y="1"/>
                      <a:pt x="22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4187;p63"/>
              <p:cNvSpPr/>
              <p:nvPr/>
            </p:nvSpPr>
            <p:spPr>
              <a:xfrm>
                <a:off x="10431650" y="286025"/>
                <a:ext cx="9510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1184" extrusionOk="0">
                    <a:moveTo>
                      <a:pt x="763" y="1"/>
                    </a:moveTo>
                    <a:cubicBezTo>
                      <a:pt x="2" y="1"/>
                      <a:pt x="0" y="1183"/>
                      <a:pt x="763" y="1183"/>
                    </a:cubicBezTo>
                    <a:lnTo>
                      <a:pt x="3041" y="1183"/>
                    </a:lnTo>
                    <a:cubicBezTo>
                      <a:pt x="3802" y="1183"/>
                      <a:pt x="3803" y="1"/>
                      <a:pt x="30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4188;p63"/>
              <p:cNvSpPr/>
              <p:nvPr/>
            </p:nvSpPr>
            <p:spPr>
              <a:xfrm>
                <a:off x="10442450" y="404125"/>
                <a:ext cx="104300" cy="64775"/>
              </a:xfrm>
              <a:custGeom>
                <a:avLst/>
                <a:gdLst/>
                <a:ahLst/>
                <a:cxnLst/>
                <a:rect l="l" t="t" r="r" b="b"/>
                <a:pathLst>
                  <a:path w="4172" h="2591" extrusionOk="0">
                    <a:moveTo>
                      <a:pt x="864" y="0"/>
                    </a:moveTo>
                    <a:cubicBezTo>
                      <a:pt x="344" y="0"/>
                      <a:pt x="1" y="784"/>
                      <a:pt x="562" y="1104"/>
                    </a:cubicBezTo>
                    <a:lnTo>
                      <a:pt x="3014" y="2507"/>
                    </a:lnTo>
                    <a:cubicBezTo>
                      <a:pt x="3115" y="2565"/>
                      <a:pt x="3214" y="2590"/>
                      <a:pt x="3307" y="2590"/>
                    </a:cubicBezTo>
                    <a:cubicBezTo>
                      <a:pt x="3828" y="2590"/>
                      <a:pt x="4171" y="1808"/>
                      <a:pt x="3610" y="1487"/>
                    </a:cubicBezTo>
                    <a:lnTo>
                      <a:pt x="1158" y="84"/>
                    </a:lnTo>
                    <a:cubicBezTo>
                      <a:pt x="1057" y="26"/>
                      <a:pt x="958" y="0"/>
                      <a:pt x="8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4189;p63"/>
              <p:cNvSpPr/>
              <p:nvPr/>
            </p:nvSpPr>
            <p:spPr>
              <a:xfrm>
                <a:off x="9785450" y="342850"/>
                <a:ext cx="95275" cy="60475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2419" extrusionOk="0">
                    <a:moveTo>
                      <a:pt x="2954" y="0"/>
                    </a:moveTo>
                    <a:cubicBezTo>
                      <a:pt x="2860" y="0"/>
                      <a:pt x="2760" y="26"/>
                      <a:pt x="2658" y="85"/>
                    </a:cubicBezTo>
                    <a:lnTo>
                      <a:pt x="555" y="1313"/>
                    </a:lnTo>
                    <a:cubicBezTo>
                      <a:pt x="0" y="1637"/>
                      <a:pt x="340" y="2418"/>
                      <a:pt x="857" y="2418"/>
                    </a:cubicBezTo>
                    <a:cubicBezTo>
                      <a:pt x="951" y="2418"/>
                      <a:pt x="1051" y="2393"/>
                      <a:pt x="1153" y="2334"/>
                    </a:cubicBezTo>
                    <a:lnTo>
                      <a:pt x="3255" y="1107"/>
                    </a:lnTo>
                    <a:cubicBezTo>
                      <a:pt x="3810" y="782"/>
                      <a:pt x="3471" y="0"/>
                      <a:pt x="29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0" name="Google Shape;24240;p63"/>
          <p:cNvGrpSpPr/>
          <p:nvPr/>
        </p:nvGrpSpPr>
        <p:grpSpPr>
          <a:xfrm>
            <a:off x="12541138" y="3904249"/>
            <a:ext cx="539603" cy="539881"/>
            <a:chOff x="7641200" y="1988175"/>
            <a:chExt cx="532100" cy="532375"/>
          </a:xfrm>
        </p:grpSpPr>
        <p:sp>
          <p:nvSpPr>
            <p:cNvPr id="281" name="Google Shape;24241;p63"/>
            <p:cNvSpPr/>
            <p:nvPr/>
          </p:nvSpPr>
          <p:spPr>
            <a:xfrm>
              <a:off x="7643675" y="2186825"/>
              <a:ext cx="255750" cy="126275"/>
            </a:xfrm>
            <a:custGeom>
              <a:avLst/>
              <a:gdLst/>
              <a:ahLst/>
              <a:cxnLst/>
              <a:rect l="l" t="t" r="r" b="b"/>
              <a:pathLst>
                <a:path w="10230" h="5051" extrusionOk="0">
                  <a:moveTo>
                    <a:pt x="4273" y="0"/>
                  </a:moveTo>
                  <a:cubicBezTo>
                    <a:pt x="3333" y="0"/>
                    <a:pt x="2431" y="174"/>
                    <a:pt x="1625" y="784"/>
                  </a:cubicBezTo>
                  <a:cubicBezTo>
                    <a:pt x="325" y="1768"/>
                    <a:pt x="1" y="3731"/>
                    <a:pt x="1225" y="4885"/>
                  </a:cubicBezTo>
                  <a:cubicBezTo>
                    <a:pt x="1349" y="5002"/>
                    <a:pt x="1487" y="5051"/>
                    <a:pt x="1620" y="5051"/>
                  </a:cubicBezTo>
                  <a:cubicBezTo>
                    <a:pt x="2084" y="5051"/>
                    <a:pt x="2493" y="4456"/>
                    <a:pt x="2063" y="4050"/>
                  </a:cubicBezTo>
                  <a:cubicBezTo>
                    <a:pt x="1089" y="3133"/>
                    <a:pt x="1953" y="1780"/>
                    <a:pt x="2966" y="1399"/>
                  </a:cubicBezTo>
                  <a:cubicBezTo>
                    <a:pt x="3392" y="1240"/>
                    <a:pt x="3860" y="1189"/>
                    <a:pt x="4328" y="1189"/>
                  </a:cubicBezTo>
                  <a:cubicBezTo>
                    <a:pt x="4689" y="1189"/>
                    <a:pt x="5049" y="1219"/>
                    <a:pt x="5390" y="1254"/>
                  </a:cubicBezTo>
                  <a:cubicBezTo>
                    <a:pt x="6316" y="1348"/>
                    <a:pt x="7197" y="1483"/>
                    <a:pt x="8090" y="1483"/>
                  </a:cubicBezTo>
                  <a:cubicBezTo>
                    <a:pt x="8564" y="1483"/>
                    <a:pt x="9042" y="1445"/>
                    <a:pt x="9532" y="1342"/>
                  </a:cubicBezTo>
                  <a:cubicBezTo>
                    <a:pt x="10229" y="1196"/>
                    <a:pt x="9997" y="187"/>
                    <a:pt x="9355" y="187"/>
                  </a:cubicBezTo>
                  <a:cubicBezTo>
                    <a:pt x="9312" y="187"/>
                    <a:pt x="9266" y="192"/>
                    <a:pt x="9219" y="201"/>
                  </a:cubicBezTo>
                  <a:cubicBezTo>
                    <a:pt x="8851" y="278"/>
                    <a:pt x="8472" y="308"/>
                    <a:pt x="8087" y="308"/>
                  </a:cubicBezTo>
                  <a:cubicBezTo>
                    <a:pt x="6841" y="308"/>
                    <a:pt x="5524" y="0"/>
                    <a:pt x="42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4242;p63"/>
            <p:cNvSpPr/>
            <p:nvPr/>
          </p:nvSpPr>
          <p:spPr>
            <a:xfrm>
              <a:off x="7641200" y="2294225"/>
              <a:ext cx="74800" cy="110100"/>
            </a:xfrm>
            <a:custGeom>
              <a:avLst/>
              <a:gdLst/>
              <a:ahLst/>
              <a:cxnLst/>
              <a:rect l="l" t="t" r="r" b="b"/>
              <a:pathLst>
                <a:path w="2992" h="4404" extrusionOk="0">
                  <a:moveTo>
                    <a:pt x="2014" y="0"/>
                  </a:moveTo>
                  <a:cubicBezTo>
                    <a:pt x="1923" y="0"/>
                    <a:pt x="1827" y="23"/>
                    <a:pt x="1730" y="75"/>
                  </a:cubicBezTo>
                  <a:cubicBezTo>
                    <a:pt x="1" y="996"/>
                    <a:pt x="13" y="3486"/>
                    <a:pt x="1800" y="4340"/>
                  </a:cubicBezTo>
                  <a:cubicBezTo>
                    <a:pt x="1893" y="4384"/>
                    <a:pt x="1984" y="4404"/>
                    <a:pt x="2070" y="4404"/>
                  </a:cubicBezTo>
                  <a:cubicBezTo>
                    <a:pt x="2623" y="4404"/>
                    <a:pt x="2992" y="3602"/>
                    <a:pt x="2397" y="3319"/>
                  </a:cubicBezTo>
                  <a:cubicBezTo>
                    <a:pt x="1410" y="2847"/>
                    <a:pt x="1335" y="1625"/>
                    <a:pt x="2327" y="1097"/>
                  </a:cubicBezTo>
                  <a:cubicBezTo>
                    <a:pt x="2902" y="790"/>
                    <a:pt x="2549" y="0"/>
                    <a:pt x="2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4243;p63"/>
            <p:cNvSpPr/>
            <p:nvPr/>
          </p:nvSpPr>
          <p:spPr>
            <a:xfrm>
              <a:off x="7646375" y="2386300"/>
              <a:ext cx="316700" cy="134250"/>
            </a:xfrm>
            <a:custGeom>
              <a:avLst/>
              <a:gdLst/>
              <a:ahLst/>
              <a:cxnLst/>
              <a:rect l="l" t="t" r="r" b="b"/>
              <a:pathLst>
                <a:path w="12668" h="5370" extrusionOk="0">
                  <a:moveTo>
                    <a:pt x="2116" y="1"/>
                  </a:moveTo>
                  <a:cubicBezTo>
                    <a:pt x="2022" y="1"/>
                    <a:pt x="1921" y="27"/>
                    <a:pt x="1820" y="87"/>
                  </a:cubicBezTo>
                  <a:lnTo>
                    <a:pt x="1818" y="85"/>
                  </a:lnTo>
                  <a:lnTo>
                    <a:pt x="1818" y="85"/>
                  </a:lnTo>
                  <a:cubicBezTo>
                    <a:pt x="1" y="1157"/>
                    <a:pt x="203" y="3432"/>
                    <a:pt x="1872" y="4588"/>
                  </a:cubicBezTo>
                  <a:cubicBezTo>
                    <a:pt x="2915" y="5311"/>
                    <a:pt x="4208" y="5369"/>
                    <a:pt x="5438" y="5369"/>
                  </a:cubicBezTo>
                  <a:cubicBezTo>
                    <a:pt x="5570" y="5369"/>
                    <a:pt x="5701" y="5369"/>
                    <a:pt x="5831" y="5368"/>
                  </a:cubicBezTo>
                  <a:cubicBezTo>
                    <a:pt x="7856" y="5360"/>
                    <a:pt x="9881" y="5294"/>
                    <a:pt x="11905" y="5258"/>
                  </a:cubicBezTo>
                  <a:cubicBezTo>
                    <a:pt x="12660" y="5245"/>
                    <a:pt x="12667" y="4076"/>
                    <a:pt x="11918" y="4076"/>
                  </a:cubicBezTo>
                  <a:cubicBezTo>
                    <a:pt x="11914" y="4076"/>
                    <a:pt x="11909" y="4076"/>
                    <a:pt x="11905" y="4076"/>
                  </a:cubicBezTo>
                  <a:lnTo>
                    <a:pt x="6970" y="4166"/>
                  </a:lnTo>
                  <a:cubicBezTo>
                    <a:pt x="6467" y="4175"/>
                    <a:pt x="5959" y="4200"/>
                    <a:pt x="5453" y="4200"/>
                  </a:cubicBezTo>
                  <a:cubicBezTo>
                    <a:pt x="5240" y="4200"/>
                    <a:pt x="5027" y="4195"/>
                    <a:pt x="4815" y="4184"/>
                  </a:cubicBezTo>
                  <a:cubicBezTo>
                    <a:pt x="4810" y="4184"/>
                    <a:pt x="4804" y="4184"/>
                    <a:pt x="4799" y="4184"/>
                  </a:cubicBezTo>
                  <a:cubicBezTo>
                    <a:pt x="4294" y="4184"/>
                    <a:pt x="3793" y="4115"/>
                    <a:pt x="3309" y="3975"/>
                  </a:cubicBezTo>
                  <a:cubicBezTo>
                    <a:pt x="1862" y="3600"/>
                    <a:pt x="1565" y="2644"/>
                    <a:pt x="2417" y="1107"/>
                  </a:cubicBezTo>
                  <a:cubicBezTo>
                    <a:pt x="2970" y="781"/>
                    <a:pt x="2631" y="1"/>
                    <a:pt x="2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4244;p63"/>
            <p:cNvSpPr/>
            <p:nvPr/>
          </p:nvSpPr>
          <p:spPr>
            <a:xfrm>
              <a:off x="7820900" y="1988175"/>
              <a:ext cx="118375" cy="237000"/>
            </a:xfrm>
            <a:custGeom>
              <a:avLst/>
              <a:gdLst/>
              <a:ahLst/>
              <a:cxnLst/>
              <a:rect l="l" t="t" r="r" b="b"/>
              <a:pathLst>
                <a:path w="4735" h="9480" extrusionOk="0">
                  <a:moveTo>
                    <a:pt x="3818" y="1"/>
                  </a:moveTo>
                  <a:cubicBezTo>
                    <a:pt x="3731" y="1"/>
                    <a:pt x="3640" y="21"/>
                    <a:pt x="3546" y="66"/>
                  </a:cubicBezTo>
                  <a:cubicBezTo>
                    <a:pt x="0" y="1787"/>
                    <a:pt x="3236" y="6067"/>
                    <a:pt x="1582" y="8610"/>
                  </a:cubicBezTo>
                  <a:cubicBezTo>
                    <a:pt x="1291" y="9056"/>
                    <a:pt x="1701" y="9480"/>
                    <a:pt x="2116" y="9480"/>
                  </a:cubicBezTo>
                  <a:cubicBezTo>
                    <a:pt x="2296" y="9480"/>
                    <a:pt x="2477" y="9400"/>
                    <a:pt x="2602" y="9207"/>
                  </a:cubicBezTo>
                  <a:cubicBezTo>
                    <a:pt x="3248" y="8217"/>
                    <a:pt x="3377" y="7176"/>
                    <a:pt x="3254" y="6009"/>
                  </a:cubicBezTo>
                  <a:cubicBezTo>
                    <a:pt x="3081" y="4368"/>
                    <a:pt x="2200" y="2030"/>
                    <a:pt x="4144" y="1088"/>
                  </a:cubicBezTo>
                  <a:cubicBezTo>
                    <a:pt x="4735" y="800"/>
                    <a:pt x="4369" y="1"/>
                    <a:pt x="3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4245;p63"/>
            <p:cNvSpPr/>
            <p:nvPr/>
          </p:nvSpPr>
          <p:spPr>
            <a:xfrm>
              <a:off x="7892725" y="1988175"/>
              <a:ext cx="115950" cy="524250"/>
            </a:xfrm>
            <a:custGeom>
              <a:avLst/>
              <a:gdLst/>
              <a:ahLst/>
              <a:cxnLst/>
              <a:rect l="l" t="t" r="r" b="b"/>
              <a:pathLst>
                <a:path w="4638" h="20970" extrusionOk="0">
                  <a:moveTo>
                    <a:pt x="1874" y="0"/>
                  </a:moveTo>
                  <a:cubicBezTo>
                    <a:pt x="1504" y="0"/>
                    <a:pt x="1075" y="116"/>
                    <a:pt x="579" y="375"/>
                  </a:cubicBezTo>
                  <a:cubicBezTo>
                    <a:pt x="0" y="676"/>
                    <a:pt x="355" y="1468"/>
                    <a:pt x="894" y="1468"/>
                  </a:cubicBezTo>
                  <a:cubicBezTo>
                    <a:pt x="984" y="1468"/>
                    <a:pt x="1079" y="1446"/>
                    <a:pt x="1176" y="1395"/>
                  </a:cubicBezTo>
                  <a:cubicBezTo>
                    <a:pt x="1332" y="1314"/>
                    <a:pt x="1475" y="1276"/>
                    <a:pt x="1607" y="1276"/>
                  </a:cubicBezTo>
                  <a:cubicBezTo>
                    <a:pt x="3085" y="1276"/>
                    <a:pt x="3054" y="6053"/>
                    <a:pt x="3075" y="6651"/>
                  </a:cubicBezTo>
                  <a:cubicBezTo>
                    <a:pt x="3123" y="8014"/>
                    <a:pt x="3159" y="9377"/>
                    <a:pt x="3181" y="10739"/>
                  </a:cubicBezTo>
                  <a:cubicBezTo>
                    <a:pt x="3214" y="12863"/>
                    <a:pt x="4109" y="18390"/>
                    <a:pt x="2401" y="19971"/>
                  </a:cubicBezTo>
                  <a:cubicBezTo>
                    <a:pt x="1965" y="20374"/>
                    <a:pt x="2377" y="20969"/>
                    <a:pt x="2844" y="20969"/>
                  </a:cubicBezTo>
                  <a:cubicBezTo>
                    <a:pt x="2977" y="20969"/>
                    <a:pt x="3115" y="20921"/>
                    <a:pt x="3238" y="20807"/>
                  </a:cubicBezTo>
                  <a:cubicBezTo>
                    <a:pt x="4637" y="19513"/>
                    <a:pt x="4370" y="17624"/>
                    <a:pt x="4385" y="15850"/>
                  </a:cubicBezTo>
                  <a:cubicBezTo>
                    <a:pt x="4407" y="12783"/>
                    <a:pt x="4365" y="9717"/>
                    <a:pt x="4257" y="6651"/>
                  </a:cubicBezTo>
                  <a:cubicBezTo>
                    <a:pt x="4197" y="4943"/>
                    <a:pt x="4296" y="0"/>
                    <a:pt x="1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4246;p63"/>
            <p:cNvSpPr/>
            <p:nvPr/>
          </p:nvSpPr>
          <p:spPr>
            <a:xfrm>
              <a:off x="7977650" y="2430825"/>
              <a:ext cx="195650" cy="37450"/>
            </a:xfrm>
            <a:custGeom>
              <a:avLst/>
              <a:gdLst/>
              <a:ahLst/>
              <a:cxnLst/>
              <a:rect l="l" t="t" r="r" b="b"/>
              <a:pathLst>
                <a:path w="7826" h="1498" extrusionOk="0">
                  <a:moveTo>
                    <a:pt x="726" y="1"/>
                  </a:moveTo>
                  <a:cubicBezTo>
                    <a:pt x="1" y="1"/>
                    <a:pt x="14" y="1146"/>
                    <a:pt x="761" y="1184"/>
                  </a:cubicBezTo>
                  <a:lnTo>
                    <a:pt x="761" y="1183"/>
                  </a:lnTo>
                  <a:lnTo>
                    <a:pt x="7065" y="1496"/>
                  </a:lnTo>
                  <a:cubicBezTo>
                    <a:pt x="7077" y="1497"/>
                    <a:pt x="7088" y="1497"/>
                    <a:pt x="7100" y="1497"/>
                  </a:cubicBezTo>
                  <a:cubicBezTo>
                    <a:pt x="7825" y="1497"/>
                    <a:pt x="7811" y="352"/>
                    <a:pt x="7065" y="315"/>
                  </a:cubicBezTo>
                  <a:lnTo>
                    <a:pt x="761" y="2"/>
                  </a:lnTo>
                  <a:cubicBezTo>
                    <a:pt x="749" y="1"/>
                    <a:pt x="738" y="1"/>
                    <a:pt x="7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4247;p63"/>
            <p:cNvSpPr/>
            <p:nvPr/>
          </p:nvSpPr>
          <p:spPr>
            <a:xfrm>
              <a:off x="7974700" y="2207250"/>
              <a:ext cx="188350" cy="34600"/>
            </a:xfrm>
            <a:custGeom>
              <a:avLst/>
              <a:gdLst/>
              <a:ahLst/>
              <a:cxnLst/>
              <a:rect l="l" t="t" r="r" b="b"/>
              <a:pathLst>
                <a:path w="7534" h="1384" extrusionOk="0">
                  <a:moveTo>
                    <a:pt x="3849" y="0"/>
                  </a:moveTo>
                  <a:cubicBezTo>
                    <a:pt x="2801" y="0"/>
                    <a:pt x="1754" y="79"/>
                    <a:pt x="716" y="235"/>
                  </a:cubicBezTo>
                  <a:cubicBezTo>
                    <a:pt x="0" y="343"/>
                    <a:pt x="256" y="1384"/>
                    <a:pt x="928" y="1384"/>
                  </a:cubicBezTo>
                  <a:cubicBezTo>
                    <a:pt x="961" y="1384"/>
                    <a:pt x="995" y="1381"/>
                    <a:pt x="1029" y="1376"/>
                  </a:cubicBezTo>
                  <a:cubicBezTo>
                    <a:pt x="1966" y="1236"/>
                    <a:pt x="2910" y="1166"/>
                    <a:pt x="3854" y="1166"/>
                  </a:cubicBezTo>
                  <a:cubicBezTo>
                    <a:pt x="4738" y="1166"/>
                    <a:pt x="5622" y="1227"/>
                    <a:pt x="6500" y="1351"/>
                  </a:cubicBezTo>
                  <a:cubicBezTo>
                    <a:pt x="6533" y="1355"/>
                    <a:pt x="6564" y="1357"/>
                    <a:pt x="6596" y="1357"/>
                  </a:cubicBezTo>
                  <a:cubicBezTo>
                    <a:pt x="7270" y="1357"/>
                    <a:pt x="7534" y="312"/>
                    <a:pt x="6815" y="211"/>
                  </a:cubicBezTo>
                  <a:cubicBezTo>
                    <a:pt x="5831" y="71"/>
                    <a:pt x="484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4248;p63"/>
            <p:cNvSpPr/>
            <p:nvPr/>
          </p:nvSpPr>
          <p:spPr>
            <a:xfrm>
              <a:off x="8127950" y="2213925"/>
              <a:ext cx="39825" cy="253275"/>
            </a:xfrm>
            <a:custGeom>
              <a:avLst/>
              <a:gdLst/>
              <a:ahLst/>
              <a:cxnLst/>
              <a:rect l="l" t="t" r="r" b="b"/>
              <a:pathLst>
                <a:path w="1593" h="10131" extrusionOk="0">
                  <a:moveTo>
                    <a:pt x="582" y="0"/>
                  </a:moveTo>
                  <a:cubicBezTo>
                    <a:pt x="287" y="0"/>
                    <a:pt x="1" y="190"/>
                    <a:pt x="17" y="570"/>
                  </a:cubicBezTo>
                  <a:lnTo>
                    <a:pt x="14" y="570"/>
                  </a:lnTo>
                  <a:lnTo>
                    <a:pt x="394" y="9560"/>
                  </a:lnTo>
                  <a:cubicBezTo>
                    <a:pt x="410" y="9940"/>
                    <a:pt x="714" y="10130"/>
                    <a:pt x="1010" y="10130"/>
                  </a:cubicBezTo>
                  <a:cubicBezTo>
                    <a:pt x="1305" y="10130"/>
                    <a:pt x="1592" y="9941"/>
                    <a:pt x="1576" y="9560"/>
                  </a:cubicBezTo>
                  <a:cubicBezTo>
                    <a:pt x="1450" y="6563"/>
                    <a:pt x="1324" y="3566"/>
                    <a:pt x="1198" y="570"/>
                  </a:cubicBezTo>
                  <a:cubicBezTo>
                    <a:pt x="1182" y="191"/>
                    <a:pt x="878" y="0"/>
                    <a:pt x="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4249;p63"/>
            <p:cNvSpPr/>
            <p:nvPr/>
          </p:nvSpPr>
          <p:spPr>
            <a:xfrm>
              <a:off x="8042225" y="2277100"/>
              <a:ext cx="38150" cy="29550"/>
            </a:xfrm>
            <a:custGeom>
              <a:avLst/>
              <a:gdLst/>
              <a:ahLst/>
              <a:cxnLst/>
              <a:rect l="l" t="t" r="r" b="b"/>
              <a:pathLst>
                <a:path w="1526" h="1182" extrusionOk="0">
                  <a:moveTo>
                    <a:pt x="763" y="0"/>
                  </a:moveTo>
                  <a:cubicBezTo>
                    <a:pt x="0" y="0"/>
                    <a:pt x="0" y="1181"/>
                    <a:pt x="763" y="1181"/>
                  </a:cubicBezTo>
                  <a:cubicBezTo>
                    <a:pt x="1524" y="1181"/>
                    <a:pt x="1525" y="0"/>
                    <a:pt x="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" name="Google Shape;24281;p63"/>
          <p:cNvGrpSpPr/>
          <p:nvPr/>
        </p:nvGrpSpPr>
        <p:grpSpPr>
          <a:xfrm>
            <a:off x="7644439" y="5227330"/>
            <a:ext cx="490782" cy="426917"/>
            <a:chOff x="12783725" y="3787775"/>
            <a:chExt cx="461175" cy="401125"/>
          </a:xfrm>
        </p:grpSpPr>
        <p:sp>
          <p:nvSpPr>
            <p:cNvPr id="291" name="Google Shape;24282;p63"/>
            <p:cNvSpPr/>
            <p:nvPr/>
          </p:nvSpPr>
          <p:spPr>
            <a:xfrm>
              <a:off x="12871150" y="3787775"/>
              <a:ext cx="367975" cy="400650"/>
            </a:xfrm>
            <a:custGeom>
              <a:avLst/>
              <a:gdLst/>
              <a:ahLst/>
              <a:cxnLst/>
              <a:rect l="l" t="t" r="r" b="b"/>
              <a:pathLst>
                <a:path w="14719" h="16026" extrusionOk="0">
                  <a:moveTo>
                    <a:pt x="7145" y="1"/>
                  </a:moveTo>
                  <a:cubicBezTo>
                    <a:pt x="4842" y="1"/>
                    <a:pt x="2458" y="349"/>
                    <a:pt x="761" y="448"/>
                  </a:cubicBezTo>
                  <a:cubicBezTo>
                    <a:pt x="19" y="492"/>
                    <a:pt x="1" y="1632"/>
                    <a:pt x="720" y="1632"/>
                  </a:cubicBezTo>
                  <a:cubicBezTo>
                    <a:pt x="733" y="1632"/>
                    <a:pt x="747" y="1631"/>
                    <a:pt x="761" y="1630"/>
                  </a:cubicBezTo>
                  <a:cubicBezTo>
                    <a:pt x="2816" y="1510"/>
                    <a:pt x="4934" y="1352"/>
                    <a:pt x="7028" y="1352"/>
                  </a:cubicBezTo>
                  <a:cubicBezTo>
                    <a:pt x="7908" y="1352"/>
                    <a:pt x="8783" y="1380"/>
                    <a:pt x="9648" y="1450"/>
                  </a:cubicBezTo>
                  <a:cubicBezTo>
                    <a:pt x="13343" y="1751"/>
                    <a:pt x="13161" y="4848"/>
                    <a:pt x="13173" y="7652"/>
                  </a:cubicBezTo>
                  <a:cubicBezTo>
                    <a:pt x="13182" y="10253"/>
                    <a:pt x="13353" y="12861"/>
                    <a:pt x="13512" y="15457"/>
                  </a:cubicBezTo>
                  <a:cubicBezTo>
                    <a:pt x="13536" y="15835"/>
                    <a:pt x="13845" y="16026"/>
                    <a:pt x="14141" y="16026"/>
                  </a:cubicBezTo>
                  <a:cubicBezTo>
                    <a:pt x="14436" y="16026"/>
                    <a:pt x="14719" y="15837"/>
                    <a:pt x="14695" y="15457"/>
                  </a:cubicBezTo>
                  <a:lnTo>
                    <a:pt x="14696" y="15457"/>
                  </a:lnTo>
                  <a:cubicBezTo>
                    <a:pt x="14477" y="11906"/>
                    <a:pt x="14675" y="8292"/>
                    <a:pt x="14407" y="4766"/>
                  </a:cubicBezTo>
                  <a:cubicBezTo>
                    <a:pt x="14108" y="842"/>
                    <a:pt x="10725" y="1"/>
                    <a:pt x="7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4283;p63"/>
            <p:cNvSpPr/>
            <p:nvPr/>
          </p:nvSpPr>
          <p:spPr>
            <a:xfrm>
              <a:off x="12783725" y="3800575"/>
              <a:ext cx="358025" cy="285675"/>
            </a:xfrm>
            <a:custGeom>
              <a:avLst/>
              <a:gdLst/>
              <a:ahLst/>
              <a:cxnLst/>
              <a:rect l="l" t="t" r="r" b="b"/>
              <a:pathLst>
                <a:path w="14321" h="11427" extrusionOk="0">
                  <a:moveTo>
                    <a:pt x="4491" y="0"/>
                  </a:moveTo>
                  <a:cubicBezTo>
                    <a:pt x="413" y="152"/>
                    <a:pt x="1" y="5615"/>
                    <a:pt x="1057" y="8651"/>
                  </a:cubicBezTo>
                  <a:cubicBezTo>
                    <a:pt x="1617" y="10258"/>
                    <a:pt x="2786" y="10952"/>
                    <a:pt x="4422" y="11210"/>
                  </a:cubicBezTo>
                  <a:cubicBezTo>
                    <a:pt x="5402" y="11365"/>
                    <a:pt x="6417" y="11427"/>
                    <a:pt x="7445" y="11427"/>
                  </a:cubicBezTo>
                  <a:cubicBezTo>
                    <a:pt x="9505" y="11427"/>
                    <a:pt x="11611" y="11177"/>
                    <a:pt x="13568" y="10929"/>
                  </a:cubicBezTo>
                  <a:cubicBezTo>
                    <a:pt x="14283" y="10838"/>
                    <a:pt x="14321" y="9741"/>
                    <a:pt x="13652" y="9741"/>
                  </a:cubicBezTo>
                  <a:cubicBezTo>
                    <a:pt x="13625" y="9741"/>
                    <a:pt x="13597" y="9743"/>
                    <a:pt x="13568" y="9747"/>
                  </a:cubicBezTo>
                  <a:cubicBezTo>
                    <a:pt x="11577" y="10000"/>
                    <a:pt x="9546" y="10183"/>
                    <a:pt x="7524" y="10183"/>
                  </a:cubicBezTo>
                  <a:cubicBezTo>
                    <a:pt x="6777" y="10183"/>
                    <a:pt x="6031" y="10158"/>
                    <a:pt x="5289" y="10102"/>
                  </a:cubicBezTo>
                  <a:cubicBezTo>
                    <a:pt x="3244" y="9948"/>
                    <a:pt x="2064" y="8595"/>
                    <a:pt x="1911" y="6641"/>
                  </a:cubicBezTo>
                  <a:cubicBezTo>
                    <a:pt x="1769" y="4816"/>
                    <a:pt x="1600" y="1291"/>
                    <a:pt x="4491" y="1183"/>
                  </a:cubicBezTo>
                  <a:cubicBezTo>
                    <a:pt x="5241" y="1155"/>
                    <a:pt x="5253" y="1"/>
                    <a:pt x="4519" y="1"/>
                  </a:cubicBezTo>
                  <a:cubicBezTo>
                    <a:pt x="4510" y="1"/>
                    <a:pt x="4501" y="1"/>
                    <a:pt x="4491" y="2"/>
                  </a:cubicBezTo>
                  <a:lnTo>
                    <a:pt x="4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4284;p63"/>
            <p:cNvSpPr/>
            <p:nvPr/>
          </p:nvSpPr>
          <p:spPr>
            <a:xfrm>
              <a:off x="13101425" y="4054750"/>
              <a:ext cx="143475" cy="134150"/>
            </a:xfrm>
            <a:custGeom>
              <a:avLst/>
              <a:gdLst/>
              <a:ahLst/>
              <a:cxnLst/>
              <a:rect l="l" t="t" r="r" b="b"/>
              <a:pathLst>
                <a:path w="5739" h="5366" extrusionOk="0">
                  <a:moveTo>
                    <a:pt x="721" y="1"/>
                  </a:moveTo>
                  <a:cubicBezTo>
                    <a:pt x="371" y="1"/>
                    <a:pt x="0" y="292"/>
                    <a:pt x="108" y="737"/>
                  </a:cubicBezTo>
                  <a:cubicBezTo>
                    <a:pt x="656" y="3015"/>
                    <a:pt x="2455" y="4808"/>
                    <a:pt x="4736" y="5347"/>
                  </a:cubicBezTo>
                  <a:cubicBezTo>
                    <a:pt x="4789" y="5360"/>
                    <a:pt x="4839" y="5365"/>
                    <a:pt x="4888" y="5365"/>
                  </a:cubicBezTo>
                  <a:cubicBezTo>
                    <a:pt x="5516" y="5365"/>
                    <a:pt x="5739" y="4370"/>
                    <a:pt x="5050" y="4208"/>
                  </a:cubicBezTo>
                  <a:cubicBezTo>
                    <a:pt x="3152" y="3759"/>
                    <a:pt x="1705" y="2320"/>
                    <a:pt x="1249" y="423"/>
                  </a:cubicBezTo>
                  <a:cubicBezTo>
                    <a:pt x="1177" y="128"/>
                    <a:pt x="954" y="1"/>
                    <a:pt x="7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4285;p63"/>
            <p:cNvSpPr/>
            <p:nvPr/>
          </p:nvSpPr>
          <p:spPr>
            <a:xfrm>
              <a:off x="12919925" y="3931775"/>
              <a:ext cx="38150" cy="29550"/>
            </a:xfrm>
            <a:custGeom>
              <a:avLst/>
              <a:gdLst/>
              <a:ahLst/>
              <a:cxnLst/>
              <a:rect l="l" t="t" r="r" b="b"/>
              <a:pathLst>
                <a:path w="1526" h="1182" extrusionOk="0">
                  <a:moveTo>
                    <a:pt x="763" y="1"/>
                  </a:moveTo>
                  <a:cubicBezTo>
                    <a:pt x="0" y="1"/>
                    <a:pt x="0" y="1182"/>
                    <a:pt x="763" y="1182"/>
                  </a:cubicBezTo>
                  <a:cubicBezTo>
                    <a:pt x="1524" y="1182"/>
                    <a:pt x="1525" y="1"/>
                    <a:pt x="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4286;p63"/>
            <p:cNvSpPr/>
            <p:nvPr/>
          </p:nvSpPr>
          <p:spPr>
            <a:xfrm>
              <a:off x="12990000" y="3931775"/>
              <a:ext cx="42550" cy="29550"/>
            </a:xfrm>
            <a:custGeom>
              <a:avLst/>
              <a:gdLst/>
              <a:ahLst/>
              <a:cxnLst/>
              <a:rect l="l" t="t" r="r" b="b"/>
              <a:pathLst>
                <a:path w="1702" h="1182" extrusionOk="0">
                  <a:moveTo>
                    <a:pt x="763" y="1"/>
                  </a:moveTo>
                  <a:cubicBezTo>
                    <a:pt x="2" y="1"/>
                    <a:pt x="1" y="1182"/>
                    <a:pt x="763" y="1182"/>
                  </a:cubicBezTo>
                  <a:lnTo>
                    <a:pt x="939" y="1182"/>
                  </a:lnTo>
                  <a:cubicBezTo>
                    <a:pt x="1700" y="1182"/>
                    <a:pt x="1701" y="1"/>
                    <a:pt x="9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4287;p63"/>
            <p:cNvSpPr/>
            <p:nvPr/>
          </p:nvSpPr>
          <p:spPr>
            <a:xfrm>
              <a:off x="13064500" y="3931775"/>
              <a:ext cx="38125" cy="29550"/>
            </a:xfrm>
            <a:custGeom>
              <a:avLst/>
              <a:gdLst/>
              <a:ahLst/>
              <a:cxnLst/>
              <a:rect l="l" t="t" r="r" b="b"/>
              <a:pathLst>
                <a:path w="1525" h="1182" extrusionOk="0">
                  <a:moveTo>
                    <a:pt x="762" y="1"/>
                  </a:moveTo>
                  <a:cubicBezTo>
                    <a:pt x="0" y="1"/>
                    <a:pt x="0" y="1182"/>
                    <a:pt x="762" y="1182"/>
                  </a:cubicBezTo>
                  <a:cubicBezTo>
                    <a:pt x="1523" y="1182"/>
                    <a:pt x="1525" y="1"/>
                    <a:pt x="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4313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125;p47"/>
          <p:cNvSpPr/>
          <p:nvPr/>
        </p:nvSpPr>
        <p:spPr>
          <a:xfrm>
            <a:off x="7474688" y="4927877"/>
            <a:ext cx="944524" cy="93430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" name="Google Shape;23157;p47"/>
          <p:cNvCxnSpPr/>
          <p:nvPr/>
        </p:nvCxnSpPr>
        <p:spPr>
          <a:xfrm>
            <a:off x="8580100" y="5076033"/>
            <a:ext cx="463617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Google Shape;23158;p47"/>
          <p:cNvCxnSpPr/>
          <p:nvPr/>
        </p:nvCxnSpPr>
        <p:spPr>
          <a:xfrm>
            <a:off x="8586756" y="5799933"/>
            <a:ext cx="4661411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2" name="Google Shape;3727;p99"/>
          <p:cNvGrpSpPr/>
          <p:nvPr/>
        </p:nvGrpSpPr>
        <p:grpSpPr>
          <a:xfrm>
            <a:off x="2283843" y="2494127"/>
            <a:ext cx="4361506" cy="3545168"/>
            <a:chOff x="831264" y="1821696"/>
            <a:chExt cx="4408723" cy="3553525"/>
          </a:xfrm>
        </p:grpSpPr>
        <p:sp>
          <p:nvSpPr>
            <p:cNvPr id="13" name="Google Shape;3728;p99"/>
            <p:cNvSpPr/>
            <p:nvPr/>
          </p:nvSpPr>
          <p:spPr>
            <a:xfrm>
              <a:off x="4898685" y="4035760"/>
              <a:ext cx="341302" cy="1308860"/>
            </a:xfrm>
            <a:custGeom>
              <a:avLst/>
              <a:gdLst/>
              <a:ahLst/>
              <a:cxnLst/>
              <a:rect l="l" t="t" r="r" b="b"/>
              <a:pathLst>
                <a:path w="20121" h="77162" extrusionOk="0">
                  <a:moveTo>
                    <a:pt x="399" y="0"/>
                  </a:moveTo>
                  <a:lnTo>
                    <a:pt x="1" y="77161"/>
                  </a:lnTo>
                  <a:lnTo>
                    <a:pt x="20121" y="77161"/>
                  </a:lnTo>
                  <a:lnTo>
                    <a:pt x="20121" y="472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4" name="Google Shape;3729;p99"/>
            <p:cNvSpPr/>
            <p:nvPr/>
          </p:nvSpPr>
          <p:spPr>
            <a:xfrm>
              <a:off x="4518793" y="4049533"/>
              <a:ext cx="361081" cy="269822"/>
            </a:xfrm>
            <a:custGeom>
              <a:avLst/>
              <a:gdLst/>
              <a:ahLst/>
              <a:cxnLst/>
              <a:rect l="l" t="t" r="r" b="b"/>
              <a:pathLst>
                <a:path w="21287" h="15907" extrusionOk="0">
                  <a:moveTo>
                    <a:pt x="0" y="1"/>
                  </a:moveTo>
                  <a:lnTo>
                    <a:pt x="0" y="15906"/>
                  </a:lnTo>
                  <a:lnTo>
                    <a:pt x="21286" y="15906"/>
                  </a:lnTo>
                  <a:lnTo>
                    <a:pt x="21286" y="75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5" name="Google Shape;3730;p99"/>
            <p:cNvSpPr/>
            <p:nvPr/>
          </p:nvSpPr>
          <p:spPr>
            <a:xfrm>
              <a:off x="4643264" y="4120148"/>
              <a:ext cx="110443" cy="43475"/>
            </a:xfrm>
            <a:custGeom>
              <a:avLst/>
              <a:gdLst/>
              <a:ahLst/>
              <a:cxnLst/>
              <a:rect l="l" t="t" r="r" b="b"/>
              <a:pathLst>
                <a:path w="6511" h="2563" extrusionOk="0">
                  <a:moveTo>
                    <a:pt x="6511" y="0"/>
                  </a:moveTo>
                  <a:lnTo>
                    <a:pt x="0" y="214"/>
                  </a:lnTo>
                  <a:lnTo>
                    <a:pt x="0" y="2562"/>
                  </a:lnTo>
                  <a:lnTo>
                    <a:pt x="6511" y="2562"/>
                  </a:lnTo>
                  <a:lnTo>
                    <a:pt x="651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6" name="Google Shape;3731;p99"/>
            <p:cNvSpPr/>
            <p:nvPr/>
          </p:nvSpPr>
          <p:spPr>
            <a:xfrm>
              <a:off x="4643264" y="4197090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0" y="1"/>
                  </a:moveTo>
                  <a:lnTo>
                    <a:pt x="0" y="959"/>
                  </a:lnTo>
                  <a:lnTo>
                    <a:pt x="6724" y="959"/>
                  </a:lnTo>
                  <a:lnTo>
                    <a:pt x="6724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7" name="Google Shape;3732;p99"/>
            <p:cNvSpPr/>
            <p:nvPr/>
          </p:nvSpPr>
          <p:spPr>
            <a:xfrm>
              <a:off x="4518793" y="4994735"/>
              <a:ext cx="361081" cy="269738"/>
            </a:xfrm>
            <a:custGeom>
              <a:avLst/>
              <a:gdLst/>
              <a:ahLst/>
              <a:cxnLst/>
              <a:rect l="l" t="t" r="r" b="b"/>
              <a:pathLst>
                <a:path w="21287" h="15902" extrusionOk="0">
                  <a:moveTo>
                    <a:pt x="0" y="1"/>
                  </a:moveTo>
                  <a:lnTo>
                    <a:pt x="0" y="15901"/>
                  </a:lnTo>
                  <a:lnTo>
                    <a:pt x="21286" y="15901"/>
                  </a:lnTo>
                  <a:lnTo>
                    <a:pt x="21286" y="75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8" name="Google Shape;3733;p99"/>
            <p:cNvSpPr/>
            <p:nvPr/>
          </p:nvSpPr>
          <p:spPr>
            <a:xfrm>
              <a:off x="4643264" y="5065367"/>
              <a:ext cx="110443" cy="43441"/>
            </a:xfrm>
            <a:custGeom>
              <a:avLst/>
              <a:gdLst/>
              <a:ahLst/>
              <a:cxnLst/>
              <a:rect l="l" t="t" r="r" b="b"/>
              <a:pathLst>
                <a:path w="6511" h="2561" extrusionOk="0">
                  <a:moveTo>
                    <a:pt x="6511" y="0"/>
                  </a:moveTo>
                  <a:lnTo>
                    <a:pt x="0" y="212"/>
                  </a:lnTo>
                  <a:lnTo>
                    <a:pt x="0" y="2561"/>
                  </a:lnTo>
                  <a:lnTo>
                    <a:pt x="6511" y="2561"/>
                  </a:lnTo>
                  <a:lnTo>
                    <a:pt x="651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9" name="Google Shape;3734;p99"/>
            <p:cNvSpPr/>
            <p:nvPr/>
          </p:nvSpPr>
          <p:spPr>
            <a:xfrm>
              <a:off x="4643264" y="5142308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0" y="1"/>
                  </a:moveTo>
                  <a:lnTo>
                    <a:pt x="0" y="959"/>
                  </a:lnTo>
                  <a:lnTo>
                    <a:pt x="6724" y="959"/>
                  </a:lnTo>
                  <a:lnTo>
                    <a:pt x="6724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0" name="Google Shape;3735;p99"/>
            <p:cNvSpPr/>
            <p:nvPr/>
          </p:nvSpPr>
          <p:spPr>
            <a:xfrm>
              <a:off x="4518793" y="4353620"/>
              <a:ext cx="361081" cy="269721"/>
            </a:xfrm>
            <a:custGeom>
              <a:avLst/>
              <a:gdLst/>
              <a:ahLst/>
              <a:cxnLst/>
              <a:rect l="l" t="t" r="r" b="b"/>
              <a:pathLst>
                <a:path w="21287" h="15901" extrusionOk="0">
                  <a:moveTo>
                    <a:pt x="0" y="0"/>
                  </a:moveTo>
                  <a:lnTo>
                    <a:pt x="0" y="15901"/>
                  </a:lnTo>
                  <a:lnTo>
                    <a:pt x="21286" y="15901"/>
                  </a:lnTo>
                  <a:lnTo>
                    <a:pt x="21286" y="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1" name="Google Shape;3736;p99"/>
            <p:cNvSpPr/>
            <p:nvPr/>
          </p:nvSpPr>
          <p:spPr>
            <a:xfrm>
              <a:off x="4643264" y="4424167"/>
              <a:ext cx="110443" cy="43526"/>
            </a:xfrm>
            <a:custGeom>
              <a:avLst/>
              <a:gdLst/>
              <a:ahLst/>
              <a:cxnLst/>
              <a:rect l="l" t="t" r="r" b="b"/>
              <a:pathLst>
                <a:path w="6511" h="2566" extrusionOk="0">
                  <a:moveTo>
                    <a:pt x="6511" y="1"/>
                  </a:moveTo>
                  <a:lnTo>
                    <a:pt x="0" y="217"/>
                  </a:lnTo>
                  <a:lnTo>
                    <a:pt x="0" y="2565"/>
                  </a:lnTo>
                  <a:lnTo>
                    <a:pt x="6511" y="2565"/>
                  </a:lnTo>
                  <a:lnTo>
                    <a:pt x="6511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2" name="Google Shape;3737;p99"/>
            <p:cNvSpPr/>
            <p:nvPr/>
          </p:nvSpPr>
          <p:spPr>
            <a:xfrm>
              <a:off x="4643264" y="4501194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0" y="0"/>
                  </a:moveTo>
                  <a:lnTo>
                    <a:pt x="0" y="959"/>
                  </a:lnTo>
                  <a:lnTo>
                    <a:pt x="6724" y="959"/>
                  </a:lnTo>
                  <a:lnTo>
                    <a:pt x="6724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3" name="Google Shape;3738;p99"/>
            <p:cNvSpPr/>
            <p:nvPr/>
          </p:nvSpPr>
          <p:spPr>
            <a:xfrm>
              <a:off x="4514060" y="4676552"/>
              <a:ext cx="361098" cy="269704"/>
            </a:xfrm>
            <a:custGeom>
              <a:avLst/>
              <a:gdLst/>
              <a:ahLst/>
              <a:cxnLst/>
              <a:rect l="l" t="t" r="r" b="b"/>
              <a:pathLst>
                <a:path w="21288" h="15900" extrusionOk="0">
                  <a:moveTo>
                    <a:pt x="0" y="1"/>
                  </a:moveTo>
                  <a:lnTo>
                    <a:pt x="0" y="15900"/>
                  </a:lnTo>
                  <a:lnTo>
                    <a:pt x="21288" y="15900"/>
                  </a:lnTo>
                  <a:lnTo>
                    <a:pt x="2128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4" name="Google Shape;3739;p99"/>
            <p:cNvSpPr/>
            <p:nvPr/>
          </p:nvSpPr>
          <p:spPr>
            <a:xfrm>
              <a:off x="4641025" y="4794781"/>
              <a:ext cx="103811" cy="40795"/>
            </a:xfrm>
            <a:custGeom>
              <a:avLst/>
              <a:gdLst/>
              <a:ahLst/>
              <a:cxnLst/>
              <a:rect l="l" t="t" r="r" b="b"/>
              <a:pathLst>
                <a:path w="6120" h="2405" extrusionOk="0">
                  <a:moveTo>
                    <a:pt x="6120" y="0"/>
                  </a:moveTo>
                  <a:lnTo>
                    <a:pt x="1" y="199"/>
                  </a:lnTo>
                  <a:lnTo>
                    <a:pt x="1" y="2404"/>
                  </a:lnTo>
                  <a:lnTo>
                    <a:pt x="6120" y="2404"/>
                  </a:lnTo>
                  <a:lnTo>
                    <a:pt x="612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5" name="Google Shape;3740;p99"/>
            <p:cNvSpPr/>
            <p:nvPr/>
          </p:nvSpPr>
          <p:spPr>
            <a:xfrm>
              <a:off x="4641025" y="4867075"/>
              <a:ext cx="107254" cy="15300"/>
            </a:xfrm>
            <a:custGeom>
              <a:avLst/>
              <a:gdLst/>
              <a:ahLst/>
              <a:cxnLst/>
              <a:rect l="l" t="t" r="r" b="b"/>
              <a:pathLst>
                <a:path w="6323" h="902" extrusionOk="0">
                  <a:moveTo>
                    <a:pt x="1" y="0"/>
                  </a:moveTo>
                  <a:lnTo>
                    <a:pt x="1" y="902"/>
                  </a:lnTo>
                  <a:lnTo>
                    <a:pt x="6323" y="902"/>
                  </a:lnTo>
                  <a:lnTo>
                    <a:pt x="6323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6" name="Google Shape;3741;p99"/>
            <p:cNvSpPr/>
            <p:nvPr/>
          </p:nvSpPr>
          <p:spPr>
            <a:xfrm>
              <a:off x="1191446" y="4404677"/>
              <a:ext cx="361013" cy="269721"/>
            </a:xfrm>
            <a:custGeom>
              <a:avLst/>
              <a:gdLst/>
              <a:ahLst/>
              <a:cxnLst/>
              <a:rect l="l" t="t" r="r" b="b"/>
              <a:pathLst>
                <a:path w="21283" h="15901" extrusionOk="0">
                  <a:moveTo>
                    <a:pt x="21283" y="1"/>
                  </a:moveTo>
                  <a:lnTo>
                    <a:pt x="1" y="752"/>
                  </a:lnTo>
                  <a:lnTo>
                    <a:pt x="1" y="15900"/>
                  </a:lnTo>
                  <a:lnTo>
                    <a:pt x="21283" y="15900"/>
                  </a:lnTo>
                  <a:lnTo>
                    <a:pt x="21283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7" name="Google Shape;3742;p99"/>
            <p:cNvSpPr/>
            <p:nvPr/>
          </p:nvSpPr>
          <p:spPr>
            <a:xfrm>
              <a:off x="1317528" y="4475292"/>
              <a:ext cx="110460" cy="43475"/>
            </a:xfrm>
            <a:custGeom>
              <a:avLst/>
              <a:gdLst/>
              <a:ahLst/>
              <a:cxnLst/>
              <a:rect l="l" t="t" r="r" b="b"/>
              <a:pathLst>
                <a:path w="6512" h="2563" extrusionOk="0">
                  <a:moveTo>
                    <a:pt x="1" y="0"/>
                  </a:moveTo>
                  <a:lnTo>
                    <a:pt x="1" y="2562"/>
                  </a:lnTo>
                  <a:lnTo>
                    <a:pt x="6512" y="2562"/>
                  </a:lnTo>
                  <a:lnTo>
                    <a:pt x="6512" y="2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8" name="Google Shape;3743;p99"/>
            <p:cNvSpPr/>
            <p:nvPr/>
          </p:nvSpPr>
          <p:spPr>
            <a:xfrm>
              <a:off x="1313915" y="4552234"/>
              <a:ext cx="114073" cy="16284"/>
            </a:xfrm>
            <a:custGeom>
              <a:avLst/>
              <a:gdLst/>
              <a:ahLst/>
              <a:cxnLst/>
              <a:rect l="l" t="t" r="r" b="b"/>
              <a:pathLst>
                <a:path w="6725" h="960" extrusionOk="0">
                  <a:moveTo>
                    <a:pt x="1" y="0"/>
                  </a:moveTo>
                  <a:lnTo>
                    <a:pt x="1" y="959"/>
                  </a:lnTo>
                  <a:lnTo>
                    <a:pt x="6725" y="959"/>
                  </a:lnTo>
                  <a:lnTo>
                    <a:pt x="6725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29" name="Google Shape;3744;p99"/>
            <p:cNvSpPr/>
            <p:nvPr/>
          </p:nvSpPr>
          <p:spPr>
            <a:xfrm>
              <a:off x="1191446" y="4708679"/>
              <a:ext cx="361013" cy="269738"/>
            </a:xfrm>
            <a:custGeom>
              <a:avLst/>
              <a:gdLst/>
              <a:ahLst/>
              <a:cxnLst/>
              <a:rect l="l" t="t" r="r" b="b"/>
              <a:pathLst>
                <a:path w="21283" h="15902" extrusionOk="0">
                  <a:moveTo>
                    <a:pt x="21283" y="1"/>
                  </a:moveTo>
                  <a:lnTo>
                    <a:pt x="1" y="752"/>
                  </a:lnTo>
                  <a:lnTo>
                    <a:pt x="1" y="15901"/>
                  </a:lnTo>
                  <a:lnTo>
                    <a:pt x="21283" y="15901"/>
                  </a:lnTo>
                  <a:lnTo>
                    <a:pt x="21283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0" name="Google Shape;3745;p99"/>
            <p:cNvSpPr/>
            <p:nvPr/>
          </p:nvSpPr>
          <p:spPr>
            <a:xfrm>
              <a:off x="1317528" y="4779311"/>
              <a:ext cx="110460" cy="43441"/>
            </a:xfrm>
            <a:custGeom>
              <a:avLst/>
              <a:gdLst/>
              <a:ahLst/>
              <a:cxnLst/>
              <a:rect l="l" t="t" r="r" b="b"/>
              <a:pathLst>
                <a:path w="6512" h="2561" extrusionOk="0">
                  <a:moveTo>
                    <a:pt x="1" y="0"/>
                  </a:moveTo>
                  <a:lnTo>
                    <a:pt x="1" y="2561"/>
                  </a:lnTo>
                  <a:lnTo>
                    <a:pt x="6512" y="2561"/>
                  </a:lnTo>
                  <a:lnTo>
                    <a:pt x="6512" y="2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1" name="Google Shape;3746;p99"/>
            <p:cNvSpPr/>
            <p:nvPr/>
          </p:nvSpPr>
          <p:spPr>
            <a:xfrm>
              <a:off x="1313915" y="4856236"/>
              <a:ext cx="114073" cy="16301"/>
            </a:xfrm>
            <a:custGeom>
              <a:avLst/>
              <a:gdLst/>
              <a:ahLst/>
              <a:cxnLst/>
              <a:rect l="l" t="t" r="r" b="b"/>
              <a:pathLst>
                <a:path w="6725" h="961" extrusionOk="0">
                  <a:moveTo>
                    <a:pt x="1" y="0"/>
                  </a:moveTo>
                  <a:lnTo>
                    <a:pt x="1" y="961"/>
                  </a:lnTo>
                  <a:lnTo>
                    <a:pt x="6725" y="961"/>
                  </a:lnTo>
                  <a:lnTo>
                    <a:pt x="6725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2" name="Google Shape;3747;p99"/>
            <p:cNvSpPr/>
            <p:nvPr/>
          </p:nvSpPr>
          <p:spPr>
            <a:xfrm>
              <a:off x="1195296" y="5012715"/>
              <a:ext cx="361081" cy="269704"/>
            </a:xfrm>
            <a:custGeom>
              <a:avLst/>
              <a:gdLst/>
              <a:ahLst/>
              <a:cxnLst/>
              <a:rect l="l" t="t" r="r" b="b"/>
              <a:pathLst>
                <a:path w="21287" h="15900" extrusionOk="0">
                  <a:moveTo>
                    <a:pt x="21287" y="0"/>
                  </a:moveTo>
                  <a:lnTo>
                    <a:pt x="0" y="751"/>
                  </a:lnTo>
                  <a:lnTo>
                    <a:pt x="0" y="15899"/>
                  </a:lnTo>
                  <a:lnTo>
                    <a:pt x="21287" y="15899"/>
                  </a:lnTo>
                  <a:lnTo>
                    <a:pt x="2128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3" name="Google Shape;3748;p99"/>
            <p:cNvSpPr/>
            <p:nvPr/>
          </p:nvSpPr>
          <p:spPr>
            <a:xfrm>
              <a:off x="1321447" y="5083313"/>
              <a:ext cx="110460" cy="43441"/>
            </a:xfrm>
            <a:custGeom>
              <a:avLst/>
              <a:gdLst/>
              <a:ahLst/>
              <a:cxnLst/>
              <a:rect l="l" t="t" r="r" b="b"/>
              <a:pathLst>
                <a:path w="6512" h="2561" extrusionOk="0">
                  <a:moveTo>
                    <a:pt x="1" y="0"/>
                  </a:moveTo>
                  <a:lnTo>
                    <a:pt x="1" y="2561"/>
                  </a:lnTo>
                  <a:lnTo>
                    <a:pt x="6512" y="2561"/>
                  </a:lnTo>
                  <a:lnTo>
                    <a:pt x="6512" y="2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4" name="Google Shape;3749;p99"/>
            <p:cNvSpPr/>
            <p:nvPr/>
          </p:nvSpPr>
          <p:spPr>
            <a:xfrm>
              <a:off x="1317851" y="5160255"/>
              <a:ext cx="114056" cy="16284"/>
            </a:xfrm>
            <a:custGeom>
              <a:avLst/>
              <a:gdLst/>
              <a:ahLst/>
              <a:cxnLst/>
              <a:rect l="l" t="t" r="r" b="b"/>
              <a:pathLst>
                <a:path w="6724" h="960" extrusionOk="0">
                  <a:moveTo>
                    <a:pt x="1" y="1"/>
                  </a:moveTo>
                  <a:lnTo>
                    <a:pt x="1" y="959"/>
                  </a:lnTo>
                  <a:lnTo>
                    <a:pt x="6724" y="959"/>
                  </a:lnTo>
                  <a:lnTo>
                    <a:pt x="6724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5" name="Google Shape;3750;p99"/>
            <p:cNvSpPr/>
            <p:nvPr/>
          </p:nvSpPr>
          <p:spPr>
            <a:xfrm>
              <a:off x="2334871" y="4827722"/>
              <a:ext cx="723044" cy="235083"/>
            </a:xfrm>
            <a:custGeom>
              <a:avLst/>
              <a:gdLst/>
              <a:ahLst/>
              <a:cxnLst/>
              <a:rect l="l" t="t" r="r" b="b"/>
              <a:pathLst>
                <a:path w="42626" h="13859" extrusionOk="0">
                  <a:moveTo>
                    <a:pt x="0" y="1"/>
                  </a:moveTo>
                  <a:lnTo>
                    <a:pt x="0" y="13858"/>
                  </a:lnTo>
                  <a:lnTo>
                    <a:pt x="42625" y="13858"/>
                  </a:lnTo>
                  <a:lnTo>
                    <a:pt x="42625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6" name="Google Shape;3751;p99"/>
            <p:cNvSpPr/>
            <p:nvPr/>
          </p:nvSpPr>
          <p:spPr>
            <a:xfrm>
              <a:off x="2304491" y="4761975"/>
              <a:ext cx="778681" cy="65764"/>
            </a:xfrm>
            <a:custGeom>
              <a:avLst/>
              <a:gdLst/>
              <a:ahLst/>
              <a:cxnLst/>
              <a:rect l="l" t="t" r="r" b="b"/>
              <a:pathLst>
                <a:path w="45906" h="3877" extrusionOk="0">
                  <a:moveTo>
                    <a:pt x="1" y="1"/>
                  </a:moveTo>
                  <a:lnTo>
                    <a:pt x="1" y="3877"/>
                  </a:lnTo>
                  <a:lnTo>
                    <a:pt x="45905" y="3877"/>
                  </a:lnTo>
                  <a:lnTo>
                    <a:pt x="4590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7" name="Google Shape;3752;p99"/>
            <p:cNvSpPr/>
            <p:nvPr/>
          </p:nvSpPr>
          <p:spPr>
            <a:xfrm>
              <a:off x="2678633" y="4761975"/>
              <a:ext cx="404539" cy="300830"/>
            </a:xfrm>
            <a:custGeom>
              <a:avLst/>
              <a:gdLst/>
              <a:ahLst/>
              <a:cxnLst/>
              <a:rect l="l" t="t" r="r" b="b"/>
              <a:pathLst>
                <a:path w="23849" h="17735" extrusionOk="0">
                  <a:moveTo>
                    <a:pt x="0" y="1"/>
                  </a:moveTo>
                  <a:lnTo>
                    <a:pt x="0" y="3517"/>
                  </a:lnTo>
                  <a:lnTo>
                    <a:pt x="898" y="17734"/>
                  </a:lnTo>
                  <a:lnTo>
                    <a:pt x="22359" y="17734"/>
                  </a:lnTo>
                  <a:lnTo>
                    <a:pt x="22359" y="3877"/>
                  </a:lnTo>
                  <a:lnTo>
                    <a:pt x="23848" y="3877"/>
                  </a:lnTo>
                  <a:lnTo>
                    <a:pt x="2384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8" name="Google Shape;3753;p99"/>
            <p:cNvSpPr/>
            <p:nvPr/>
          </p:nvSpPr>
          <p:spPr>
            <a:xfrm>
              <a:off x="2435934" y="4865633"/>
              <a:ext cx="146607" cy="35435"/>
            </a:xfrm>
            <a:custGeom>
              <a:avLst/>
              <a:gdLst/>
              <a:ahLst/>
              <a:cxnLst/>
              <a:rect l="l" t="t" r="r" b="b"/>
              <a:pathLst>
                <a:path w="8643" h="2089" extrusionOk="0">
                  <a:moveTo>
                    <a:pt x="1" y="0"/>
                  </a:moveTo>
                  <a:lnTo>
                    <a:pt x="1" y="2089"/>
                  </a:lnTo>
                  <a:lnTo>
                    <a:pt x="8642" y="2089"/>
                  </a:lnTo>
                  <a:lnTo>
                    <a:pt x="864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39" name="Google Shape;3754;p99"/>
            <p:cNvSpPr/>
            <p:nvPr/>
          </p:nvSpPr>
          <p:spPr>
            <a:xfrm>
              <a:off x="2417088" y="4945306"/>
              <a:ext cx="188301" cy="74703"/>
            </a:xfrm>
            <a:custGeom>
              <a:avLst/>
              <a:gdLst/>
              <a:ahLst/>
              <a:cxnLst/>
              <a:rect l="l" t="t" r="r" b="b"/>
              <a:pathLst>
                <a:path w="11101" h="4404" extrusionOk="0">
                  <a:moveTo>
                    <a:pt x="1" y="0"/>
                  </a:moveTo>
                  <a:lnTo>
                    <a:pt x="1" y="4404"/>
                  </a:lnTo>
                  <a:lnTo>
                    <a:pt x="11101" y="4404"/>
                  </a:lnTo>
                  <a:lnTo>
                    <a:pt x="11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0" name="Google Shape;3755;p99"/>
            <p:cNvSpPr/>
            <p:nvPr/>
          </p:nvSpPr>
          <p:spPr>
            <a:xfrm>
              <a:off x="2259524" y="5131011"/>
              <a:ext cx="723044" cy="235168"/>
            </a:xfrm>
            <a:custGeom>
              <a:avLst/>
              <a:gdLst/>
              <a:ahLst/>
              <a:cxnLst/>
              <a:rect l="l" t="t" r="r" b="b"/>
              <a:pathLst>
                <a:path w="42626" h="13864" extrusionOk="0">
                  <a:moveTo>
                    <a:pt x="1" y="0"/>
                  </a:moveTo>
                  <a:lnTo>
                    <a:pt x="1" y="13864"/>
                  </a:lnTo>
                  <a:lnTo>
                    <a:pt x="42626" y="13864"/>
                  </a:lnTo>
                  <a:lnTo>
                    <a:pt x="42626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1" name="Google Shape;3756;p99"/>
            <p:cNvSpPr/>
            <p:nvPr/>
          </p:nvSpPr>
          <p:spPr>
            <a:xfrm>
              <a:off x="2229161" y="5065282"/>
              <a:ext cx="778664" cy="65747"/>
            </a:xfrm>
            <a:custGeom>
              <a:avLst/>
              <a:gdLst/>
              <a:ahLst/>
              <a:cxnLst/>
              <a:rect l="l" t="t" r="r" b="b"/>
              <a:pathLst>
                <a:path w="45905" h="3876" extrusionOk="0">
                  <a:moveTo>
                    <a:pt x="1" y="1"/>
                  </a:moveTo>
                  <a:lnTo>
                    <a:pt x="1" y="3875"/>
                  </a:lnTo>
                  <a:lnTo>
                    <a:pt x="45905" y="3875"/>
                  </a:lnTo>
                  <a:lnTo>
                    <a:pt x="4590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2" name="Google Shape;3757;p99"/>
            <p:cNvSpPr/>
            <p:nvPr/>
          </p:nvSpPr>
          <p:spPr>
            <a:xfrm>
              <a:off x="2603286" y="5065282"/>
              <a:ext cx="404539" cy="300898"/>
            </a:xfrm>
            <a:custGeom>
              <a:avLst/>
              <a:gdLst/>
              <a:ahLst/>
              <a:cxnLst/>
              <a:rect l="l" t="t" r="r" b="b"/>
              <a:pathLst>
                <a:path w="23849" h="17739" extrusionOk="0">
                  <a:moveTo>
                    <a:pt x="1" y="1"/>
                  </a:moveTo>
                  <a:lnTo>
                    <a:pt x="1" y="3516"/>
                  </a:lnTo>
                  <a:lnTo>
                    <a:pt x="898" y="17739"/>
                  </a:lnTo>
                  <a:lnTo>
                    <a:pt x="22360" y="17739"/>
                  </a:lnTo>
                  <a:lnTo>
                    <a:pt x="22360" y="3875"/>
                  </a:lnTo>
                  <a:lnTo>
                    <a:pt x="23849" y="3875"/>
                  </a:lnTo>
                  <a:lnTo>
                    <a:pt x="23849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3" name="Google Shape;3758;p99"/>
            <p:cNvSpPr/>
            <p:nvPr/>
          </p:nvSpPr>
          <p:spPr>
            <a:xfrm>
              <a:off x="2360603" y="5168906"/>
              <a:ext cx="146590" cy="35452"/>
            </a:xfrm>
            <a:custGeom>
              <a:avLst/>
              <a:gdLst/>
              <a:ahLst/>
              <a:cxnLst/>
              <a:rect l="l" t="t" r="r" b="b"/>
              <a:pathLst>
                <a:path w="8642" h="2090" extrusionOk="0">
                  <a:moveTo>
                    <a:pt x="0" y="1"/>
                  </a:moveTo>
                  <a:lnTo>
                    <a:pt x="0" y="2089"/>
                  </a:lnTo>
                  <a:lnTo>
                    <a:pt x="8642" y="2089"/>
                  </a:lnTo>
                  <a:lnTo>
                    <a:pt x="8642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4" name="Google Shape;3759;p99"/>
            <p:cNvSpPr/>
            <p:nvPr/>
          </p:nvSpPr>
          <p:spPr>
            <a:xfrm>
              <a:off x="2341758" y="5248578"/>
              <a:ext cx="188301" cy="74720"/>
            </a:xfrm>
            <a:custGeom>
              <a:avLst/>
              <a:gdLst/>
              <a:ahLst/>
              <a:cxnLst/>
              <a:rect l="l" t="t" r="r" b="b"/>
              <a:pathLst>
                <a:path w="11101" h="4405" extrusionOk="0">
                  <a:moveTo>
                    <a:pt x="0" y="1"/>
                  </a:moveTo>
                  <a:lnTo>
                    <a:pt x="0" y="4404"/>
                  </a:lnTo>
                  <a:lnTo>
                    <a:pt x="11100" y="4404"/>
                  </a:lnTo>
                  <a:lnTo>
                    <a:pt x="111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5" name="Google Shape;3760;p99"/>
            <p:cNvSpPr/>
            <p:nvPr/>
          </p:nvSpPr>
          <p:spPr>
            <a:xfrm>
              <a:off x="4639413" y="2692686"/>
              <a:ext cx="46036" cy="139703"/>
            </a:xfrm>
            <a:custGeom>
              <a:avLst/>
              <a:gdLst/>
              <a:ahLst/>
              <a:cxnLst/>
              <a:rect l="l" t="t" r="r" b="b"/>
              <a:pathLst>
                <a:path w="2714" h="8236" extrusionOk="0">
                  <a:moveTo>
                    <a:pt x="1" y="0"/>
                  </a:moveTo>
                  <a:lnTo>
                    <a:pt x="1" y="8236"/>
                  </a:lnTo>
                  <a:lnTo>
                    <a:pt x="2713" y="8236"/>
                  </a:lnTo>
                  <a:lnTo>
                    <a:pt x="2713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6" name="Google Shape;3761;p99"/>
            <p:cNvSpPr/>
            <p:nvPr/>
          </p:nvSpPr>
          <p:spPr>
            <a:xfrm>
              <a:off x="4780066" y="2432108"/>
              <a:ext cx="102776" cy="179090"/>
            </a:xfrm>
            <a:custGeom>
              <a:avLst/>
              <a:gdLst/>
              <a:ahLst/>
              <a:cxnLst/>
              <a:rect l="l" t="t" r="r" b="b"/>
              <a:pathLst>
                <a:path w="6059" h="10558" extrusionOk="0">
                  <a:moveTo>
                    <a:pt x="1201" y="1"/>
                  </a:moveTo>
                  <a:lnTo>
                    <a:pt x="1" y="10490"/>
                  </a:lnTo>
                  <a:lnTo>
                    <a:pt x="6059" y="10557"/>
                  </a:lnTo>
                  <a:lnTo>
                    <a:pt x="1131" y="648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7" name="Google Shape;3762;p99"/>
            <p:cNvSpPr/>
            <p:nvPr/>
          </p:nvSpPr>
          <p:spPr>
            <a:xfrm>
              <a:off x="4562539" y="2998893"/>
              <a:ext cx="62507" cy="79876"/>
            </a:xfrm>
            <a:custGeom>
              <a:avLst/>
              <a:gdLst/>
              <a:ahLst/>
              <a:cxnLst/>
              <a:rect l="l" t="t" r="r" b="b"/>
              <a:pathLst>
                <a:path w="3685" h="4709" extrusionOk="0">
                  <a:moveTo>
                    <a:pt x="1201" y="1"/>
                  </a:moveTo>
                  <a:cubicBezTo>
                    <a:pt x="1132" y="1"/>
                    <a:pt x="1088" y="3"/>
                    <a:pt x="1079" y="3"/>
                  </a:cubicBezTo>
                  <a:cubicBezTo>
                    <a:pt x="1079" y="3"/>
                    <a:pt x="1" y="4212"/>
                    <a:pt x="1" y="4299"/>
                  </a:cubicBezTo>
                  <a:cubicBezTo>
                    <a:pt x="1" y="4340"/>
                    <a:pt x="705" y="4709"/>
                    <a:pt x="1468" y="4709"/>
                  </a:cubicBezTo>
                  <a:cubicBezTo>
                    <a:pt x="2250" y="4709"/>
                    <a:pt x="3094" y="4323"/>
                    <a:pt x="3309" y="2805"/>
                  </a:cubicBezTo>
                  <a:cubicBezTo>
                    <a:pt x="3685" y="156"/>
                    <a:pt x="1720" y="1"/>
                    <a:pt x="1201" y="1"/>
                  </a:cubicBezTo>
                  <a:close/>
                </a:path>
              </a:pathLst>
            </a:custGeom>
            <a:solidFill>
              <a:srgbClr val="AA755E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8" name="Google Shape;3763;p99"/>
            <p:cNvSpPr/>
            <p:nvPr/>
          </p:nvSpPr>
          <p:spPr>
            <a:xfrm>
              <a:off x="4580435" y="3016856"/>
              <a:ext cx="26428" cy="44357"/>
            </a:xfrm>
            <a:custGeom>
              <a:avLst/>
              <a:gdLst/>
              <a:ahLst/>
              <a:cxnLst/>
              <a:rect l="l" t="t" r="r" b="b"/>
              <a:pathLst>
                <a:path w="1558" h="2615" extrusionOk="0">
                  <a:moveTo>
                    <a:pt x="865" y="1"/>
                  </a:moveTo>
                  <a:cubicBezTo>
                    <a:pt x="800" y="1"/>
                    <a:pt x="734" y="17"/>
                    <a:pt x="675" y="49"/>
                  </a:cubicBezTo>
                  <a:cubicBezTo>
                    <a:pt x="607" y="87"/>
                    <a:pt x="556" y="147"/>
                    <a:pt x="528" y="219"/>
                  </a:cubicBezTo>
                  <a:cubicBezTo>
                    <a:pt x="473" y="341"/>
                    <a:pt x="509" y="398"/>
                    <a:pt x="528" y="398"/>
                  </a:cubicBezTo>
                  <a:cubicBezTo>
                    <a:pt x="547" y="398"/>
                    <a:pt x="534" y="337"/>
                    <a:pt x="591" y="257"/>
                  </a:cubicBezTo>
                  <a:cubicBezTo>
                    <a:pt x="640" y="179"/>
                    <a:pt x="724" y="135"/>
                    <a:pt x="812" y="135"/>
                  </a:cubicBezTo>
                  <a:cubicBezTo>
                    <a:pt x="847" y="135"/>
                    <a:pt x="883" y="142"/>
                    <a:pt x="917" y="157"/>
                  </a:cubicBezTo>
                  <a:cubicBezTo>
                    <a:pt x="1101" y="248"/>
                    <a:pt x="1228" y="426"/>
                    <a:pt x="1252" y="631"/>
                  </a:cubicBezTo>
                  <a:cubicBezTo>
                    <a:pt x="1323" y="881"/>
                    <a:pt x="1338" y="1144"/>
                    <a:pt x="1294" y="1401"/>
                  </a:cubicBezTo>
                  <a:cubicBezTo>
                    <a:pt x="1252" y="1870"/>
                    <a:pt x="960" y="2282"/>
                    <a:pt x="530" y="2478"/>
                  </a:cubicBezTo>
                  <a:cubicBezTo>
                    <a:pt x="493" y="2486"/>
                    <a:pt x="456" y="2489"/>
                    <a:pt x="418" y="2489"/>
                  </a:cubicBezTo>
                  <a:cubicBezTo>
                    <a:pt x="320" y="2489"/>
                    <a:pt x="223" y="2463"/>
                    <a:pt x="137" y="2412"/>
                  </a:cubicBezTo>
                  <a:cubicBezTo>
                    <a:pt x="91" y="2383"/>
                    <a:pt x="49" y="2349"/>
                    <a:pt x="10" y="2313"/>
                  </a:cubicBezTo>
                  <a:lnTo>
                    <a:pt x="10" y="2313"/>
                  </a:lnTo>
                  <a:cubicBezTo>
                    <a:pt x="1" y="2317"/>
                    <a:pt x="5" y="2389"/>
                    <a:pt x="90" y="2459"/>
                  </a:cubicBezTo>
                  <a:cubicBezTo>
                    <a:pt x="197" y="2560"/>
                    <a:pt x="338" y="2615"/>
                    <a:pt x="484" y="2615"/>
                  </a:cubicBezTo>
                  <a:cubicBezTo>
                    <a:pt x="510" y="2615"/>
                    <a:pt x="536" y="2613"/>
                    <a:pt x="562" y="2610"/>
                  </a:cubicBezTo>
                  <a:cubicBezTo>
                    <a:pt x="1088" y="2439"/>
                    <a:pt x="1459" y="1970"/>
                    <a:pt x="1508" y="1419"/>
                  </a:cubicBezTo>
                  <a:cubicBezTo>
                    <a:pt x="1557" y="1132"/>
                    <a:pt x="1535" y="837"/>
                    <a:pt x="1445" y="559"/>
                  </a:cubicBezTo>
                  <a:cubicBezTo>
                    <a:pt x="1394" y="308"/>
                    <a:pt x="1214" y="102"/>
                    <a:pt x="973" y="16"/>
                  </a:cubicBezTo>
                  <a:cubicBezTo>
                    <a:pt x="937" y="6"/>
                    <a:pt x="901" y="1"/>
                    <a:pt x="865" y="1"/>
                  </a:cubicBezTo>
                  <a:close/>
                </a:path>
              </a:pathLst>
            </a:custGeom>
            <a:solidFill>
              <a:srgbClr val="7F5242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49" name="Google Shape;3764;p99"/>
            <p:cNvSpPr/>
            <p:nvPr/>
          </p:nvSpPr>
          <p:spPr>
            <a:xfrm>
              <a:off x="4339415" y="5254108"/>
              <a:ext cx="258424" cy="112919"/>
            </a:xfrm>
            <a:custGeom>
              <a:avLst/>
              <a:gdLst/>
              <a:ahLst/>
              <a:cxnLst/>
              <a:rect l="l" t="t" r="r" b="b"/>
              <a:pathLst>
                <a:path w="15235" h="6657" extrusionOk="0">
                  <a:moveTo>
                    <a:pt x="7065" y="1"/>
                  </a:moveTo>
                  <a:lnTo>
                    <a:pt x="6965" y="4362"/>
                  </a:lnTo>
                  <a:cubicBezTo>
                    <a:pt x="6965" y="4362"/>
                    <a:pt x="0" y="5817"/>
                    <a:pt x="1673" y="6346"/>
                  </a:cubicBezTo>
                  <a:cubicBezTo>
                    <a:pt x="2417" y="6586"/>
                    <a:pt x="5062" y="6656"/>
                    <a:pt x="7813" y="6656"/>
                  </a:cubicBezTo>
                  <a:cubicBezTo>
                    <a:pt x="10608" y="6656"/>
                    <a:pt x="13513" y="6584"/>
                    <a:pt x="14648" y="6541"/>
                  </a:cubicBezTo>
                  <a:lnTo>
                    <a:pt x="15154" y="6512"/>
                  </a:lnTo>
                  <a:lnTo>
                    <a:pt x="15234" y="132"/>
                  </a:lnTo>
                  <a:lnTo>
                    <a:pt x="7065" y="1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0" name="Google Shape;3765;p99"/>
            <p:cNvSpPr/>
            <p:nvPr/>
          </p:nvSpPr>
          <p:spPr>
            <a:xfrm>
              <a:off x="4358413" y="5342110"/>
              <a:ext cx="238052" cy="25138"/>
            </a:xfrm>
            <a:custGeom>
              <a:avLst/>
              <a:gdLst/>
              <a:ahLst/>
              <a:cxnLst/>
              <a:rect l="l" t="t" r="r" b="b"/>
              <a:pathLst>
                <a:path w="14034" h="1482" extrusionOk="0">
                  <a:moveTo>
                    <a:pt x="2443" y="1"/>
                  </a:moveTo>
                  <a:cubicBezTo>
                    <a:pt x="2443" y="1"/>
                    <a:pt x="1" y="663"/>
                    <a:pt x="293" y="1069"/>
                  </a:cubicBezTo>
                  <a:cubicBezTo>
                    <a:pt x="480" y="1328"/>
                    <a:pt x="4346" y="1482"/>
                    <a:pt x="8189" y="1482"/>
                  </a:cubicBezTo>
                  <a:cubicBezTo>
                    <a:pt x="10370" y="1482"/>
                    <a:pt x="12544" y="1432"/>
                    <a:pt x="14034" y="1325"/>
                  </a:cubicBezTo>
                  <a:lnTo>
                    <a:pt x="14034" y="1145"/>
                  </a:lnTo>
                  <a:lnTo>
                    <a:pt x="3167" y="1065"/>
                  </a:lnTo>
                  <a:cubicBezTo>
                    <a:pt x="3167" y="1065"/>
                    <a:pt x="2915" y="29"/>
                    <a:pt x="2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1" name="Google Shape;3766;p99"/>
            <p:cNvSpPr/>
            <p:nvPr/>
          </p:nvSpPr>
          <p:spPr>
            <a:xfrm>
              <a:off x="4365791" y="5357512"/>
              <a:ext cx="232692" cy="5004"/>
            </a:xfrm>
            <a:custGeom>
              <a:avLst/>
              <a:gdLst/>
              <a:ahLst/>
              <a:cxnLst/>
              <a:rect l="l" t="t" r="r" b="b"/>
              <a:pathLst>
                <a:path w="13718" h="295" extrusionOk="0">
                  <a:moveTo>
                    <a:pt x="0" y="1"/>
                  </a:moveTo>
                  <a:lnTo>
                    <a:pt x="402" y="28"/>
                  </a:lnTo>
                  <a:lnTo>
                    <a:pt x="1885" y="113"/>
                  </a:lnTo>
                  <a:cubicBezTo>
                    <a:pt x="3138" y="174"/>
                    <a:pt x="4867" y="231"/>
                    <a:pt x="6786" y="269"/>
                  </a:cubicBezTo>
                  <a:cubicBezTo>
                    <a:pt x="7671" y="287"/>
                    <a:pt x="8517" y="294"/>
                    <a:pt x="9294" y="294"/>
                  </a:cubicBezTo>
                  <a:cubicBezTo>
                    <a:pt x="10200" y="294"/>
                    <a:pt x="11014" y="284"/>
                    <a:pt x="11690" y="269"/>
                  </a:cubicBezTo>
                  <a:lnTo>
                    <a:pt x="13174" y="231"/>
                  </a:lnTo>
                  <a:lnTo>
                    <a:pt x="13717" y="231"/>
                  </a:lnTo>
                  <a:lnTo>
                    <a:pt x="13717" y="180"/>
                  </a:lnTo>
                  <a:lnTo>
                    <a:pt x="11690" y="180"/>
                  </a:lnTo>
                  <a:cubicBezTo>
                    <a:pt x="11062" y="194"/>
                    <a:pt x="10315" y="201"/>
                    <a:pt x="9486" y="201"/>
                  </a:cubicBezTo>
                  <a:cubicBezTo>
                    <a:pt x="8657" y="201"/>
                    <a:pt x="7746" y="194"/>
                    <a:pt x="6790" y="180"/>
                  </a:cubicBezTo>
                  <a:cubicBezTo>
                    <a:pt x="4875" y="151"/>
                    <a:pt x="3142" y="100"/>
                    <a:pt x="1890" y="52"/>
                  </a:cubicBezTo>
                  <a:lnTo>
                    <a:pt x="40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2" name="Google Shape;3767;p99"/>
            <p:cNvSpPr/>
            <p:nvPr/>
          </p:nvSpPr>
          <p:spPr>
            <a:xfrm>
              <a:off x="4399275" y="5340430"/>
              <a:ext cx="13248" cy="21916"/>
            </a:xfrm>
            <a:custGeom>
              <a:avLst/>
              <a:gdLst/>
              <a:ahLst/>
              <a:cxnLst/>
              <a:rect l="l" t="t" r="r" b="b"/>
              <a:pathLst>
                <a:path w="781" h="1292" extrusionOk="0">
                  <a:moveTo>
                    <a:pt x="0" y="1"/>
                  </a:moveTo>
                  <a:cubicBezTo>
                    <a:pt x="179" y="176"/>
                    <a:pt x="337" y="369"/>
                    <a:pt x="474" y="578"/>
                  </a:cubicBezTo>
                  <a:cubicBezTo>
                    <a:pt x="589" y="804"/>
                    <a:pt x="677" y="1044"/>
                    <a:pt x="739" y="1291"/>
                  </a:cubicBezTo>
                  <a:cubicBezTo>
                    <a:pt x="781" y="1025"/>
                    <a:pt x="725" y="753"/>
                    <a:pt x="582" y="525"/>
                  </a:cubicBezTo>
                  <a:cubicBezTo>
                    <a:pt x="456" y="287"/>
                    <a:pt x="250" y="101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3" name="Google Shape;3768;p99"/>
            <p:cNvSpPr/>
            <p:nvPr/>
          </p:nvSpPr>
          <p:spPr>
            <a:xfrm>
              <a:off x="4445464" y="5330541"/>
              <a:ext cx="7938" cy="11670"/>
            </a:xfrm>
            <a:custGeom>
              <a:avLst/>
              <a:gdLst/>
              <a:ahLst/>
              <a:cxnLst/>
              <a:rect l="l" t="t" r="r" b="b"/>
              <a:pathLst>
                <a:path w="468" h="688" extrusionOk="0">
                  <a:moveTo>
                    <a:pt x="27" y="1"/>
                  </a:moveTo>
                  <a:cubicBezTo>
                    <a:pt x="26" y="1"/>
                    <a:pt x="25" y="1"/>
                    <a:pt x="24" y="2"/>
                  </a:cubicBezTo>
                  <a:cubicBezTo>
                    <a:pt x="0" y="17"/>
                    <a:pt x="81" y="182"/>
                    <a:pt x="193" y="372"/>
                  </a:cubicBezTo>
                  <a:cubicBezTo>
                    <a:pt x="307" y="560"/>
                    <a:pt x="420" y="687"/>
                    <a:pt x="444" y="687"/>
                  </a:cubicBezTo>
                  <a:cubicBezTo>
                    <a:pt x="468" y="673"/>
                    <a:pt x="398" y="508"/>
                    <a:pt x="279" y="319"/>
                  </a:cubicBezTo>
                  <a:cubicBezTo>
                    <a:pt x="167" y="139"/>
                    <a:pt x="58" y="1"/>
                    <a:pt x="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4" name="Google Shape;3769;p99"/>
            <p:cNvSpPr/>
            <p:nvPr/>
          </p:nvSpPr>
          <p:spPr>
            <a:xfrm>
              <a:off x="4455472" y="5328828"/>
              <a:ext cx="9143" cy="7989"/>
            </a:xfrm>
            <a:custGeom>
              <a:avLst/>
              <a:gdLst/>
              <a:ahLst/>
              <a:cxnLst/>
              <a:rect l="l" t="t" r="r" b="b"/>
              <a:pathLst>
                <a:path w="539" h="471" extrusionOk="0">
                  <a:moveTo>
                    <a:pt x="28" y="1"/>
                  </a:moveTo>
                  <a:cubicBezTo>
                    <a:pt x="24" y="1"/>
                    <a:pt x="21" y="2"/>
                    <a:pt x="20" y="4"/>
                  </a:cubicBezTo>
                  <a:cubicBezTo>
                    <a:pt x="1" y="23"/>
                    <a:pt x="100" y="147"/>
                    <a:pt x="237" y="274"/>
                  </a:cubicBezTo>
                  <a:cubicBezTo>
                    <a:pt x="360" y="387"/>
                    <a:pt x="489" y="471"/>
                    <a:pt x="516" y="471"/>
                  </a:cubicBezTo>
                  <a:cubicBezTo>
                    <a:pt x="519" y="471"/>
                    <a:pt x="521" y="469"/>
                    <a:pt x="521" y="467"/>
                  </a:cubicBezTo>
                  <a:cubicBezTo>
                    <a:pt x="538" y="429"/>
                    <a:pt x="440" y="325"/>
                    <a:pt x="303" y="198"/>
                  </a:cubicBezTo>
                  <a:cubicBezTo>
                    <a:pt x="179" y="83"/>
                    <a:pt x="62" y="1"/>
                    <a:pt x="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5" name="Google Shape;3770;p99"/>
            <p:cNvSpPr/>
            <p:nvPr/>
          </p:nvSpPr>
          <p:spPr>
            <a:xfrm>
              <a:off x="4457151" y="5322535"/>
              <a:ext cx="14452" cy="1900"/>
            </a:xfrm>
            <a:custGeom>
              <a:avLst/>
              <a:gdLst/>
              <a:ahLst/>
              <a:cxnLst/>
              <a:rect l="l" t="t" r="r" b="b"/>
              <a:pathLst>
                <a:path w="852" h="112" extrusionOk="0">
                  <a:moveTo>
                    <a:pt x="319" y="0"/>
                  </a:moveTo>
                  <a:cubicBezTo>
                    <a:pt x="211" y="0"/>
                    <a:pt x="103" y="18"/>
                    <a:pt x="1" y="54"/>
                  </a:cubicBezTo>
                  <a:cubicBezTo>
                    <a:pt x="104" y="92"/>
                    <a:pt x="213" y="111"/>
                    <a:pt x="322" y="111"/>
                  </a:cubicBezTo>
                  <a:cubicBezTo>
                    <a:pt x="357" y="111"/>
                    <a:pt x="391" y="109"/>
                    <a:pt x="426" y="106"/>
                  </a:cubicBezTo>
                  <a:cubicBezTo>
                    <a:pt x="461" y="109"/>
                    <a:pt x="495" y="111"/>
                    <a:pt x="529" y="111"/>
                  </a:cubicBezTo>
                  <a:cubicBezTo>
                    <a:pt x="638" y="111"/>
                    <a:pt x="747" y="93"/>
                    <a:pt x="852" y="59"/>
                  </a:cubicBezTo>
                  <a:cubicBezTo>
                    <a:pt x="748" y="20"/>
                    <a:pt x="639" y="0"/>
                    <a:pt x="529" y="0"/>
                  </a:cubicBezTo>
                  <a:cubicBezTo>
                    <a:pt x="495" y="0"/>
                    <a:pt x="461" y="2"/>
                    <a:pt x="426" y="6"/>
                  </a:cubicBezTo>
                  <a:cubicBezTo>
                    <a:pt x="390" y="2"/>
                    <a:pt x="354" y="0"/>
                    <a:pt x="3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6" name="Google Shape;3771;p99"/>
            <p:cNvSpPr/>
            <p:nvPr/>
          </p:nvSpPr>
          <p:spPr>
            <a:xfrm>
              <a:off x="4458271" y="5314291"/>
              <a:ext cx="16063" cy="2409"/>
            </a:xfrm>
            <a:custGeom>
              <a:avLst/>
              <a:gdLst/>
              <a:ahLst/>
              <a:cxnLst/>
              <a:rect l="l" t="t" r="r" b="b"/>
              <a:pathLst>
                <a:path w="947" h="142" extrusionOk="0">
                  <a:moveTo>
                    <a:pt x="880" y="0"/>
                  </a:moveTo>
                  <a:cubicBezTo>
                    <a:pt x="743" y="0"/>
                    <a:pt x="608" y="12"/>
                    <a:pt x="473" y="33"/>
                  </a:cubicBezTo>
                  <a:cubicBezTo>
                    <a:pt x="434" y="32"/>
                    <a:pt x="395" y="31"/>
                    <a:pt x="356" y="31"/>
                  </a:cubicBezTo>
                  <a:cubicBezTo>
                    <a:pt x="237" y="31"/>
                    <a:pt x="119" y="39"/>
                    <a:pt x="1" y="57"/>
                  </a:cubicBezTo>
                  <a:cubicBezTo>
                    <a:pt x="112" y="112"/>
                    <a:pt x="235" y="141"/>
                    <a:pt x="358" y="141"/>
                  </a:cubicBezTo>
                  <a:cubicBezTo>
                    <a:pt x="396" y="141"/>
                    <a:pt x="435" y="138"/>
                    <a:pt x="473" y="133"/>
                  </a:cubicBezTo>
                  <a:cubicBezTo>
                    <a:pt x="475" y="133"/>
                    <a:pt x="478" y="133"/>
                    <a:pt x="480" y="133"/>
                  </a:cubicBezTo>
                  <a:cubicBezTo>
                    <a:pt x="644" y="133"/>
                    <a:pt x="805" y="86"/>
                    <a:pt x="946" y="1"/>
                  </a:cubicBezTo>
                  <a:cubicBezTo>
                    <a:pt x="924" y="1"/>
                    <a:pt x="902" y="0"/>
                    <a:pt x="88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7" name="Google Shape;3772;p99"/>
            <p:cNvSpPr/>
            <p:nvPr/>
          </p:nvSpPr>
          <p:spPr>
            <a:xfrm>
              <a:off x="4422327" y="5317582"/>
              <a:ext cx="26190" cy="15114"/>
            </a:xfrm>
            <a:custGeom>
              <a:avLst/>
              <a:gdLst/>
              <a:ahLst/>
              <a:cxnLst/>
              <a:rect l="l" t="t" r="r" b="b"/>
              <a:pathLst>
                <a:path w="1544" h="891" extrusionOk="0">
                  <a:moveTo>
                    <a:pt x="496" y="94"/>
                  </a:moveTo>
                  <a:cubicBezTo>
                    <a:pt x="589" y="94"/>
                    <a:pt x="683" y="110"/>
                    <a:pt x="772" y="143"/>
                  </a:cubicBezTo>
                  <a:cubicBezTo>
                    <a:pt x="945" y="199"/>
                    <a:pt x="1098" y="303"/>
                    <a:pt x="1217" y="441"/>
                  </a:cubicBezTo>
                  <a:cubicBezTo>
                    <a:pt x="1278" y="526"/>
                    <a:pt x="1332" y="616"/>
                    <a:pt x="1377" y="711"/>
                  </a:cubicBezTo>
                  <a:lnTo>
                    <a:pt x="1377" y="711"/>
                  </a:lnTo>
                  <a:cubicBezTo>
                    <a:pt x="1287" y="702"/>
                    <a:pt x="1163" y="689"/>
                    <a:pt x="1012" y="668"/>
                  </a:cubicBezTo>
                  <a:cubicBezTo>
                    <a:pt x="829" y="634"/>
                    <a:pt x="648" y="585"/>
                    <a:pt x="474" y="522"/>
                  </a:cubicBezTo>
                  <a:cubicBezTo>
                    <a:pt x="372" y="487"/>
                    <a:pt x="274" y="443"/>
                    <a:pt x="182" y="389"/>
                  </a:cubicBezTo>
                  <a:cubicBezTo>
                    <a:pt x="91" y="333"/>
                    <a:pt x="59" y="234"/>
                    <a:pt x="144" y="177"/>
                  </a:cubicBezTo>
                  <a:cubicBezTo>
                    <a:pt x="255" y="122"/>
                    <a:pt x="375" y="94"/>
                    <a:pt x="496" y="94"/>
                  </a:cubicBezTo>
                  <a:close/>
                  <a:moveTo>
                    <a:pt x="512" y="0"/>
                  </a:moveTo>
                  <a:cubicBezTo>
                    <a:pt x="372" y="0"/>
                    <a:pt x="230" y="32"/>
                    <a:pt x="97" y="97"/>
                  </a:cubicBezTo>
                  <a:cubicBezTo>
                    <a:pt x="33" y="145"/>
                    <a:pt x="1" y="225"/>
                    <a:pt x="17" y="304"/>
                  </a:cubicBezTo>
                  <a:cubicBezTo>
                    <a:pt x="36" y="374"/>
                    <a:pt x="82" y="433"/>
                    <a:pt x="145" y="469"/>
                  </a:cubicBezTo>
                  <a:cubicBezTo>
                    <a:pt x="245" y="528"/>
                    <a:pt x="350" y="573"/>
                    <a:pt x="461" y="607"/>
                  </a:cubicBezTo>
                  <a:cubicBezTo>
                    <a:pt x="642" y="668"/>
                    <a:pt x="829" y="712"/>
                    <a:pt x="1019" y="738"/>
                  </a:cubicBezTo>
                  <a:cubicBezTo>
                    <a:pt x="1106" y="752"/>
                    <a:pt x="1194" y="759"/>
                    <a:pt x="1282" y="759"/>
                  </a:cubicBezTo>
                  <a:cubicBezTo>
                    <a:pt x="1320" y="759"/>
                    <a:pt x="1358" y="758"/>
                    <a:pt x="1396" y="755"/>
                  </a:cubicBezTo>
                  <a:lnTo>
                    <a:pt x="1396" y="755"/>
                  </a:lnTo>
                  <a:cubicBezTo>
                    <a:pt x="1415" y="799"/>
                    <a:pt x="1432" y="844"/>
                    <a:pt x="1447" y="890"/>
                  </a:cubicBezTo>
                  <a:cubicBezTo>
                    <a:pt x="1456" y="844"/>
                    <a:pt x="1456" y="797"/>
                    <a:pt x="1448" y="751"/>
                  </a:cubicBezTo>
                  <a:lnTo>
                    <a:pt x="1448" y="751"/>
                  </a:lnTo>
                  <a:cubicBezTo>
                    <a:pt x="1480" y="747"/>
                    <a:pt x="1512" y="743"/>
                    <a:pt x="1544" y="738"/>
                  </a:cubicBezTo>
                  <a:cubicBezTo>
                    <a:pt x="1544" y="731"/>
                    <a:pt x="1508" y="725"/>
                    <a:pt x="1441" y="718"/>
                  </a:cubicBezTo>
                  <a:lnTo>
                    <a:pt x="1441" y="718"/>
                  </a:lnTo>
                  <a:cubicBezTo>
                    <a:pt x="1412" y="602"/>
                    <a:pt x="1358" y="493"/>
                    <a:pt x="1284" y="399"/>
                  </a:cubicBezTo>
                  <a:cubicBezTo>
                    <a:pt x="1101" y="142"/>
                    <a:pt x="810" y="0"/>
                    <a:pt x="5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8" name="Google Shape;3773;p99"/>
            <p:cNvSpPr/>
            <p:nvPr/>
          </p:nvSpPr>
          <p:spPr>
            <a:xfrm>
              <a:off x="4444735" y="5313341"/>
              <a:ext cx="13587" cy="17166"/>
            </a:xfrm>
            <a:custGeom>
              <a:avLst/>
              <a:gdLst/>
              <a:ahLst/>
              <a:cxnLst/>
              <a:rect l="l" t="t" r="r" b="b"/>
              <a:pathLst>
                <a:path w="801" h="1012" extrusionOk="0">
                  <a:moveTo>
                    <a:pt x="619" y="0"/>
                  </a:moveTo>
                  <a:cubicBezTo>
                    <a:pt x="436" y="8"/>
                    <a:pt x="271" y="108"/>
                    <a:pt x="181" y="265"/>
                  </a:cubicBezTo>
                  <a:cubicBezTo>
                    <a:pt x="103" y="379"/>
                    <a:pt x="50" y="507"/>
                    <a:pt x="29" y="643"/>
                  </a:cubicBezTo>
                  <a:cubicBezTo>
                    <a:pt x="1" y="769"/>
                    <a:pt x="21" y="900"/>
                    <a:pt x="86" y="1012"/>
                  </a:cubicBezTo>
                  <a:cubicBezTo>
                    <a:pt x="81" y="893"/>
                    <a:pt x="88" y="775"/>
                    <a:pt x="103" y="656"/>
                  </a:cubicBezTo>
                  <a:cubicBezTo>
                    <a:pt x="131" y="534"/>
                    <a:pt x="185" y="418"/>
                    <a:pt x="259" y="316"/>
                  </a:cubicBezTo>
                  <a:cubicBezTo>
                    <a:pt x="333" y="222"/>
                    <a:pt x="460" y="96"/>
                    <a:pt x="575" y="96"/>
                  </a:cubicBezTo>
                  <a:cubicBezTo>
                    <a:pt x="586" y="96"/>
                    <a:pt x="598" y="97"/>
                    <a:pt x="609" y="100"/>
                  </a:cubicBezTo>
                  <a:cubicBezTo>
                    <a:pt x="733" y="127"/>
                    <a:pt x="680" y="322"/>
                    <a:pt x="609" y="434"/>
                  </a:cubicBezTo>
                  <a:cubicBezTo>
                    <a:pt x="543" y="545"/>
                    <a:pt x="467" y="649"/>
                    <a:pt x="382" y="747"/>
                  </a:cubicBezTo>
                  <a:cubicBezTo>
                    <a:pt x="302" y="836"/>
                    <a:pt x="217" y="921"/>
                    <a:pt x="126" y="1003"/>
                  </a:cubicBezTo>
                  <a:cubicBezTo>
                    <a:pt x="245" y="959"/>
                    <a:pt x="350" y="887"/>
                    <a:pt x="433" y="794"/>
                  </a:cubicBezTo>
                  <a:cubicBezTo>
                    <a:pt x="528" y="700"/>
                    <a:pt x="613" y="595"/>
                    <a:pt x="685" y="482"/>
                  </a:cubicBezTo>
                  <a:cubicBezTo>
                    <a:pt x="733" y="411"/>
                    <a:pt x="765" y="330"/>
                    <a:pt x="778" y="246"/>
                  </a:cubicBezTo>
                  <a:cubicBezTo>
                    <a:pt x="800" y="135"/>
                    <a:pt x="729" y="27"/>
                    <a:pt x="6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59" name="Google Shape;3774;p99"/>
            <p:cNvSpPr/>
            <p:nvPr/>
          </p:nvSpPr>
          <p:spPr>
            <a:xfrm>
              <a:off x="4546187" y="5322128"/>
              <a:ext cx="50141" cy="39641"/>
            </a:xfrm>
            <a:custGeom>
              <a:avLst/>
              <a:gdLst/>
              <a:ahLst/>
              <a:cxnLst/>
              <a:rect l="l" t="t" r="r" b="b"/>
              <a:pathLst>
                <a:path w="2956" h="2337" extrusionOk="0">
                  <a:moveTo>
                    <a:pt x="2581" y="1"/>
                  </a:moveTo>
                  <a:cubicBezTo>
                    <a:pt x="2502" y="1"/>
                    <a:pt x="2423" y="5"/>
                    <a:pt x="2344" y="13"/>
                  </a:cubicBezTo>
                  <a:cubicBezTo>
                    <a:pt x="1844" y="45"/>
                    <a:pt x="1364" y="223"/>
                    <a:pt x="965" y="527"/>
                  </a:cubicBezTo>
                  <a:cubicBezTo>
                    <a:pt x="569" y="834"/>
                    <a:pt x="273" y="1255"/>
                    <a:pt x="120" y="1733"/>
                  </a:cubicBezTo>
                  <a:cubicBezTo>
                    <a:pt x="69" y="1875"/>
                    <a:pt x="37" y="2022"/>
                    <a:pt x="21" y="2173"/>
                  </a:cubicBezTo>
                  <a:cubicBezTo>
                    <a:pt x="21" y="2275"/>
                    <a:pt x="0" y="2336"/>
                    <a:pt x="21" y="2336"/>
                  </a:cubicBezTo>
                  <a:cubicBezTo>
                    <a:pt x="40" y="2336"/>
                    <a:pt x="53" y="2106"/>
                    <a:pt x="186" y="1755"/>
                  </a:cubicBezTo>
                  <a:cubicBezTo>
                    <a:pt x="526" y="828"/>
                    <a:pt x="1367" y="178"/>
                    <a:pt x="2350" y="83"/>
                  </a:cubicBezTo>
                  <a:cubicBezTo>
                    <a:pt x="2450" y="77"/>
                    <a:pt x="2551" y="74"/>
                    <a:pt x="2652" y="74"/>
                  </a:cubicBezTo>
                  <a:cubicBezTo>
                    <a:pt x="2753" y="74"/>
                    <a:pt x="2854" y="77"/>
                    <a:pt x="2955" y="83"/>
                  </a:cubicBezTo>
                  <a:cubicBezTo>
                    <a:pt x="2955" y="73"/>
                    <a:pt x="2898" y="59"/>
                    <a:pt x="2818" y="13"/>
                  </a:cubicBezTo>
                  <a:cubicBezTo>
                    <a:pt x="2739" y="5"/>
                    <a:pt x="2660" y="1"/>
                    <a:pt x="258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0" name="Google Shape;3775;p99"/>
            <p:cNvSpPr/>
            <p:nvPr/>
          </p:nvSpPr>
          <p:spPr>
            <a:xfrm>
              <a:off x="4581486" y="5265558"/>
              <a:ext cx="2409" cy="57011"/>
            </a:xfrm>
            <a:custGeom>
              <a:avLst/>
              <a:gdLst/>
              <a:ahLst/>
              <a:cxnLst/>
              <a:rect l="l" t="t" r="r" b="b"/>
              <a:pathLst>
                <a:path w="142" h="3361" extrusionOk="0">
                  <a:moveTo>
                    <a:pt x="70" y="1"/>
                  </a:moveTo>
                  <a:cubicBezTo>
                    <a:pt x="0" y="1120"/>
                    <a:pt x="0" y="2241"/>
                    <a:pt x="70" y="3361"/>
                  </a:cubicBezTo>
                  <a:cubicBezTo>
                    <a:pt x="119" y="2803"/>
                    <a:pt x="136" y="2243"/>
                    <a:pt x="121" y="1683"/>
                  </a:cubicBezTo>
                  <a:cubicBezTo>
                    <a:pt x="142" y="1122"/>
                    <a:pt x="127" y="561"/>
                    <a:pt x="7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1" name="Google Shape;3776;p99"/>
            <p:cNvSpPr/>
            <p:nvPr/>
          </p:nvSpPr>
          <p:spPr>
            <a:xfrm>
              <a:off x="4488566" y="5348386"/>
              <a:ext cx="40506" cy="2324"/>
            </a:xfrm>
            <a:custGeom>
              <a:avLst/>
              <a:gdLst/>
              <a:ahLst/>
              <a:cxnLst/>
              <a:rect l="l" t="t" r="r" b="b"/>
              <a:pathLst>
                <a:path w="2388" h="137" extrusionOk="0">
                  <a:moveTo>
                    <a:pt x="164" y="1"/>
                  </a:moveTo>
                  <a:cubicBezTo>
                    <a:pt x="60" y="1"/>
                    <a:pt x="1" y="4"/>
                    <a:pt x="1" y="14"/>
                  </a:cubicBezTo>
                  <a:cubicBezTo>
                    <a:pt x="342" y="94"/>
                    <a:pt x="691" y="135"/>
                    <a:pt x="1042" y="135"/>
                  </a:cubicBezTo>
                  <a:cubicBezTo>
                    <a:pt x="1092" y="135"/>
                    <a:pt x="1142" y="134"/>
                    <a:pt x="1192" y="132"/>
                  </a:cubicBezTo>
                  <a:cubicBezTo>
                    <a:pt x="1261" y="135"/>
                    <a:pt x="1329" y="137"/>
                    <a:pt x="1398" y="137"/>
                  </a:cubicBezTo>
                  <a:cubicBezTo>
                    <a:pt x="1730" y="137"/>
                    <a:pt x="2062" y="102"/>
                    <a:pt x="2387" y="33"/>
                  </a:cubicBezTo>
                  <a:cubicBezTo>
                    <a:pt x="2387" y="16"/>
                    <a:pt x="2204" y="12"/>
                    <a:pt x="1919" y="12"/>
                  </a:cubicBezTo>
                  <a:cubicBezTo>
                    <a:pt x="1719" y="12"/>
                    <a:pt x="1469" y="14"/>
                    <a:pt x="1196" y="14"/>
                  </a:cubicBezTo>
                  <a:cubicBezTo>
                    <a:pt x="756" y="14"/>
                    <a:pt x="371" y="1"/>
                    <a:pt x="1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2" name="Google Shape;3777;p99"/>
            <p:cNvSpPr/>
            <p:nvPr/>
          </p:nvSpPr>
          <p:spPr>
            <a:xfrm>
              <a:off x="4551802" y="5349200"/>
              <a:ext cx="4427" cy="7938"/>
            </a:xfrm>
            <a:custGeom>
              <a:avLst/>
              <a:gdLst/>
              <a:ahLst/>
              <a:cxnLst/>
              <a:rect l="l" t="t" r="r" b="b"/>
              <a:pathLst>
                <a:path w="261" h="468" extrusionOk="0">
                  <a:moveTo>
                    <a:pt x="251" y="1"/>
                  </a:moveTo>
                  <a:cubicBezTo>
                    <a:pt x="210" y="1"/>
                    <a:pt x="81" y="71"/>
                    <a:pt x="43" y="197"/>
                  </a:cubicBezTo>
                  <a:cubicBezTo>
                    <a:pt x="1" y="339"/>
                    <a:pt x="15" y="461"/>
                    <a:pt x="43" y="467"/>
                  </a:cubicBezTo>
                  <a:cubicBezTo>
                    <a:pt x="44" y="467"/>
                    <a:pt x="44" y="467"/>
                    <a:pt x="45" y="467"/>
                  </a:cubicBezTo>
                  <a:cubicBezTo>
                    <a:pt x="74" y="467"/>
                    <a:pt x="101" y="360"/>
                    <a:pt x="157" y="239"/>
                  </a:cubicBezTo>
                  <a:cubicBezTo>
                    <a:pt x="214" y="116"/>
                    <a:pt x="261" y="27"/>
                    <a:pt x="261" y="4"/>
                  </a:cubicBezTo>
                  <a:cubicBezTo>
                    <a:pt x="259" y="2"/>
                    <a:pt x="255" y="1"/>
                    <a:pt x="2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3" name="Google Shape;3778;p99"/>
            <p:cNvSpPr/>
            <p:nvPr/>
          </p:nvSpPr>
          <p:spPr>
            <a:xfrm>
              <a:off x="4561030" y="5336733"/>
              <a:ext cx="5615" cy="5224"/>
            </a:xfrm>
            <a:custGeom>
              <a:avLst/>
              <a:gdLst/>
              <a:ahLst/>
              <a:cxnLst/>
              <a:rect l="l" t="t" r="r" b="b"/>
              <a:pathLst>
                <a:path w="331" h="308" extrusionOk="0">
                  <a:moveTo>
                    <a:pt x="331" y="1"/>
                  </a:moveTo>
                  <a:cubicBezTo>
                    <a:pt x="312" y="1"/>
                    <a:pt x="227" y="30"/>
                    <a:pt x="142" y="115"/>
                  </a:cubicBezTo>
                  <a:cubicBezTo>
                    <a:pt x="57" y="200"/>
                    <a:pt x="0" y="284"/>
                    <a:pt x="19" y="303"/>
                  </a:cubicBezTo>
                  <a:cubicBezTo>
                    <a:pt x="22" y="306"/>
                    <a:pt x="26" y="307"/>
                    <a:pt x="30" y="307"/>
                  </a:cubicBezTo>
                  <a:cubicBezTo>
                    <a:pt x="62" y="307"/>
                    <a:pt x="139" y="255"/>
                    <a:pt x="212" y="185"/>
                  </a:cubicBezTo>
                  <a:cubicBezTo>
                    <a:pt x="266" y="134"/>
                    <a:pt x="306" y="71"/>
                    <a:pt x="3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4" name="Google Shape;3779;p99"/>
            <p:cNvSpPr/>
            <p:nvPr/>
          </p:nvSpPr>
          <p:spPr>
            <a:xfrm>
              <a:off x="4573209" y="5330338"/>
              <a:ext cx="8312" cy="3359"/>
            </a:xfrm>
            <a:custGeom>
              <a:avLst/>
              <a:gdLst/>
              <a:ahLst/>
              <a:cxnLst/>
              <a:rect l="l" t="t" r="r" b="b"/>
              <a:pathLst>
                <a:path w="490" h="198" extrusionOk="0">
                  <a:moveTo>
                    <a:pt x="342" y="0"/>
                  </a:moveTo>
                  <a:cubicBezTo>
                    <a:pt x="304" y="0"/>
                    <a:pt x="262" y="6"/>
                    <a:pt x="218" y="20"/>
                  </a:cubicBezTo>
                  <a:cubicBezTo>
                    <a:pt x="67" y="67"/>
                    <a:pt x="0" y="175"/>
                    <a:pt x="19" y="194"/>
                  </a:cubicBezTo>
                  <a:cubicBezTo>
                    <a:pt x="22" y="196"/>
                    <a:pt x="25" y="197"/>
                    <a:pt x="30" y="197"/>
                  </a:cubicBezTo>
                  <a:cubicBezTo>
                    <a:pt x="62" y="197"/>
                    <a:pt x="140" y="150"/>
                    <a:pt x="247" y="113"/>
                  </a:cubicBezTo>
                  <a:cubicBezTo>
                    <a:pt x="370" y="71"/>
                    <a:pt x="482" y="75"/>
                    <a:pt x="482" y="48"/>
                  </a:cubicBezTo>
                  <a:cubicBezTo>
                    <a:pt x="490" y="31"/>
                    <a:pt x="430" y="0"/>
                    <a:pt x="3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5" name="Google Shape;3780;p99"/>
            <p:cNvSpPr/>
            <p:nvPr/>
          </p:nvSpPr>
          <p:spPr>
            <a:xfrm>
              <a:off x="4587474" y="5328268"/>
              <a:ext cx="4342" cy="2307"/>
            </a:xfrm>
            <a:custGeom>
              <a:avLst/>
              <a:gdLst/>
              <a:ahLst/>
              <a:cxnLst/>
              <a:rect l="l" t="t" r="r" b="b"/>
              <a:pathLst>
                <a:path w="256" h="136" extrusionOk="0">
                  <a:moveTo>
                    <a:pt x="210" y="0"/>
                  </a:moveTo>
                  <a:cubicBezTo>
                    <a:pt x="186" y="0"/>
                    <a:pt x="154" y="9"/>
                    <a:pt x="119" y="23"/>
                  </a:cubicBezTo>
                  <a:cubicBezTo>
                    <a:pt x="48" y="51"/>
                    <a:pt x="1" y="94"/>
                    <a:pt x="10" y="117"/>
                  </a:cubicBezTo>
                  <a:cubicBezTo>
                    <a:pt x="15" y="129"/>
                    <a:pt x="34" y="136"/>
                    <a:pt x="60" y="136"/>
                  </a:cubicBezTo>
                  <a:cubicBezTo>
                    <a:pt x="86" y="136"/>
                    <a:pt x="119" y="129"/>
                    <a:pt x="151" y="117"/>
                  </a:cubicBezTo>
                  <a:cubicBezTo>
                    <a:pt x="195" y="99"/>
                    <a:pt x="232" y="67"/>
                    <a:pt x="255" y="28"/>
                  </a:cubicBezTo>
                  <a:cubicBezTo>
                    <a:pt x="251" y="9"/>
                    <a:pt x="234" y="0"/>
                    <a:pt x="2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6" name="Google Shape;3781;p99"/>
            <p:cNvSpPr/>
            <p:nvPr/>
          </p:nvSpPr>
          <p:spPr>
            <a:xfrm>
              <a:off x="4457796" y="5298584"/>
              <a:ext cx="139635" cy="21186"/>
            </a:xfrm>
            <a:custGeom>
              <a:avLst/>
              <a:gdLst/>
              <a:ahLst/>
              <a:cxnLst/>
              <a:rect l="l" t="t" r="r" b="b"/>
              <a:pathLst>
                <a:path w="8232" h="1249" extrusionOk="0">
                  <a:moveTo>
                    <a:pt x="29" y="1"/>
                  </a:moveTo>
                  <a:lnTo>
                    <a:pt x="1" y="984"/>
                  </a:lnTo>
                  <a:lnTo>
                    <a:pt x="8156" y="1249"/>
                  </a:lnTo>
                  <a:lnTo>
                    <a:pt x="8232" y="733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7" name="Google Shape;3782;p99"/>
            <p:cNvSpPr/>
            <p:nvPr/>
          </p:nvSpPr>
          <p:spPr>
            <a:xfrm>
              <a:off x="4227513" y="5197691"/>
              <a:ext cx="244413" cy="177156"/>
            </a:xfrm>
            <a:custGeom>
              <a:avLst/>
              <a:gdLst/>
              <a:ahLst/>
              <a:cxnLst/>
              <a:rect l="l" t="t" r="r" b="b"/>
              <a:pathLst>
                <a:path w="14409" h="10444" extrusionOk="0">
                  <a:moveTo>
                    <a:pt x="12319" y="0"/>
                  </a:moveTo>
                  <a:lnTo>
                    <a:pt x="4589" y="2646"/>
                  </a:lnTo>
                  <a:lnTo>
                    <a:pt x="5973" y="6780"/>
                  </a:lnTo>
                  <a:cubicBezTo>
                    <a:pt x="5973" y="6780"/>
                    <a:pt x="1" y="10443"/>
                    <a:pt x="1609" y="10443"/>
                  </a:cubicBezTo>
                  <a:cubicBezTo>
                    <a:pt x="1622" y="10443"/>
                    <a:pt x="1636" y="10443"/>
                    <a:pt x="1650" y="10443"/>
                  </a:cubicBezTo>
                  <a:cubicBezTo>
                    <a:pt x="3237" y="10390"/>
                    <a:pt x="11842" y="7068"/>
                    <a:pt x="13935" y="6222"/>
                  </a:cubicBezTo>
                  <a:lnTo>
                    <a:pt x="14409" y="6029"/>
                  </a:lnTo>
                  <a:lnTo>
                    <a:pt x="12319" y="0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8" name="Google Shape;3783;p99"/>
            <p:cNvSpPr/>
            <p:nvPr/>
          </p:nvSpPr>
          <p:spPr>
            <a:xfrm>
              <a:off x="4244119" y="5297074"/>
              <a:ext cx="227806" cy="78146"/>
            </a:xfrm>
            <a:custGeom>
              <a:avLst/>
              <a:gdLst/>
              <a:ahLst/>
              <a:cxnLst/>
              <a:rect l="l" t="t" r="r" b="b"/>
              <a:pathLst>
                <a:path w="13430" h="4607" extrusionOk="0">
                  <a:moveTo>
                    <a:pt x="13358" y="0"/>
                  </a:moveTo>
                  <a:lnTo>
                    <a:pt x="3100" y="3615"/>
                  </a:lnTo>
                  <a:cubicBezTo>
                    <a:pt x="3100" y="3615"/>
                    <a:pt x="2609" y="2841"/>
                    <a:pt x="2171" y="2841"/>
                  </a:cubicBezTo>
                  <a:cubicBezTo>
                    <a:pt x="2138" y="2841"/>
                    <a:pt x="2106" y="2846"/>
                    <a:pt x="2074" y="2855"/>
                  </a:cubicBezTo>
                  <a:cubicBezTo>
                    <a:pt x="2074" y="2855"/>
                    <a:pt x="0" y="4310"/>
                    <a:pt x="415" y="4588"/>
                  </a:cubicBezTo>
                  <a:cubicBezTo>
                    <a:pt x="433" y="4600"/>
                    <a:pt x="468" y="4606"/>
                    <a:pt x="517" y="4606"/>
                  </a:cubicBezTo>
                  <a:cubicBezTo>
                    <a:pt x="1591" y="4606"/>
                    <a:pt x="9818" y="1770"/>
                    <a:pt x="13430" y="170"/>
                  </a:cubicBezTo>
                  <a:lnTo>
                    <a:pt x="133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69" name="Google Shape;3784;p99"/>
            <p:cNvSpPr/>
            <p:nvPr/>
          </p:nvSpPr>
          <p:spPr>
            <a:xfrm>
              <a:off x="4250429" y="5296684"/>
              <a:ext cx="222361" cy="76467"/>
            </a:xfrm>
            <a:custGeom>
              <a:avLst/>
              <a:gdLst/>
              <a:ahLst/>
              <a:cxnLst/>
              <a:rect l="l" t="t" r="r" b="b"/>
              <a:pathLst>
                <a:path w="13109" h="4508" extrusionOk="0">
                  <a:moveTo>
                    <a:pt x="13109" y="0"/>
                  </a:moveTo>
                  <a:lnTo>
                    <a:pt x="13002" y="23"/>
                  </a:lnTo>
                  <a:lnTo>
                    <a:pt x="12618" y="161"/>
                  </a:lnTo>
                  <a:lnTo>
                    <a:pt x="11200" y="671"/>
                  </a:lnTo>
                  <a:cubicBezTo>
                    <a:pt x="10024" y="1105"/>
                    <a:pt x="8398" y="1716"/>
                    <a:pt x="6583" y="2315"/>
                  </a:cubicBezTo>
                  <a:cubicBezTo>
                    <a:pt x="4770" y="2916"/>
                    <a:pt x="3130" y="3477"/>
                    <a:pt x="1934" y="3860"/>
                  </a:cubicBezTo>
                  <a:lnTo>
                    <a:pt x="517" y="4333"/>
                  </a:lnTo>
                  <a:lnTo>
                    <a:pt x="134" y="4456"/>
                  </a:lnTo>
                  <a:lnTo>
                    <a:pt x="1" y="4507"/>
                  </a:lnTo>
                  <a:cubicBezTo>
                    <a:pt x="48" y="4501"/>
                    <a:pt x="94" y="4491"/>
                    <a:pt x="138" y="4475"/>
                  </a:cubicBezTo>
                  <a:lnTo>
                    <a:pt x="530" y="4365"/>
                  </a:lnTo>
                  <a:lnTo>
                    <a:pt x="1948" y="3945"/>
                  </a:lnTo>
                  <a:cubicBezTo>
                    <a:pt x="3149" y="3576"/>
                    <a:pt x="4802" y="3052"/>
                    <a:pt x="6613" y="2429"/>
                  </a:cubicBezTo>
                  <a:cubicBezTo>
                    <a:pt x="8422" y="1805"/>
                    <a:pt x="10051" y="1204"/>
                    <a:pt x="11223" y="756"/>
                  </a:cubicBezTo>
                  <a:lnTo>
                    <a:pt x="12603" y="212"/>
                  </a:lnTo>
                  <a:lnTo>
                    <a:pt x="12977" y="61"/>
                  </a:lnTo>
                  <a:lnTo>
                    <a:pt x="1310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0" name="Google Shape;3785;p99"/>
            <p:cNvSpPr/>
            <p:nvPr/>
          </p:nvSpPr>
          <p:spPr>
            <a:xfrm>
              <a:off x="4278095" y="5344603"/>
              <a:ext cx="19337" cy="16199"/>
            </a:xfrm>
            <a:custGeom>
              <a:avLst/>
              <a:gdLst/>
              <a:ahLst/>
              <a:cxnLst/>
              <a:rect l="l" t="t" r="r" b="b"/>
              <a:pathLst>
                <a:path w="1140" h="955" extrusionOk="0">
                  <a:moveTo>
                    <a:pt x="1" y="0"/>
                  </a:moveTo>
                  <a:lnTo>
                    <a:pt x="1" y="0"/>
                  </a:lnTo>
                  <a:cubicBezTo>
                    <a:pt x="238" y="97"/>
                    <a:pt x="461" y="222"/>
                    <a:pt x="667" y="374"/>
                  </a:cubicBezTo>
                  <a:cubicBezTo>
                    <a:pt x="847" y="548"/>
                    <a:pt x="1005" y="744"/>
                    <a:pt x="1139" y="954"/>
                  </a:cubicBezTo>
                  <a:cubicBezTo>
                    <a:pt x="1087" y="693"/>
                    <a:pt x="941" y="460"/>
                    <a:pt x="729" y="298"/>
                  </a:cubicBezTo>
                  <a:cubicBezTo>
                    <a:pt x="533" y="110"/>
                    <a:pt x="273" y="3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1" name="Google Shape;3786;p99"/>
            <p:cNvSpPr/>
            <p:nvPr/>
          </p:nvSpPr>
          <p:spPr>
            <a:xfrm>
              <a:off x="4318415" y="5318990"/>
              <a:ext cx="11670" cy="8566"/>
            </a:xfrm>
            <a:custGeom>
              <a:avLst/>
              <a:gdLst/>
              <a:ahLst/>
              <a:cxnLst/>
              <a:rect l="l" t="t" r="r" b="b"/>
              <a:pathLst>
                <a:path w="688" h="505" extrusionOk="0">
                  <a:moveTo>
                    <a:pt x="22" y="1"/>
                  </a:moveTo>
                  <a:cubicBezTo>
                    <a:pt x="18" y="1"/>
                    <a:pt x="16" y="2"/>
                    <a:pt x="15" y="3"/>
                  </a:cubicBezTo>
                  <a:cubicBezTo>
                    <a:pt x="0" y="22"/>
                    <a:pt x="123" y="149"/>
                    <a:pt x="298" y="291"/>
                  </a:cubicBezTo>
                  <a:cubicBezTo>
                    <a:pt x="404" y="376"/>
                    <a:pt x="519" y="448"/>
                    <a:pt x="643" y="505"/>
                  </a:cubicBezTo>
                  <a:cubicBezTo>
                    <a:pt x="687" y="486"/>
                    <a:pt x="529" y="353"/>
                    <a:pt x="360" y="215"/>
                  </a:cubicBezTo>
                  <a:cubicBezTo>
                    <a:pt x="205" y="90"/>
                    <a:pt x="57" y="1"/>
                    <a:pt x="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2" name="Google Shape;3787;p99"/>
            <p:cNvSpPr/>
            <p:nvPr/>
          </p:nvSpPr>
          <p:spPr>
            <a:xfrm>
              <a:off x="4327168" y="5313579"/>
              <a:ext cx="10890" cy="4902"/>
            </a:xfrm>
            <a:custGeom>
              <a:avLst/>
              <a:gdLst/>
              <a:ahLst/>
              <a:cxnLst/>
              <a:rect l="l" t="t" r="r" b="b"/>
              <a:pathLst>
                <a:path w="642" h="289" extrusionOk="0">
                  <a:moveTo>
                    <a:pt x="41" y="0"/>
                  </a:moveTo>
                  <a:cubicBezTo>
                    <a:pt x="23" y="0"/>
                    <a:pt x="11" y="4"/>
                    <a:pt x="9" y="11"/>
                  </a:cubicBezTo>
                  <a:cubicBezTo>
                    <a:pt x="0" y="39"/>
                    <a:pt x="132" y="100"/>
                    <a:pt x="307" y="191"/>
                  </a:cubicBezTo>
                  <a:cubicBezTo>
                    <a:pt x="439" y="259"/>
                    <a:pt x="564" y="288"/>
                    <a:pt x="616" y="288"/>
                  </a:cubicBezTo>
                  <a:cubicBezTo>
                    <a:pt x="633" y="288"/>
                    <a:pt x="642" y="286"/>
                    <a:pt x="642" y="280"/>
                  </a:cubicBezTo>
                  <a:cubicBezTo>
                    <a:pt x="642" y="257"/>
                    <a:pt x="519" y="191"/>
                    <a:pt x="345" y="100"/>
                  </a:cubicBezTo>
                  <a:cubicBezTo>
                    <a:pt x="213" y="33"/>
                    <a:pt x="96" y="0"/>
                    <a:pt x="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3" name="Google Shape;3788;p99"/>
            <p:cNvSpPr/>
            <p:nvPr/>
          </p:nvSpPr>
          <p:spPr>
            <a:xfrm>
              <a:off x="4326845" y="5303639"/>
              <a:ext cx="13723" cy="4970"/>
            </a:xfrm>
            <a:custGeom>
              <a:avLst/>
              <a:gdLst/>
              <a:ahLst/>
              <a:cxnLst/>
              <a:rect l="l" t="t" r="r" b="b"/>
              <a:pathLst>
                <a:path w="809" h="293" extrusionOk="0">
                  <a:moveTo>
                    <a:pt x="808" y="1"/>
                  </a:moveTo>
                  <a:cubicBezTo>
                    <a:pt x="662" y="2"/>
                    <a:pt x="519" y="34"/>
                    <a:pt x="387" y="96"/>
                  </a:cubicBezTo>
                  <a:cubicBezTo>
                    <a:pt x="247" y="132"/>
                    <a:pt x="116" y="197"/>
                    <a:pt x="0" y="284"/>
                  </a:cubicBezTo>
                  <a:cubicBezTo>
                    <a:pt x="2" y="290"/>
                    <a:pt x="12" y="293"/>
                    <a:pt x="28" y="293"/>
                  </a:cubicBezTo>
                  <a:cubicBezTo>
                    <a:pt x="89" y="293"/>
                    <a:pt x="244" y="253"/>
                    <a:pt x="420" y="189"/>
                  </a:cubicBezTo>
                  <a:cubicBezTo>
                    <a:pt x="561" y="154"/>
                    <a:pt x="693" y="90"/>
                    <a:pt x="8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4" name="Google Shape;3789;p99"/>
            <p:cNvSpPr/>
            <p:nvPr/>
          </p:nvSpPr>
          <p:spPr>
            <a:xfrm>
              <a:off x="4324912" y="5294106"/>
              <a:ext cx="14910" cy="6581"/>
            </a:xfrm>
            <a:custGeom>
              <a:avLst/>
              <a:gdLst/>
              <a:ahLst/>
              <a:cxnLst/>
              <a:rect l="l" t="t" r="r" b="b"/>
              <a:pathLst>
                <a:path w="879" h="388" extrusionOk="0">
                  <a:moveTo>
                    <a:pt x="878" y="0"/>
                  </a:moveTo>
                  <a:lnTo>
                    <a:pt x="878" y="0"/>
                  </a:lnTo>
                  <a:cubicBezTo>
                    <a:pt x="729" y="53"/>
                    <a:pt x="583" y="117"/>
                    <a:pt x="444" y="194"/>
                  </a:cubicBezTo>
                  <a:cubicBezTo>
                    <a:pt x="291" y="246"/>
                    <a:pt x="143" y="308"/>
                    <a:pt x="0" y="383"/>
                  </a:cubicBezTo>
                  <a:cubicBezTo>
                    <a:pt x="29" y="386"/>
                    <a:pt x="58" y="388"/>
                    <a:pt x="87" y="388"/>
                  </a:cubicBezTo>
                  <a:cubicBezTo>
                    <a:pt x="222" y="388"/>
                    <a:pt x="354" y="354"/>
                    <a:pt x="472" y="289"/>
                  </a:cubicBezTo>
                  <a:cubicBezTo>
                    <a:pt x="728" y="180"/>
                    <a:pt x="878" y="23"/>
                    <a:pt x="8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5" name="Google Shape;3790;p99"/>
            <p:cNvSpPr/>
            <p:nvPr/>
          </p:nvSpPr>
          <p:spPr>
            <a:xfrm>
              <a:off x="4293701" y="5310814"/>
              <a:ext cx="27310" cy="10822"/>
            </a:xfrm>
            <a:custGeom>
              <a:avLst/>
              <a:gdLst/>
              <a:ahLst/>
              <a:cxnLst/>
              <a:rect l="l" t="t" r="r" b="b"/>
              <a:pathLst>
                <a:path w="1610" h="638" extrusionOk="0">
                  <a:moveTo>
                    <a:pt x="744" y="86"/>
                  </a:moveTo>
                  <a:cubicBezTo>
                    <a:pt x="911" y="86"/>
                    <a:pt x="1076" y="131"/>
                    <a:pt x="1222" y="215"/>
                  </a:cubicBezTo>
                  <a:cubicBezTo>
                    <a:pt x="1315" y="275"/>
                    <a:pt x="1402" y="347"/>
                    <a:pt x="1479" y="428"/>
                  </a:cubicBezTo>
                  <a:lnTo>
                    <a:pt x="1479" y="428"/>
                  </a:lnTo>
                  <a:cubicBezTo>
                    <a:pt x="1393" y="448"/>
                    <a:pt x="1268" y="477"/>
                    <a:pt x="1112" y="503"/>
                  </a:cubicBezTo>
                  <a:cubicBezTo>
                    <a:pt x="928" y="531"/>
                    <a:pt x="741" y="545"/>
                    <a:pt x="555" y="545"/>
                  </a:cubicBezTo>
                  <a:cubicBezTo>
                    <a:pt x="547" y="545"/>
                    <a:pt x="538" y="545"/>
                    <a:pt x="529" y="545"/>
                  </a:cubicBezTo>
                  <a:cubicBezTo>
                    <a:pt x="431" y="545"/>
                    <a:pt x="335" y="538"/>
                    <a:pt x="238" y="522"/>
                  </a:cubicBezTo>
                  <a:cubicBezTo>
                    <a:pt x="124" y="498"/>
                    <a:pt x="69" y="414"/>
                    <a:pt x="124" y="328"/>
                  </a:cubicBezTo>
                  <a:cubicBezTo>
                    <a:pt x="281" y="176"/>
                    <a:pt x="488" y="89"/>
                    <a:pt x="706" y="86"/>
                  </a:cubicBezTo>
                  <a:cubicBezTo>
                    <a:pt x="719" y="86"/>
                    <a:pt x="731" y="86"/>
                    <a:pt x="744" y="86"/>
                  </a:cubicBezTo>
                  <a:close/>
                  <a:moveTo>
                    <a:pt x="725" y="1"/>
                  </a:moveTo>
                  <a:cubicBezTo>
                    <a:pt x="481" y="1"/>
                    <a:pt x="236" y="91"/>
                    <a:pt x="44" y="276"/>
                  </a:cubicBezTo>
                  <a:cubicBezTo>
                    <a:pt x="0" y="345"/>
                    <a:pt x="0" y="434"/>
                    <a:pt x="44" y="503"/>
                  </a:cubicBezTo>
                  <a:cubicBezTo>
                    <a:pt x="88" y="558"/>
                    <a:pt x="149" y="598"/>
                    <a:pt x="219" y="612"/>
                  </a:cubicBezTo>
                  <a:cubicBezTo>
                    <a:pt x="308" y="630"/>
                    <a:pt x="398" y="638"/>
                    <a:pt x="488" y="638"/>
                  </a:cubicBezTo>
                  <a:cubicBezTo>
                    <a:pt x="514" y="638"/>
                    <a:pt x="539" y="637"/>
                    <a:pt x="564" y="636"/>
                  </a:cubicBezTo>
                  <a:cubicBezTo>
                    <a:pt x="757" y="631"/>
                    <a:pt x="947" y="610"/>
                    <a:pt x="1136" y="570"/>
                  </a:cubicBezTo>
                  <a:cubicBezTo>
                    <a:pt x="1264" y="548"/>
                    <a:pt x="1388" y="509"/>
                    <a:pt x="1506" y="456"/>
                  </a:cubicBezTo>
                  <a:lnTo>
                    <a:pt x="1506" y="456"/>
                  </a:lnTo>
                  <a:cubicBezTo>
                    <a:pt x="1537" y="491"/>
                    <a:pt x="1567" y="527"/>
                    <a:pt x="1595" y="564"/>
                  </a:cubicBezTo>
                  <a:cubicBezTo>
                    <a:pt x="1599" y="560"/>
                    <a:pt x="1585" y="516"/>
                    <a:pt x="1542" y="440"/>
                  </a:cubicBezTo>
                  <a:lnTo>
                    <a:pt x="1542" y="440"/>
                  </a:lnTo>
                  <a:cubicBezTo>
                    <a:pt x="1564" y="429"/>
                    <a:pt x="1587" y="417"/>
                    <a:pt x="1609" y="405"/>
                  </a:cubicBezTo>
                  <a:cubicBezTo>
                    <a:pt x="1609" y="403"/>
                    <a:pt x="1606" y="403"/>
                    <a:pt x="1602" y="403"/>
                  </a:cubicBezTo>
                  <a:cubicBezTo>
                    <a:pt x="1590" y="403"/>
                    <a:pt x="1564" y="408"/>
                    <a:pt x="1527" y="417"/>
                  </a:cubicBezTo>
                  <a:lnTo>
                    <a:pt x="1527" y="417"/>
                  </a:lnTo>
                  <a:cubicBezTo>
                    <a:pt x="1334" y="143"/>
                    <a:pt x="1031" y="1"/>
                    <a:pt x="7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6" name="Google Shape;3791;p99"/>
            <p:cNvSpPr/>
            <p:nvPr/>
          </p:nvSpPr>
          <p:spPr>
            <a:xfrm>
              <a:off x="4315379" y="5299619"/>
              <a:ext cx="10330" cy="19185"/>
            </a:xfrm>
            <a:custGeom>
              <a:avLst/>
              <a:gdLst/>
              <a:ahLst/>
              <a:cxnLst/>
              <a:rect l="l" t="t" r="r" b="b"/>
              <a:pathLst>
                <a:path w="609" h="1131" extrusionOk="0">
                  <a:moveTo>
                    <a:pt x="379" y="0"/>
                  </a:moveTo>
                  <a:cubicBezTo>
                    <a:pt x="372" y="0"/>
                    <a:pt x="366" y="0"/>
                    <a:pt x="359" y="1"/>
                  </a:cubicBezTo>
                  <a:cubicBezTo>
                    <a:pt x="188" y="67"/>
                    <a:pt x="64" y="217"/>
                    <a:pt x="33" y="399"/>
                  </a:cubicBezTo>
                  <a:cubicBezTo>
                    <a:pt x="1" y="533"/>
                    <a:pt x="1" y="675"/>
                    <a:pt x="33" y="809"/>
                  </a:cubicBezTo>
                  <a:cubicBezTo>
                    <a:pt x="52" y="935"/>
                    <a:pt x="116" y="1049"/>
                    <a:pt x="213" y="1131"/>
                  </a:cubicBezTo>
                  <a:cubicBezTo>
                    <a:pt x="165" y="1023"/>
                    <a:pt x="125" y="910"/>
                    <a:pt x="99" y="796"/>
                  </a:cubicBezTo>
                  <a:cubicBezTo>
                    <a:pt x="83" y="670"/>
                    <a:pt x="93" y="543"/>
                    <a:pt x="127" y="422"/>
                  </a:cubicBezTo>
                  <a:cubicBezTo>
                    <a:pt x="170" y="299"/>
                    <a:pt x="264" y="119"/>
                    <a:pt x="382" y="100"/>
                  </a:cubicBezTo>
                  <a:cubicBezTo>
                    <a:pt x="388" y="100"/>
                    <a:pt x="393" y="99"/>
                    <a:pt x="398" y="99"/>
                  </a:cubicBezTo>
                  <a:cubicBezTo>
                    <a:pt x="504" y="99"/>
                    <a:pt x="533" y="290"/>
                    <a:pt x="501" y="413"/>
                  </a:cubicBezTo>
                  <a:cubicBezTo>
                    <a:pt x="480" y="539"/>
                    <a:pt x="445" y="663"/>
                    <a:pt x="397" y="781"/>
                  </a:cubicBezTo>
                  <a:cubicBezTo>
                    <a:pt x="312" y="989"/>
                    <a:pt x="245" y="1112"/>
                    <a:pt x="245" y="1112"/>
                  </a:cubicBezTo>
                  <a:cubicBezTo>
                    <a:pt x="340" y="1030"/>
                    <a:pt x="413" y="926"/>
                    <a:pt x="458" y="809"/>
                  </a:cubicBezTo>
                  <a:cubicBezTo>
                    <a:pt x="520" y="691"/>
                    <a:pt x="565" y="564"/>
                    <a:pt x="590" y="432"/>
                  </a:cubicBezTo>
                  <a:cubicBezTo>
                    <a:pt x="609" y="349"/>
                    <a:pt x="609" y="263"/>
                    <a:pt x="590" y="181"/>
                  </a:cubicBezTo>
                  <a:cubicBezTo>
                    <a:pt x="575" y="76"/>
                    <a:pt x="483" y="0"/>
                    <a:pt x="37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7" name="Google Shape;3792;p99"/>
            <p:cNvSpPr/>
            <p:nvPr/>
          </p:nvSpPr>
          <p:spPr>
            <a:xfrm>
              <a:off x="4421801" y="5261334"/>
              <a:ext cx="36011" cy="53160"/>
            </a:xfrm>
            <a:custGeom>
              <a:avLst/>
              <a:gdLst/>
              <a:ahLst/>
              <a:cxnLst/>
              <a:rect l="l" t="t" r="r" b="b"/>
              <a:pathLst>
                <a:path w="2123" h="3134" extrusionOk="0">
                  <a:moveTo>
                    <a:pt x="2123" y="0"/>
                  </a:moveTo>
                  <a:cubicBezTo>
                    <a:pt x="2066" y="3"/>
                    <a:pt x="2010" y="15"/>
                    <a:pt x="1958" y="34"/>
                  </a:cubicBezTo>
                  <a:cubicBezTo>
                    <a:pt x="1810" y="63"/>
                    <a:pt x="1666" y="107"/>
                    <a:pt x="1527" y="165"/>
                  </a:cubicBezTo>
                  <a:cubicBezTo>
                    <a:pt x="1069" y="364"/>
                    <a:pt x="678" y="693"/>
                    <a:pt x="403" y="1111"/>
                  </a:cubicBezTo>
                  <a:cubicBezTo>
                    <a:pt x="137" y="1535"/>
                    <a:pt x="1" y="2027"/>
                    <a:pt x="16" y="2528"/>
                  </a:cubicBezTo>
                  <a:cubicBezTo>
                    <a:pt x="20" y="2679"/>
                    <a:pt x="40" y="2829"/>
                    <a:pt x="77" y="2977"/>
                  </a:cubicBezTo>
                  <a:cubicBezTo>
                    <a:pt x="86" y="3031"/>
                    <a:pt x="103" y="3084"/>
                    <a:pt x="130" y="3133"/>
                  </a:cubicBezTo>
                  <a:cubicBezTo>
                    <a:pt x="147" y="3128"/>
                    <a:pt x="86" y="2901"/>
                    <a:pt x="86" y="2528"/>
                  </a:cubicBezTo>
                  <a:cubicBezTo>
                    <a:pt x="94" y="2045"/>
                    <a:pt x="233" y="1573"/>
                    <a:pt x="488" y="1162"/>
                  </a:cubicBezTo>
                  <a:cubicBezTo>
                    <a:pt x="751" y="754"/>
                    <a:pt x="1120" y="428"/>
                    <a:pt x="1556" y="218"/>
                  </a:cubicBezTo>
                  <a:cubicBezTo>
                    <a:pt x="1891" y="57"/>
                    <a:pt x="2123" y="0"/>
                    <a:pt x="212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8" name="Google Shape;3793;p99"/>
            <p:cNvSpPr/>
            <p:nvPr/>
          </p:nvSpPr>
          <p:spPr>
            <a:xfrm>
              <a:off x="4425499" y="5211482"/>
              <a:ext cx="19151" cy="53635"/>
            </a:xfrm>
            <a:custGeom>
              <a:avLst/>
              <a:gdLst/>
              <a:ahLst/>
              <a:cxnLst/>
              <a:rect l="l" t="t" r="r" b="b"/>
              <a:pathLst>
                <a:path w="1129" h="3162" extrusionOk="0">
                  <a:moveTo>
                    <a:pt x="1" y="0"/>
                  </a:moveTo>
                  <a:lnTo>
                    <a:pt x="1" y="0"/>
                  </a:lnTo>
                  <a:cubicBezTo>
                    <a:pt x="141" y="542"/>
                    <a:pt x="312" y="1074"/>
                    <a:pt x="515" y="1597"/>
                  </a:cubicBezTo>
                  <a:cubicBezTo>
                    <a:pt x="686" y="2131"/>
                    <a:pt x="892" y="2653"/>
                    <a:pt x="1129" y="3161"/>
                  </a:cubicBezTo>
                  <a:cubicBezTo>
                    <a:pt x="986" y="2619"/>
                    <a:pt x="812" y="2086"/>
                    <a:pt x="610" y="1564"/>
                  </a:cubicBezTo>
                  <a:cubicBezTo>
                    <a:pt x="436" y="1032"/>
                    <a:pt x="233" y="509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79" name="Google Shape;3794;p99"/>
            <p:cNvSpPr/>
            <p:nvPr/>
          </p:nvSpPr>
          <p:spPr>
            <a:xfrm>
              <a:off x="4364994" y="5308015"/>
              <a:ext cx="38166" cy="13519"/>
            </a:xfrm>
            <a:custGeom>
              <a:avLst/>
              <a:gdLst/>
              <a:ahLst/>
              <a:cxnLst/>
              <a:rect l="l" t="t" r="r" b="b"/>
              <a:pathLst>
                <a:path w="2250" h="797" extrusionOk="0">
                  <a:moveTo>
                    <a:pt x="2242" y="0"/>
                  </a:moveTo>
                  <a:cubicBezTo>
                    <a:pt x="2179" y="0"/>
                    <a:pt x="1710" y="205"/>
                    <a:pt x="1129" y="409"/>
                  </a:cubicBezTo>
                  <a:cubicBezTo>
                    <a:pt x="510" y="627"/>
                    <a:pt x="0" y="769"/>
                    <a:pt x="0" y="796"/>
                  </a:cubicBezTo>
                  <a:cubicBezTo>
                    <a:pt x="399" y="751"/>
                    <a:pt x="791" y="652"/>
                    <a:pt x="1162" y="498"/>
                  </a:cubicBezTo>
                  <a:cubicBezTo>
                    <a:pt x="1545" y="383"/>
                    <a:pt x="1910" y="216"/>
                    <a:pt x="2249" y="3"/>
                  </a:cubicBezTo>
                  <a:cubicBezTo>
                    <a:pt x="2249" y="1"/>
                    <a:pt x="2246" y="0"/>
                    <a:pt x="22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0" name="Google Shape;3795;p99"/>
            <p:cNvSpPr/>
            <p:nvPr/>
          </p:nvSpPr>
          <p:spPr>
            <a:xfrm>
              <a:off x="4426941" y="5299212"/>
              <a:ext cx="1917" cy="8651"/>
            </a:xfrm>
            <a:custGeom>
              <a:avLst/>
              <a:gdLst/>
              <a:ahLst/>
              <a:cxnLst/>
              <a:rect l="l" t="t" r="r" b="b"/>
              <a:pathLst>
                <a:path w="113" h="510" extrusionOk="0">
                  <a:moveTo>
                    <a:pt x="108" y="0"/>
                  </a:moveTo>
                  <a:cubicBezTo>
                    <a:pt x="82" y="0"/>
                    <a:pt x="27" y="97"/>
                    <a:pt x="15" y="243"/>
                  </a:cubicBezTo>
                  <a:cubicBezTo>
                    <a:pt x="1" y="394"/>
                    <a:pt x="54" y="509"/>
                    <a:pt x="82" y="509"/>
                  </a:cubicBezTo>
                  <a:cubicBezTo>
                    <a:pt x="83" y="509"/>
                    <a:pt x="84" y="509"/>
                    <a:pt x="85" y="509"/>
                  </a:cubicBezTo>
                  <a:cubicBezTo>
                    <a:pt x="113" y="499"/>
                    <a:pt x="113" y="385"/>
                    <a:pt x="113" y="253"/>
                  </a:cubicBezTo>
                  <a:lnTo>
                    <a:pt x="113" y="2"/>
                  </a:lnTo>
                  <a:cubicBezTo>
                    <a:pt x="112" y="1"/>
                    <a:pt x="110" y="0"/>
                    <a:pt x="1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1" name="Google Shape;3796;p99"/>
            <p:cNvSpPr/>
            <p:nvPr/>
          </p:nvSpPr>
          <p:spPr>
            <a:xfrm>
              <a:off x="4430639" y="5283810"/>
              <a:ext cx="4003" cy="6717"/>
            </a:xfrm>
            <a:custGeom>
              <a:avLst/>
              <a:gdLst/>
              <a:ahLst/>
              <a:cxnLst/>
              <a:rect l="l" t="t" r="r" b="b"/>
              <a:pathLst>
                <a:path w="236" h="396" extrusionOk="0">
                  <a:moveTo>
                    <a:pt x="211" y="1"/>
                  </a:moveTo>
                  <a:cubicBezTo>
                    <a:pt x="200" y="1"/>
                    <a:pt x="124" y="77"/>
                    <a:pt x="75" y="177"/>
                  </a:cubicBezTo>
                  <a:cubicBezTo>
                    <a:pt x="24" y="286"/>
                    <a:pt x="0" y="385"/>
                    <a:pt x="24" y="395"/>
                  </a:cubicBezTo>
                  <a:cubicBezTo>
                    <a:pt x="25" y="396"/>
                    <a:pt x="26" y="396"/>
                    <a:pt x="28" y="396"/>
                  </a:cubicBezTo>
                  <a:cubicBezTo>
                    <a:pt x="53" y="396"/>
                    <a:pt x="111" y="322"/>
                    <a:pt x="161" y="220"/>
                  </a:cubicBezTo>
                  <a:cubicBezTo>
                    <a:pt x="212" y="112"/>
                    <a:pt x="236" y="2"/>
                    <a:pt x="212" y="2"/>
                  </a:cubicBezTo>
                  <a:cubicBezTo>
                    <a:pt x="212" y="1"/>
                    <a:pt x="212" y="1"/>
                    <a:pt x="2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2" name="Google Shape;3797;p99"/>
            <p:cNvSpPr/>
            <p:nvPr/>
          </p:nvSpPr>
          <p:spPr>
            <a:xfrm>
              <a:off x="4439442" y="5273293"/>
              <a:ext cx="6904" cy="5360"/>
            </a:xfrm>
            <a:custGeom>
              <a:avLst/>
              <a:gdLst/>
              <a:ahLst/>
              <a:cxnLst/>
              <a:rect l="l" t="t" r="r" b="b"/>
              <a:pathLst>
                <a:path w="407" h="316" extrusionOk="0">
                  <a:moveTo>
                    <a:pt x="356" y="0"/>
                  </a:moveTo>
                  <a:cubicBezTo>
                    <a:pt x="305" y="0"/>
                    <a:pt x="223" y="21"/>
                    <a:pt x="146" y="80"/>
                  </a:cubicBezTo>
                  <a:cubicBezTo>
                    <a:pt x="23" y="173"/>
                    <a:pt x="0" y="306"/>
                    <a:pt x="23" y="315"/>
                  </a:cubicBezTo>
                  <a:cubicBezTo>
                    <a:pt x="25" y="316"/>
                    <a:pt x="26" y="316"/>
                    <a:pt x="28" y="316"/>
                  </a:cubicBezTo>
                  <a:cubicBezTo>
                    <a:pt x="55" y="316"/>
                    <a:pt x="115" y="235"/>
                    <a:pt x="209" y="160"/>
                  </a:cubicBezTo>
                  <a:cubicBezTo>
                    <a:pt x="307" y="80"/>
                    <a:pt x="406" y="46"/>
                    <a:pt x="406" y="18"/>
                  </a:cubicBezTo>
                  <a:cubicBezTo>
                    <a:pt x="406" y="7"/>
                    <a:pt x="387" y="0"/>
                    <a:pt x="35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3" name="Google Shape;3798;p99"/>
            <p:cNvSpPr/>
            <p:nvPr/>
          </p:nvSpPr>
          <p:spPr>
            <a:xfrm>
              <a:off x="4451706" y="5267458"/>
              <a:ext cx="3613" cy="3189"/>
            </a:xfrm>
            <a:custGeom>
              <a:avLst/>
              <a:gdLst/>
              <a:ahLst/>
              <a:cxnLst/>
              <a:rect l="l" t="t" r="r" b="b"/>
              <a:pathLst>
                <a:path w="213" h="188" extrusionOk="0">
                  <a:moveTo>
                    <a:pt x="192" y="0"/>
                  </a:moveTo>
                  <a:cubicBezTo>
                    <a:pt x="168" y="0"/>
                    <a:pt x="130" y="19"/>
                    <a:pt x="81" y="54"/>
                  </a:cubicBezTo>
                  <a:cubicBezTo>
                    <a:pt x="14" y="102"/>
                    <a:pt x="0" y="153"/>
                    <a:pt x="14" y="178"/>
                  </a:cubicBezTo>
                  <a:cubicBezTo>
                    <a:pt x="18" y="185"/>
                    <a:pt x="24" y="187"/>
                    <a:pt x="33" y="187"/>
                  </a:cubicBezTo>
                  <a:cubicBezTo>
                    <a:pt x="57" y="187"/>
                    <a:pt x="98" y="165"/>
                    <a:pt x="147" y="130"/>
                  </a:cubicBezTo>
                  <a:cubicBezTo>
                    <a:pt x="212" y="83"/>
                    <a:pt x="212" y="31"/>
                    <a:pt x="212" y="7"/>
                  </a:cubicBezTo>
                  <a:cubicBezTo>
                    <a:pt x="207" y="2"/>
                    <a:pt x="201" y="0"/>
                    <a:pt x="1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4" name="Google Shape;3799;p99"/>
            <p:cNvSpPr/>
            <p:nvPr/>
          </p:nvSpPr>
          <p:spPr>
            <a:xfrm>
              <a:off x="4319518" y="5249223"/>
              <a:ext cx="136836" cy="51396"/>
            </a:xfrm>
            <a:custGeom>
              <a:avLst/>
              <a:gdLst/>
              <a:ahLst/>
              <a:cxnLst/>
              <a:rect l="l" t="t" r="r" b="b"/>
              <a:pathLst>
                <a:path w="8067" h="3030" extrusionOk="0">
                  <a:moveTo>
                    <a:pt x="7963" y="1"/>
                  </a:moveTo>
                  <a:lnTo>
                    <a:pt x="1" y="2094"/>
                  </a:lnTo>
                  <a:lnTo>
                    <a:pt x="309" y="3029"/>
                  </a:lnTo>
                  <a:lnTo>
                    <a:pt x="8067" y="511"/>
                  </a:lnTo>
                  <a:lnTo>
                    <a:pt x="796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5" name="Google Shape;3800;p99"/>
            <p:cNvSpPr/>
            <p:nvPr/>
          </p:nvSpPr>
          <p:spPr>
            <a:xfrm>
              <a:off x="4412438" y="4966204"/>
              <a:ext cx="3935" cy="338181"/>
            </a:xfrm>
            <a:custGeom>
              <a:avLst/>
              <a:gdLst/>
              <a:ahLst/>
              <a:cxnLst/>
              <a:rect l="l" t="t" r="r" b="b"/>
              <a:pathLst>
                <a:path w="232" h="19937" extrusionOk="0">
                  <a:moveTo>
                    <a:pt x="147" y="0"/>
                  </a:moveTo>
                  <a:cubicBezTo>
                    <a:pt x="107" y="261"/>
                    <a:pt x="93" y="524"/>
                    <a:pt x="100" y="785"/>
                  </a:cubicBezTo>
                  <a:cubicBezTo>
                    <a:pt x="100" y="1324"/>
                    <a:pt x="71" y="2046"/>
                    <a:pt x="56" y="2922"/>
                  </a:cubicBezTo>
                  <a:cubicBezTo>
                    <a:pt x="28" y="4725"/>
                    <a:pt x="9" y="7216"/>
                    <a:pt x="5" y="9970"/>
                  </a:cubicBezTo>
                  <a:cubicBezTo>
                    <a:pt x="1" y="12725"/>
                    <a:pt x="5" y="15216"/>
                    <a:pt x="5" y="17021"/>
                  </a:cubicBezTo>
                  <a:lnTo>
                    <a:pt x="39" y="19157"/>
                  </a:lnTo>
                  <a:cubicBezTo>
                    <a:pt x="28" y="19417"/>
                    <a:pt x="43" y="19679"/>
                    <a:pt x="81" y="19936"/>
                  </a:cubicBezTo>
                  <a:cubicBezTo>
                    <a:pt x="113" y="19676"/>
                    <a:pt x="129" y="19414"/>
                    <a:pt x="128" y="19151"/>
                  </a:cubicBezTo>
                  <a:cubicBezTo>
                    <a:pt x="128" y="18614"/>
                    <a:pt x="128" y="17890"/>
                    <a:pt x="170" y="17016"/>
                  </a:cubicBezTo>
                  <a:cubicBezTo>
                    <a:pt x="193" y="15211"/>
                    <a:pt x="212" y="12721"/>
                    <a:pt x="223" y="9966"/>
                  </a:cubicBezTo>
                  <a:cubicBezTo>
                    <a:pt x="231" y="7211"/>
                    <a:pt x="223" y="4725"/>
                    <a:pt x="223" y="2922"/>
                  </a:cubicBezTo>
                  <a:cubicBezTo>
                    <a:pt x="223" y="2046"/>
                    <a:pt x="223" y="1324"/>
                    <a:pt x="193" y="785"/>
                  </a:cubicBezTo>
                  <a:cubicBezTo>
                    <a:pt x="196" y="524"/>
                    <a:pt x="180" y="261"/>
                    <a:pt x="14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6" name="Google Shape;3801;p99"/>
            <p:cNvSpPr/>
            <p:nvPr/>
          </p:nvSpPr>
          <p:spPr>
            <a:xfrm>
              <a:off x="4511499" y="3962075"/>
              <a:ext cx="129441" cy="89494"/>
            </a:xfrm>
            <a:custGeom>
              <a:avLst/>
              <a:gdLst/>
              <a:ahLst/>
              <a:cxnLst/>
              <a:rect l="l" t="t" r="r" b="b"/>
              <a:pathLst>
                <a:path w="7631" h="5276" extrusionOk="0">
                  <a:moveTo>
                    <a:pt x="24" y="1"/>
                  </a:moveTo>
                  <a:cubicBezTo>
                    <a:pt x="0" y="140"/>
                    <a:pt x="0" y="280"/>
                    <a:pt x="24" y="417"/>
                  </a:cubicBezTo>
                  <a:cubicBezTo>
                    <a:pt x="57" y="797"/>
                    <a:pt x="136" y="1172"/>
                    <a:pt x="261" y="1533"/>
                  </a:cubicBezTo>
                  <a:cubicBezTo>
                    <a:pt x="998" y="3789"/>
                    <a:pt x="3100" y="5276"/>
                    <a:pt x="5419" y="5276"/>
                  </a:cubicBezTo>
                  <a:cubicBezTo>
                    <a:pt x="5669" y="5276"/>
                    <a:pt x="5922" y="5258"/>
                    <a:pt x="6177" y="5223"/>
                  </a:cubicBezTo>
                  <a:cubicBezTo>
                    <a:pt x="6545" y="5177"/>
                    <a:pt x="6907" y="5091"/>
                    <a:pt x="7258" y="4967"/>
                  </a:cubicBezTo>
                  <a:cubicBezTo>
                    <a:pt x="7393" y="4926"/>
                    <a:pt x="7518" y="4862"/>
                    <a:pt x="7631" y="4778"/>
                  </a:cubicBezTo>
                  <a:lnTo>
                    <a:pt x="7631" y="4778"/>
                  </a:lnTo>
                  <a:cubicBezTo>
                    <a:pt x="7140" y="4914"/>
                    <a:pt x="6638" y="5017"/>
                    <a:pt x="6133" y="5085"/>
                  </a:cubicBezTo>
                  <a:cubicBezTo>
                    <a:pt x="5937" y="5106"/>
                    <a:pt x="5742" y="5116"/>
                    <a:pt x="5549" y="5116"/>
                  </a:cubicBezTo>
                  <a:cubicBezTo>
                    <a:pt x="3261" y="5116"/>
                    <a:pt x="1184" y="3687"/>
                    <a:pt x="388" y="1499"/>
                  </a:cubicBezTo>
                  <a:cubicBezTo>
                    <a:pt x="231" y="1009"/>
                    <a:pt x="109" y="508"/>
                    <a:pt x="2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7" name="Google Shape;3802;p99"/>
            <p:cNvSpPr/>
            <p:nvPr/>
          </p:nvSpPr>
          <p:spPr>
            <a:xfrm>
              <a:off x="4576330" y="3270174"/>
              <a:ext cx="221310" cy="301848"/>
            </a:xfrm>
            <a:custGeom>
              <a:avLst/>
              <a:gdLst/>
              <a:ahLst/>
              <a:cxnLst/>
              <a:rect l="l" t="t" r="r" b="b"/>
              <a:pathLst>
                <a:path w="13047" h="17795" extrusionOk="0">
                  <a:moveTo>
                    <a:pt x="5368" y="0"/>
                  </a:moveTo>
                  <a:lnTo>
                    <a:pt x="0" y="13665"/>
                  </a:lnTo>
                  <a:lnTo>
                    <a:pt x="9579" y="17795"/>
                  </a:lnTo>
                  <a:cubicBezTo>
                    <a:pt x="9579" y="17795"/>
                    <a:pt x="13047" y="3344"/>
                    <a:pt x="5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8" name="Google Shape;3803;p99"/>
            <p:cNvSpPr/>
            <p:nvPr/>
          </p:nvSpPr>
          <p:spPr>
            <a:xfrm>
              <a:off x="4552667" y="3275653"/>
              <a:ext cx="186146" cy="296369"/>
            </a:xfrm>
            <a:custGeom>
              <a:avLst/>
              <a:gdLst/>
              <a:ahLst/>
              <a:cxnLst/>
              <a:rect l="l" t="t" r="r" b="b"/>
              <a:pathLst>
                <a:path w="10974" h="17472" extrusionOk="0">
                  <a:moveTo>
                    <a:pt x="7399" y="1"/>
                  </a:moveTo>
                  <a:cubicBezTo>
                    <a:pt x="7352" y="1"/>
                    <a:pt x="7305" y="4"/>
                    <a:pt x="7259" y="12"/>
                  </a:cubicBezTo>
                  <a:cubicBezTo>
                    <a:pt x="6991" y="28"/>
                    <a:pt x="6725" y="79"/>
                    <a:pt x="6471" y="164"/>
                  </a:cubicBezTo>
                  <a:cubicBezTo>
                    <a:pt x="5527" y="501"/>
                    <a:pt x="4721" y="1142"/>
                    <a:pt x="4178" y="1983"/>
                  </a:cubicBezTo>
                  <a:cubicBezTo>
                    <a:pt x="3795" y="2549"/>
                    <a:pt x="3478" y="3158"/>
                    <a:pt x="3234" y="3797"/>
                  </a:cubicBezTo>
                  <a:cubicBezTo>
                    <a:pt x="2959" y="4478"/>
                    <a:pt x="2732" y="5223"/>
                    <a:pt x="2449" y="5989"/>
                  </a:cubicBezTo>
                  <a:cubicBezTo>
                    <a:pt x="1901" y="7534"/>
                    <a:pt x="1296" y="9226"/>
                    <a:pt x="663" y="11008"/>
                  </a:cubicBezTo>
                  <a:cubicBezTo>
                    <a:pt x="450" y="11613"/>
                    <a:pt x="238" y="12208"/>
                    <a:pt x="39" y="12775"/>
                  </a:cubicBezTo>
                  <a:lnTo>
                    <a:pt x="1" y="12883"/>
                  </a:lnTo>
                  <a:lnTo>
                    <a:pt x="105" y="12925"/>
                  </a:lnTo>
                  <a:lnTo>
                    <a:pt x="7821" y="16209"/>
                  </a:lnTo>
                  <a:lnTo>
                    <a:pt x="10123" y="17155"/>
                  </a:lnTo>
                  <a:lnTo>
                    <a:pt x="10751" y="17400"/>
                  </a:lnTo>
                  <a:cubicBezTo>
                    <a:pt x="10823" y="17431"/>
                    <a:pt x="10898" y="17456"/>
                    <a:pt x="10974" y="17472"/>
                  </a:cubicBezTo>
                  <a:cubicBezTo>
                    <a:pt x="10974" y="17462"/>
                    <a:pt x="10912" y="17424"/>
                    <a:pt x="10779" y="17339"/>
                  </a:cubicBezTo>
                  <a:lnTo>
                    <a:pt x="10174" y="17051"/>
                  </a:lnTo>
                  <a:lnTo>
                    <a:pt x="7897" y="16035"/>
                  </a:lnTo>
                  <a:lnTo>
                    <a:pt x="299" y="12731"/>
                  </a:lnTo>
                  <a:lnTo>
                    <a:pt x="299" y="12731"/>
                  </a:lnTo>
                  <a:cubicBezTo>
                    <a:pt x="490" y="12195"/>
                    <a:pt x="685" y="11631"/>
                    <a:pt x="890" y="11063"/>
                  </a:cubicBezTo>
                  <a:lnTo>
                    <a:pt x="2652" y="6042"/>
                  </a:lnTo>
                  <a:cubicBezTo>
                    <a:pt x="2940" y="5272"/>
                    <a:pt x="3153" y="4525"/>
                    <a:pt x="3413" y="3854"/>
                  </a:cubicBezTo>
                  <a:cubicBezTo>
                    <a:pt x="3649" y="3224"/>
                    <a:pt x="3954" y="2623"/>
                    <a:pt x="4325" y="2064"/>
                  </a:cubicBezTo>
                  <a:cubicBezTo>
                    <a:pt x="4840" y="1241"/>
                    <a:pt x="5603" y="602"/>
                    <a:pt x="6503" y="240"/>
                  </a:cubicBezTo>
                  <a:cubicBezTo>
                    <a:pt x="6839" y="126"/>
                    <a:pt x="7185" y="50"/>
                    <a:pt x="7538" y="12"/>
                  </a:cubicBezTo>
                  <a:cubicBezTo>
                    <a:pt x="7492" y="4"/>
                    <a:pt x="7445" y="1"/>
                    <a:pt x="739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89" name="Google Shape;3804;p99"/>
            <p:cNvSpPr/>
            <p:nvPr/>
          </p:nvSpPr>
          <p:spPr>
            <a:xfrm>
              <a:off x="1781029" y="5313731"/>
              <a:ext cx="223803" cy="51261"/>
            </a:xfrm>
            <a:custGeom>
              <a:avLst/>
              <a:gdLst/>
              <a:ahLst/>
              <a:cxnLst/>
              <a:rect l="l" t="t" r="r" b="b"/>
              <a:pathLst>
                <a:path w="13194" h="3022" extrusionOk="0">
                  <a:moveTo>
                    <a:pt x="34" y="1"/>
                  </a:moveTo>
                  <a:lnTo>
                    <a:pt x="1" y="2704"/>
                  </a:lnTo>
                  <a:lnTo>
                    <a:pt x="441" y="2738"/>
                  </a:lnTo>
                  <a:cubicBezTo>
                    <a:pt x="1769" y="2821"/>
                    <a:pt x="5879" y="3022"/>
                    <a:pt x="8797" y="3022"/>
                  </a:cubicBezTo>
                  <a:cubicBezTo>
                    <a:pt x="10183" y="3022"/>
                    <a:pt x="11301" y="2977"/>
                    <a:pt x="11723" y="2852"/>
                  </a:cubicBezTo>
                  <a:cubicBezTo>
                    <a:pt x="13193" y="2421"/>
                    <a:pt x="7174" y="1008"/>
                    <a:pt x="7174" y="1008"/>
                  </a:cubicBezTo>
                  <a:lnTo>
                    <a:pt x="7174" y="356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0" name="Google Shape;3805;p99"/>
            <p:cNvSpPr/>
            <p:nvPr/>
          </p:nvSpPr>
          <p:spPr>
            <a:xfrm>
              <a:off x="1781605" y="5324079"/>
              <a:ext cx="43203" cy="34960"/>
            </a:xfrm>
            <a:custGeom>
              <a:avLst/>
              <a:gdLst/>
              <a:ahLst/>
              <a:cxnLst/>
              <a:rect l="l" t="t" r="r" b="b"/>
              <a:pathLst>
                <a:path w="2547" h="2061" extrusionOk="0">
                  <a:moveTo>
                    <a:pt x="155" y="1"/>
                  </a:moveTo>
                  <a:cubicBezTo>
                    <a:pt x="103" y="1"/>
                    <a:pt x="52" y="2"/>
                    <a:pt x="0" y="6"/>
                  </a:cubicBezTo>
                  <a:lnTo>
                    <a:pt x="0" y="1991"/>
                  </a:lnTo>
                  <a:lnTo>
                    <a:pt x="2546" y="2061"/>
                  </a:lnTo>
                  <a:cubicBezTo>
                    <a:pt x="2448" y="1460"/>
                    <a:pt x="2130" y="918"/>
                    <a:pt x="1653" y="539"/>
                  </a:cubicBezTo>
                  <a:cubicBezTo>
                    <a:pt x="1230" y="191"/>
                    <a:pt x="699" y="1"/>
                    <a:pt x="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1" name="Google Shape;3806;p99"/>
            <p:cNvSpPr/>
            <p:nvPr/>
          </p:nvSpPr>
          <p:spPr>
            <a:xfrm>
              <a:off x="1781113" y="5344281"/>
              <a:ext cx="207282" cy="20440"/>
            </a:xfrm>
            <a:custGeom>
              <a:avLst/>
              <a:gdLst/>
              <a:ahLst/>
              <a:cxnLst/>
              <a:rect l="l" t="t" r="r" b="b"/>
              <a:pathLst>
                <a:path w="12220" h="1205" extrusionOk="0">
                  <a:moveTo>
                    <a:pt x="10108" y="0"/>
                  </a:moveTo>
                  <a:cubicBezTo>
                    <a:pt x="9695" y="29"/>
                    <a:pt x="9450" y="912"/>
                    <a:pt x="9450" y="912"/>
                  </a:cubicBezTo>
                  <a:lnTo>
                    <a:pt x="0" y="743"/>
                  </a:lnTo>
                  <a:lnTo>
                    <a:pt x="0" y="903"/>
                  </a:lnTo>
                  <a:cubicBezTo>
                    <a:pt x="1985" y="1095"/>
                    <a:pt x="5369" y="1205"/>
                    <a:pt x="8032" y="1205"/>
                  </a:cubicBezTo>
                  <a:cubicBezTo>
                    <a:pt x="10162" y="1205"/>
                    <a:pt x="11830" y="1135"/>
                    <a:pt x="11951" y="979"/>
                  </a:cubicBezTo>
                  <a:cubicBezTo>
                    <a:pt x="12219" y="629"/>
                    <a:pt x="10108" y="0"/>
                    <a:pt x="10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2" name="Google Shape;3807;p99"/>
            <p:cNvSpPr/>
            <p:nvPr/>
          </p:nvSpPr>
          <p:spPr>
            <a:xfrm>
              <a:off x="1779281" y="5356799"/>
              <a:ext cx="196222" cy="3664"/>
            </a:xfrm>
            <a:custGeom>
              <a:avLst/>
              <a:gdLst/>
              <a:ahLst/>
              <a:cxnLst/>
              <a:rect l="l" t="t" r="r" b="b"/>
              <a:pathLst>
                <a:path w="11568" h="216" extrusionOk="0">
                  <a:moveTo>
                    <a:pt x="9" y="0"/>
                  </a:moveTo>
                  <a:lnTo>
                    <a:pt x="0" y="5"/>
                  </a:lnTo>
                  <a:lnTo>
                    <a:pt x="197" y="5"/>
                  </a:lnTo>
                  <a:lnTo>
                    <a:pt x="132" y="0"/>
                  </a:lnTo>
                  <a:close/>
                  <a:moveTo>
                    <a:pt x="197" y="5"/>
                  </a:moveTo>
                  <a:lnTo>
                    <a:pt x="482" y="24"/>
                  </a:lnTo>
                  <a:lnTo>
                    <a:pt x="1771" y="94"/>
                  </a:lnTo>
                  <a:cubicBezTo>
                    <a:pt x="2863" y="142"/>
                    <a:pt x="4370" y="189"/>
                    <a:pt x="6024" y="208"/>
                  </a:cubicBezTo>
                  <a:cubicBezTo>
                    <a:pt x="6485" y="213"/>
                    <a:pt x="6935" y="215"/>
                    <a:pt x="7368" y="215"/>
                  </a:cubicBezTo>
                  <a:cubicBezTo>
                    <a:pt x="8491" y="215"/>
                    <a:pt x="9500" y="200"/>
                    <a:pt x="10277" y="178"/>
                  </a:cubicBezTo>
                  <a:lnTo>
                    <a:pt x="11567" y="136"/>
                  </a:lnTo>
                  <a:lnTo>
                    <a:pt x="6020" y="136"/>
                  </a:lnTo>
                  <a:cubicBezTo>
                    <a:pt x="4361" y="136"/>
                    <a:pt x="2848" y="81"/>
                    <a:pt x="1767" y="47"/>
                  </a:cubicBezTo>
                  <a:lnTo>
                    <a:pt x="472" y="5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3" name="Google Shape;3808;p99"/>
            <p:cNvSpPr/>
            <p:nvPr/>
          </p:nvSpPr>
          <p:spPr>
            <a:xfrm>
              <a:off x="1941205" y="5343161"/>
              <a:ext cx="12077" cy="18455"/>
            </a:xfrm>
            <a:custGeom>
              <a:avLst/>
              <a:gdLst/>
              <a:ahLst/>
              <a:cxnLst/>
              <a:rect l="l" t="t" r="r" b="b"/>
              <a:pathLst>
                <a:path w="712" h="1088" extrusionOk="0">
                  <a:moveTo>
                    <a:pt x="712" y="0"/>
                  </a:moveTo>
                  <a:lnTo>
                    <a:pt x="712" y="0"/>
                  </a:lnTo>
                  <a:cubicBezTo>
                    <a:pt x="494" y="84"/>
                    <a:pt x="312" y="240"/>
                    <a:pt x="198" y="445"/>
                  </a:cubicBezTo>
                  <a:cubicBezTo>
                    <a:pt x="63" y="630"/>
                    <a:pt x="0" y="858"/>
                    <a:pt x="22" y="1088"/>
                  </a:cubicBezTo>
                  <a:cubicBezTo>
                    <a:pt x="81" y="874"/>
                    <a:pt x="164" y="668"/>
                    <a:pt x="268" y="472"/>
                  </a:cubicBezTo>
                  <a:cubicBezTo>
                    <a:pt x="399" y="300"/>
                    <a:pt x="548" y="142"/>
                    <a:pt x="7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4" name="Google Shape;3809;p99"/>
            <p:cNvSpPr/>
            <p:nvPr/>
          </p:nvSpPr>
          <p:spPr>
            <a:xfrm>
              <a:off x="1905974" y="5333289"/>
              <a:ext cx="7158" cy="9957"/>
            </a:xfrm>
            <a:custGeom>
              <a:avLst/>
              <a:gdLst/>
              <a:ahLst/>
              <a:cxnLst/>
              <a:rect l="l" t="t" r="r" b="b"/>
              <a:pathLst>
                <a:path w="422" h="587" extrusionOk="0">
                  <a:moveTo>
                    <a:pt x="400" y="0"/>
                  </a:moveTo>
                  <a:cubicBezTo>
                    <a:pt x="376" y="0"/>
                    <a:pt x="276" y="111"/>
                    <a:pt x="176" y="271"/>
                  </a:cubicBezTo>
                  <a:cubicBezTo>
                    <a:pt x="72" y="436"/>
                    <a:pt x="1" y="574"/>
                    <a:pt x="20" y="587"/>
                  </a:cubicBezTo>
                  <a:cubicBezTo>
                    <a:pt x="44" y="587"/>
                    <a:pt x="142" y="477"/>
                    <a:pt x="248" y="318"/>
                  </a:cubicBezTo>
                  <a:cubicBezTo>
                    <a:pt x="351" y="159"/>
                    <a:pt x="421" y="11"/>
                    <a:pt x="402" y="1"/>
                  </a:cubicBezTo>
                  <a:cubicBezTo>
                    <a:pt x="402" y="0"/>
                    <a:pt x="401" y="0"/>
                    <a:pt x="4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5" name="Google Shape;3810;p99"/>
            <p:cNvSpPr/>
            <p:nvPr/>
          </p:nvSpPr>
          <p:spPr>
            <a:xfrm>
              <a:off x="1896357" y="5331237"/>
              <a:ext cx="8125" cy="6734"/>
            </a:xfrm>
            <a:custGeom>
              <a:avLst/>
              <a:gdLst/>
              <a:ahLst/>
              <a:cxnLst/>
              <a:rect l="l" t="t" r="r" b="b"/>
              <a:pathLst>
                <a:path w="479" h="397" extrusionOk="0">
                  <a:moveTo>
                    <a:pt x="458" y="0"/>
                  </a:moveTo>
                  <a:cubicBezTo>
                    <a:pt x="427" y="0"/>
                    <a:pt x="324" y="72"/>
                    <a:pt x="214" y="170"/>
                  </a:cubicBezTo>
                  <a:cubicBezTo>
                    <a:pt x="91" y="278"/>
                    <a:pt x="0" y="382"/>
                    <a:pt x="15" y="396"/>
                  </a:cubicBezTo>
                  <a:cubicBezTo>
                    <a:pt x="109" y="357"/>
                    <a:pt x="195" y="301"/>
                    <a:pt x="271" y="236"/>
                  </a:cubicBezTo>
                  <a:cubicBezTo>
                    <a:pt x="394" y="126"/>
                    <a:pt x="478" y="22"/>
                    <a:pt x="465" y="3"/>
                  </a:cubicBezTo>
                  <a:cubicBezTo>
                    <a:pt x="464" y="1"/>
                    <a:pt x="461" y="0"/>
                    <a:pt x="4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6" name="Google Shape;3811;p99"/>
            <p:cNvSpPr/>
            <p:nvPr/>
          </p:nvSpPr>
          <p:spPr>
            <a:xfrm>
              <a:off x="1890606" y="5325826"/>
              <a:ext cx="12586" cy="1713"/>
            </a:xfrm>
            <a:custGeom>
              <a:avLst/>
              <a:gdLst/>
              <a:ahLst/>
              <a:cxnLst/>
              <a:rect l="l" t="t" r="r" b="b"/>
              <a:pathLst>
                <a:path w="742" h="101" extrusionOk="0">
                  <a:moveTo>
                    <a:pt x="270" y="1"/>
                  </a:moveTo>
                  <a:cubicBezTo>
                    <a:pt x="178" y="1"/>
                    <a:pt x="87" y="16"/>
                    <a:pt x="0" y="45"/>
                  </a:cubicBezTo>
                  <a:cubicBezTo>
                    <a:pt x="96" y="80"/>
                    <a:pt x="197" y="99"/>
                    <a:pt x="299" y="99"/>
                  </a:cubicBezTo>
                  <a:cubicBezTo>
                    <a:pt x="322" y="99"/>
                    <a:pt x="345" y="98"/>
                    <a:pt x="369" y="96"/>
                  </a:cubicBezTo>
                  <a:cubicBezTo>
                    <a:pt x="401" y="99"/>
                    <a:pt x="434" y="101"/>
                    <a:pt x="467" y="101"/>
                  </a:cubicBezTo>
                  <a:cubicBezTo>
                    <a:pt x="560" y="101"/>
                    <a:pt x="653" y="87"/>
                    <a:pt x="741" y="58"/>
                  </a:cubicBezTo>
                  <a:cubicBezTo>
                    <a:pt x="647" y="22"/>
                    <a:pt x="547" y="3"/>
                    <a:pt x="445" y="3"/>
                  </a:cubicBezTo>
                  <a:cubicBezTo>
                    <a:pt x="420" y="3"/>
                    <a:pt x="394" y="4"/>
                    <a:pt x="369" y="7"/>
                  </a:cubicBezTo>
                  <a:cubicBezTo>
                    <a:pt x="336" y="3"/>
                    <a:pt x="303" y="1"/>
                    <a:pt x="27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7" name="Google Shape;3812;p99"/>
            <p:cNvSpPr/>
            <p:nvPr/>
          </p:nvSpPr>
          <p:spPr>
            <a:xfrm>
              <a:off x="1888520" y="5318549"/>
              <a:ext cx="14282" cy="2256"/>
            </a:xfrm>
            <a:custGeom>
              <a:avLst/>
              <a:gdLst/>
              <a:ahLst/>
              <a:cxnLst/>
              <a:rect l="l" t="t" r="r" b="b"/>
              <a:pathLst>
                <a:path w="842" h="133" extrusionOk="0">
                  <a:moveTo>
                    <a:pt x="1" y="0"/>
                  </a:moveTo>
                  <a:cubicBezTo>
                    <a:pt x="120" y="81"/>
                    <a:pt x="260" y="123"/>
                    <a:pt x="404" y="123"/>
                  </a:cubicBezTo>
                  <a:cubicBezTo>
                    <a:pt x="406" y="123"/>
                    <a:pt x="409" y="123"/>
                    <a:pt x="411" y="123"/>
                  </a:cubicBezTo>
                  <a:cubicBezTo>
                    <a:pt x="453" y="130"/>
                    <a:pt x="495" y="133"/>
                    <a:pt x="537" y="133"/>
                  </a:cubicBezTo>
                  <a:cubicBezTo>
                    <a:pt x="641" y="133"/>
                    <a:pt x="744" y="112"/>
                    <a:pt x="841" y="72"/>
                  </a:cubicBezTo>
                  <a:cubicBezTo>
                    <a:pt x="721" y="49"/>
                    <a:pt x="600" y="37"/>
                    <a:pt x="479" y="37"/>
                  </a:cubicBezTo>
                  <a:cubicBezTo>
                    <a:pt x="460" y="37"/>
                    <a:pt x="441" y="38"/>
                    <a:pt x="422" y="38"/>
                  </a:cubicBezTo>
                  <a:cubicBezTo>
                    <a:pt x="283" y="12"/>
                    <a:pt x="141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8" name="Google Shape;3813;p99"/>
            <p:cNvSpPr/>
            <p:nvPr/>
          </p:nvSpPr>
          <p:spPr>
            <a:xfrm>
              <a:off x="1910554" y="5322077"/>
              <a:ext cx="23035" cy="12773"/>
            </a:xfrm>
            <a:custGeom>
              <a:avLst/>
              <a:gdLst/>
              <a:ahLst/>
              <a:cxnLst/>
              <a:rect l="l" t="t" r="r" b="b"/>
              <a:pathLst>
                <a:path w="1358" h="753" extrusionOk="0">
                  <a:moveTo>
                    <a:pt x="911" y="78"/>
                  </a:moveTo>
                  <a:cubicBezTo>
                    <a:pt x="1022" y="78"/>
                    <a:pt x="1132" y="104"/>
                    <a:pt x="1233" y="156"/>
                  </a:cubicBezTo>
                  <a:cubicBezTo>
                    <a:pt x="1305" y="209"/>
                    <a:pt x="1275" y="293"/>
                    <a:pt x="1195" y="340"/>
                  </a:cubicBezTo>
                  <a:cubicBezTo>
                    <a:pt x="1113" y="385"/>
                    <a:pt x="1025" y="422"/>
                    <a:pt x="936" y="450"/>
                  </a:cubicBezTo>
                  <a:cubicBezTo>
                    <a:pt x="781" y="501"/>
                    <a:pt x="623" y="540"/>
                    <a:pt x="463" y="568"/>
                  </a:cubicBezTo>
                  <a:cubicBezTo>
                    <a:pt x="329" y="592"/>
                    <a:pt x="221" y="604"/>
                    <a:pt x="142" y="611"/>
                  </a:cubicBezTo>
                  <a:lnTo>
                    <a:pt x="142" y="611"/>
                  </a:lnTo>
                  <a:cubicBezTo>
                    <a:pt x="184" y="523"/>
                    <a:pt x="236" y="440"/>
                    <a:pt x="298" y="365"/>
                  </a:cubicBezTo>
                  <a:cubicBezTo>
                    <a:pt x="400" y="244"/>
                    <a:pt x="537" y="156"/>
                    <a:pt x="691" y="114"/>
                  </a:cubicBezTo>
                  <a:cubicBezTo>
                    <a:pt x="762" y="90"/>
                    <a:pt x="837" y="78"/>
                    <a:pt x="911" y="78"/>
                  </a:cubicBezTo>
                  <a:close/>
                  <a:moveTo>
                    <a:pt x="896" y="1"/>
                  </a:moveTo>
                  <a:cubicBezTo>
                    <a:pt x="590" y="1"/>
                    <a:pt x="295" y="170"/>
                    <a:pt x="149" y="461"/>
                  </a:cubicBezTo>
                  <a:cubicBezTo>
                    <a:pt x="123" y="510"/>
                    <a:pt x="104" y="562"/>
                    <a:pt x="89" y="616"/>
                  </a:cubicBezTo>
                  <a:lnTo>
                    <a:pt x="89" y="616"/>
                  </a:lnTo>
                  <a:cubicBezTo>
                    <a:pt x="32" y="621"/>
                    <a:pt x="1" y="623"/>
                    <a:pt x="1" y="630"/>
                  </a:cubicBezTo>
                  <a:cubicBezTo>
                    <a:pt x="28" y="634"/>
                    <a:pt x="55" y="638"/>
                    <a:pt x="83" y="642"/>
                  </a:cubicBezTo>
                  <a:lnTo>
                    <a:pt x="83" y="642"/>
                  </a:lnTo>
                  <a:cubicBezTo>
                    <a:pt x="76" y="678"/>
                    <a:pt x="76" y="716"/>
                    <a:pt x="86" y="752"/>
                  </a:cubicBezTo>
                  <a:cubicBezTo>
                    <a:pt x="98" y="716"/>
                    <a:pt x="111" y="681"/>
                    <a:pt x="126" y="646"/>
                  </a:cubicBezTo>
                  <a:lnTo>
                    <a:pt x="126" y="646"/>
                  </a:lnTo>
                  <a:cubicBezTo>
                    <a:pt x="163" y="649"/>
                    <a:pt x="200" y="650"/>
                    <a:pt x="236" y="650"/>
                  </a:cubicBezTo>
                  <a:cubicBezTo>
                    <a:pt x="315" y="650"/>
                    <a:pt x="395" y="643"/>
                    <a:pt x="473" y="630"/>
                  </a:cubicBezTo>
                  <a:cubicBezTo>
                    <a:pt x="632" y="608"/>
                    <a:pt x="792" y="573"/>
                    <a:pt x="945" y="526"/>
                  </a:cubicBezTo>
                  <a:cubicBezTo>
                    <a:pt x="1041" y="497"/>
                    <a:pt x="1135" y="459"/>
                    <a:pt x="1224" y="412"/>
                  </a:cubicBezTo>
                  <a:cubicBezTo>
                    <a:pt x="1281" y="383"/>
                    <a:pt x="1324" y="331"/>
                    <a:pt x="1343" y="270"/>
                  </a:cubicBezTo>
                  <a:cubicBezTo>
                    <a:pt x="1357" y="201"/>
                    <a:pt x="1329" y="130"/>
                    <a:pt x="1271" y="90"/>
                  </a:cubicBezTo>
                  <a:cubicBezTo>
                    <a:pt x="1151" y="30"/>
                    <a:pt x="1023" y="1"/>
                    <a:pt x="8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99" name="Google Shape;3814;p99"/>
            <p:cNvSpPr/>
            <p:nvPr/>
          </p:nvSpPr>
          <p:spPr>
            <a:xfrm>
              <a:off x="1902327" y="5318142"/>
              <a:ext cx="11467" cy="15012"/>
            </a:xfrm>
            <a:custGeom>
              <a:avLst/>
              <a:gdLst/>
              <a:ahLst/>
              <a:cxnLst/>
              <a:rect l="l" t="t" r="r" b="b"/>
              <a:pathLst>
                <a:path w="676" h="885" extrusionOk="0">
                  <a:moveTo>
                    <a:pt x="160" y="1"/>
                  </a:moveTo>
                  <a:cubicBezTo>
                    <a:pt x="65" y="17"/>
                    <a:pt x="1" y="107"/>
                    <a:pt x="17" y="202"/>
                  </a:cubicBezTo>
                  <a:cubicBezTo>
                    <a:pt x="17" y="204"/>
                    <a:pt x="17" y="205"/>
                    <a:pt x="18" y="208"/>
                  </a:cubicBezTo>
                  <a:cubicBezTo>
                    <a:pt x="27" y="281"/>
                    <a:pt x="53" y="350"/>
                    <a:pt x="93" y="411"/>
                  </a:cubicBezTo>
                  <a:cubicBezTo>
                    <a:pt x="153" y="512"/>
                    <a:pt x="223" y="606"/>
                    <a:pt x="306" y="691"/>
                  </a:cubicBezTo>
                  <a:cubicBezTo>
                    <a:pt x="376" y="772"/>
                    <a:pt x="465" y="837"/>
                    <a:pt x="566" y="879"/>
                  </a:cubicBezTo>
                  <a:cubicBezTo>
                    <a:pt x="489" y="806"/>
                    <a:pt x="416" y="729"/>
                    <a:pt x="349" y="647"/>
                  </a:cubicBezTo>
                  <a:cubicBezTo>
                    <a:pt x="277" y="562"/>
                    <a:pt x="214" y="471"/>
                    <a:pt x="160" y="373"/>
                  </a:cubicBezTo>
                  <a:cubicBezTo>
                    <a:pt x="99" y="274"/>
                    <a:pt x="56" y="104"/>
                    <a:pt x="160" y="85"/>
                  </a:cubicBezTo>
                  <a:cubicBezTo>
                    <a:pt x="167" y="84"/>
                    <a:pt x="175" y="84"/>
                    <a:pt x="182" y="84"/>
                  </a:cubicBezTo>
                  <a:cubicBezTo>
                    <a:pt x="281" y="84"/>
                    <a:pt x="391" y="196"/>
                    <a:pt x="457" y="278"/>
                  </a:cubicBezTo>
                  <a:cubicBezTo>
                    <a:pt x="520" y="368"/>
                    <a:pt x="563" y="470"/>
                    <a:pt x="585" y="577"/>
                  </a:cubicBezTo>
                  <a:cubicBezTo>
                    <a:pt x="598" y="679"/>
                    <a:pt x="604" y="781"/>
                    <a:pt x="604" y="885"/>
                  </a:cubicBezTo>
                  <a:cubicBezTo>
                    <a:pt x="657" y="788"/>
                    <a:pt x="676" y="676"/>
                    <a:pt x="655" y="568"/>
                  </a:cubicBezTo>
                  <a:cubicBezTo>
                    <a:pt x="644" y="449"/>
                    <a:pt x="603" y="337"/>
                    <a:pt x="537" y="237"/>
                  </a:cubicBezTo>
                  <a:cubicBezTo>
                    <a:pt x="460" y="100"/>
                    <a:pt x="316" y="11"/>
                    <a:pt x="16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0" name="Google Shape;3815;p99"/>
            <p:cNvSpPr/>
            <p:nvPr/>
          </p:nvSpPr>
          <p:spPr>
            <a:xfrm>
              <a:off x="1782216" y="5322840"/>
              <a:ext cx="42610" cy="35333"/>
            </a:xfrm>
            <a:custGeom>
              <a:avLst/>
              <a:gdLst/>
              <a:ahLst/>
              <a:cxnLst/>
              <a:rect l="l" t="t" r="r" b="b"/>
              <a:pathLst>
                <a:path w="2512" h="2083" extrusionOk="0">
                  <a:moveTo>
                    <a:pt x="344" y="1"/>
                  </a:moveTo>
                  <a:cubicBezTo>
                    <a:pt x="279" y="1"/>
                    <a:pt x="214" y="4"/>
                    <a:pt x="149" y="12"/>
                  </a:cubicBezTo>
                  <a:cubicBezTo>
                    <a:pt x="96" y="16"/>
                    <a:pt x="46" y="32"/>
                    <a:pt x="1" y="60"/>
                  </a:cubicBezTo>
                  <a:cubicBezTo>
                    <a:pt x="1" y="60"/>
                    <a:pt x="204" y="60"/>
                    <a:pt x="526" y="83"/>
                  </a:cubicBezTo>
                  <a:cubicBezTo>
                    <a:pt x="942" y="134"/>
                    <a:pt x="1335" y="298"/>
                    <a:pt x="1666" y="557"/>
                  </a:cubicBezTo>
                  <a:cubicBezTo>
                    <a:pt x="1991" y="823"/>
                    <a:pt x="2236" y="1176"/>
                    <a:pt x="2370" y="1577"/>
                  </a:cubicBezTo>
                  <a:cubicBezTo>
                    <a:pt x="2423" y="1742"/>
                    <a:pt x="2466" y="1912"/>
                    <a:pt x="2501" y="2083"/>
                  </a:cubicBezTo>
                  <a:cubicBezTo>
                    <a:pt x="2512" y="2036"/>
                    <a:pt x="2512" y="1988"/>
                    <a:pt x="2501" y="1941"/>
                  </a:cubicBezTo>
                  <a:cubicBezTo>
                    <a:pt x="2494" y="1811"/>
                    <a:pt x="2469" y="1681"/>
                    <a:pt x="2431" y="1556"/>
                  </a:cubicBezTo>
                  <a:cubicBezTo>
                    <a:pt x="2179" y="703"/>
                    <a:pt x="1429" y="89"/>
                    <a:pt x="540" y="12"/>
                  </a:cubicBezTo>
                  <a:cubicBezTo>
                    <a:pt x="475" y="4"/>
                    <a:pt x="410" y="1"/>
                    <a:pt x="34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1" name="Google Shape;3816;p99"/>
            <p:cNvSpPr/>
            <p:nvPr/>
          </p:nvSpPr>
          <p:spPr>
            <a:xfrm>
              <a:off x="1840109" y="5347419"/>
              <a:ext cx="35197" cy="2002"/>
            </a:xfrm>
            <a:custGeom>
              <a:avLst/>
              <a:gdLst/>
              <a:ahLst/>
              <a:cxnLst/>
              <a:rect l="l" t="t" r="r" b="b"/>
              <a:pathLst>
                <a:path w="2075" h="118" extrusionOk="0">
                  <a:moveTo>
                    <a:pt x="72" y="0"/>
                  </a:moveTo>
                  <a:cubicBezTo>
                    <a:pt x="26" y="0"/>
                    <a:pt x="0" y="3"/>
                    <a:pt x="0" y="9"/>
                  </a:cubicBezTo>
                  <a:cubicBezTo>
                    <a:pt x="306" y="79"/>
                    <a:pt x="618" y="115"/>
                    <a:pt x="931" y="115"/>
                  </a:cubicBezTo>
                  <a:cubicBezTo>
                    <a:pt x="965" y="115"/>
                    <a:pt x="1000" y="114"/>
                    <a:pt x="1035" y="113"/>
                  </a:cubicBezTo>
                  <a:cubicBezTo>
                    <a:pt x="1099" y="116"/>
                    <a:pt x="1162" y="118"/>
                    <a:pt x="1226" y="118"/>
                  </a:cubicBezTo>
                  <a:cubicBezTo>
                    <a:pt x="1511" y="118"/>
                    <a:pt x="1796" y="88"/>
                    <a:pt x="2074" y="28"/>
                  </a:cubicBezTo>
                  <a:cubicBezTo>
                    <a:pt x="2074" y="21"/>
                    <a:pt x="2022" y="18"/>
                    <a:pt x="1931" y="18"/>
                  </a:cubicBezTo>
                  <a:cubicBezTo>
                    <a:pt x="1749" y="18"/>
                    <a:pt x="1413" y="28"/>
                    <a:pt x="1035" y="28"/>
                  </a:cubicBezTo>
                  <a:cubicBezTo>
                    <a:pt x="600" y="28"/>
                    <a:pt x="223" y="0"/>
                    <a:pt x="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2" name="Google Shape;3817;p99"/>
            <p:cNvSpPr/>
            <p:nvPr/>
          </p:nvSpPr>
          <p:spPr>
            <a:xfrm>
              <a:off x="1816463" y="5347114"/>
              <a:ext cx="3698" cy="6972"/>
            </a:xfrm>
            <a:custGeom>
              <a:avLst/>
              <a:gdLst/>
              <a:ahLst/>
              <a:cxnLst/>
              <a:rect l="l" t="t" r="r" b="b"/>
              <a:pathLst>
                <a:path w="218" h="411" extrusionOk="0">
                  <a:moveTo>
                    <a:pt x="9" y="1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0" y="4"/>
                    <a:pt x="38" y="103"/>
                    <a:pt x="85" y="207"/>
                  </a:cubicBezTo>
                  <a:cubicBezTo>
                    <a:pt x="133" y="311"/>
                    <a:pt x="157" y="410"/>
                    <a:pt x="180" y="410"/>
                  </a:cubicBezTo>
                  <a:cubicBezTo>
                    <a:pt x="203" y="410"/>
                    <a:pt x="218" y="296"/>
                    <a:pt x="180" y="174"/>
                  </a:cubicBezTo>
                  <a:cubicBezTo>
                    <a:pt x="146" y="65"/>
                    <a:pt x="43" y="1"/>
                    <a:pt x="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3" name="Google Shape;3818;p99"/>
            <p:cNvSpPr/>
            <p:nvPr/>
          </p:nvSpPr>
          <p:spPr>
            <a:xfrm>
              <a:off x="1807626" y="5335952"/>
              <a:ext cx="4834" cy="4733"/>
            </a:xfrm>
            <a:custGeom>
              <a:avLst/>
              <a:gdLst/>
              <a:ahLst/>
              <a:cxnLst/>
              <a:rect l="l" t="t" r="r" b="b"/>
              <a:pathLst>
                <a:path w="285" h="279" extrusionOk="0">
                  <a:moveTo>
                    <a:pt x="13" y="0"/>
                  </a:moveTo>
                  <a:cubicBezTo>
                    <a:pt x="8" y="0"/>
                    <a:pt x="4" y="2"/>
                    <a:pt x="1" y="4"/>
                  </a:cubicBezTo>
                  <a:cubicBezTo>
                    <a:pt x="24" y="67"/>
                    <a:pt x="59" y="123"/>
                    <a:pt x="105" y="170"/>
                  </a:cubicBezTo>
                  <a:cubicBezTo>
                    <a:pt x="170" y="235"/>
                    <a:pt x="228" y="278"/>
                    <a:pt x="255" y="278"/>
                  </a:cubicBezTo>
                  <a:cubicBezTo>
                    <a:pt x="259" y="278"/>
                    <a:pt x="263" y="277"/>
                    <a:pt x="265" y="275"/>
                  </a:cubicBezTo>
                  <a:cubicBezTo>
                    <a:pt x="284" y="256"/>
                    <a:pt x="238" y="184"/>
                    <a:pt x="168" y="108"/>
                  </a:cubicBezTo>
                  <a:cubicBezTo>
                    <a:pt x="107" y="45"/>
                    <a:pt x="42" y="0"/>
                    <a:pt x="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4" name="Google Shape;3819;p99"/>
            <p:cNvSpPr/>
            <p:nvPr/>
          </p:nvSpPr>
          <p:spPr>
            <a:xfrm>
              <a:off x="1794921" y="5330168"/>
              <a:ext cx="7209" cy="3104"/>
            </a:xfrm>
            <a:custGeom>
              <a:avLst/>
              <a:gdLst/>
              <a:ahLst/>
              <a:cxnLst/>
              <a:rect l="l" t="t" r="r" b="b"/>
              <a:pathLst>
                <a:path w="425" h="183" extrusionOk="0">
                  <a:moveTo>
                    <a:pt x="119" y="0"/>
                  </a:moveTo>
                  <a:cubicBezTo>
                    <a:pt x="48" y="0"/>
                    <a:pt x="0" y="23"/>
                    <a:pt x="3" y="39"/>
                  </a:cubicBezTo>
                  <a:cubicBezTo>
                    <a:pt x="3" y="62"/>
                    <a:pt x="103" y="62"/>
                    <a:pt x="206" y="100"/>
                  </a:cubicBezTo>
                  <a:cubicBezTo>
                    <a:pt x="299" y="134"/>
                    <a:pt x="369" y="183"/>
                    <a:pt x="397" y="183"/>
                  </a:cubicBezTo>
                  <a:cubicBezTo>
                    <a:pt x="400" y="183"/>
                    <a:pt x="403" y="182"/>
                    <a:pt x="405" y="180"/>
                  </a:cubicBezTo>
                  <a:cubicBezTo>
                    <a:pt x="424" y="166"/>
                    <a:pt x="363" y="62"/>
                    <a:pt x="234" y="20"/>
                  </a:cubicBezTo>
                  <a:cubicBezTo>
                    <a:pt x="193" y="6"/>
                    <a:pt x="153" y="0"/>
                    <a:pt x="1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5" name="Google Shape;3820;p99"/>
            <p:cNvSpPr/>
            <p:nvPr/>
          </p:nvSpPr>
          <p:spPr>
            <a:xfrm>
              <a:off x="1785914" y="5328302"/>
              <a:ext cx="3783" cy="2188"/>
            </a:xfrm>
            <a:custGeom>
              <a:avLst/>
              <a:gdLst/>
              <a:ahLst/>
              <a:cxnLst/>
              <a:rect l="l" t="t" r="r" b="b"/>
              <a:pathLst>
                <a:path w="223" h="129" extrusionOk="0">
                  <a:moveTo>
                    <a:pt x="32" y="0"/>
                  </a:moveTo>
                  <a:cubicBezTo>
                    <a:pt x="16" y="0"/>
                    <a:pt x="5" y="7"/>
                    <a:pt x="1" y="26"/>
                  </a:cubicBezTo>
                  <a:cubicBezTo>
                    <a:pt x="1" y="49"/>
                    <a:pt x="34" y="87"/>
                    <a:pt x="91" y="111"/>
                  </a:cubicBezTo>
                  <a:cubicBezTo>
                    <a:pt x="119" y="122"/>
                    <a:pt x="147" y="128"/>
                    <a:pt x="170" y="128"/>
                  </a:cubicBezTo>
                  <a:cubicBezTo>
                    <a:pt x="192" y="128"/>
                    <a:pt x="209" y="122"/>
                    <a:pt x="214" y="111"/>
                  </a:cubicBezTo>
                  <a:cubicBezTo>
                    <a:pt x="223" y="87"/>
                    <a:pt x="180" y="54"/>
                    <a:pt x="123" y="30"/>
                  </a:cubicBezTo>
                  <a:cubicBezTo>
                    <a:pt x="89" y="16"/>
                    <a:pt x="55" y="0"/>
                    <a:pt x="3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6" name="Google Shape;3821;p99"/>
            <p:cNvSpPr/>
            <p:nvPr/>
          </p:nvSpPr>
          <p:spPr>
            <a:xfrm>
              <a:off x="1924599" y="5316310"/>
              <a:ext cx="224092" cy="54857"/>
            </a:xfrm>
            <a:custGeom>
              <a:avLst/>
              <a:gdLst/>
              <a:ahLst/>
              <a:cxnLst/>
              <a:rect l="l" t="t" r="r" b="b"/>
              <a:pathLst>
                <a:path w="13211" h="3234" extrusionOk="0">
                  <a:moveTo>
                    <a:pt x="98" y="1"/>
                  </a:moveTo>
                  <a:lnTo>
                    <a:pt x="0" y="2698"/>
                  </a:lnTo>
                  <a:lnTo>
                    <a:pt x="439" y="2741"/>
                  </a:lnTo>
                  <a:cubicBezTo>
                    <a:pt x="1942" y="2871"/>
                    <a:pt x="7018" y="3234"/>
                    <a:pt x="9886" y="3234"/>
                  </a:cubicBezTo>
                  <a:cubicBezTo>
                    <a:pt x="10748" y="3234"/>
                    <a:pt x="11411" y="3201"/>
                    <a:pt x="11717" y="3119"/>
                  </a:cubicBezTo>
                  <a:cubicBezTo>
                    <a:pt x="13210" y="2722"/>
                    <a:pt x="7224" y="1173"/>
                    <a:pt x="7224" y="1173"/>
                  </a:cubicBezTo>
                  <a:lnTo>
                    <a:pt x="7224" y="515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FD8860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7" name="Google Shape;3822;p99"/>
            <p:cNvSpPr/>
            <p:nvPr/>
          </p:nvSpPr>
          <p:spPr>
            <a:xfrm>
              <a:off x="1925057" y="5326623"/>
              <a:ext cx="43560" cy="35859"/>
            </a:xfrm>
            <a:custGeom>
              <a:avLst/>
              <a:gdLst/>
              <a:ahLst/>
              <a:cxnLst/>
              <a:rect l="l" t="t" r="r" b="b"/>
              <a:pathLst>
                <a:path w="2568" h="2114" extrusionOk="0">
                  <a:moveTo>
                    <a:pt x="159" y="0"/>
                  </a:moveTo>
                  <a:cubicBezTo>
                    <a:pt x="128" y="0"/>
                    <a:pt x="98" y="1"/>
                    <a:pt x="67" y="2"/>
                  </a:cubicBezTo>
                  <a:lnTo>
                    <a:pt x="1" y="1987"/>
                  </a:lnTo>
                  <a:lnTo>
                    <a:pt x="2567" y="2114"/>
                  </a:lnTo>
                  <a:cubicBezTo>
                    <a:pt x="2482" y="1512"/>
                    <a:pt x="2177" y="964"/>
                    <a:pt x="1711" y="573"/>
                  </a:cubicBezTo>
                  <a:cubicBezTo>
                    <a:pt x="1278" y="203"/>
                    <a:pt x="727" y="0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8" name="Google Shape;3823;p99"/>
            <p:cNvSpPr/>
            <p:nvPr/>
          </p:nvSpPr>
          <p:spPr>
            <a:xfrm>
              <a:off x="1924888" y="5350862"/>
              <a:ext cx="207282" cy="19880"/>
            </a:xfrm>
            <a:custGeom>
              <a:avLst/>
              <a:gdLst/>
              <a:ahLst/>
              <a:cxnLst/>
              <a:rect l="l" t="t" r="r" b="b"/>
              <a:pathLst>
                <a:path w="12220" h="1172" extrusionOk="0">
                  <a:moveTo>
                    <a:pt x="10127" y="1"/>
                  </a:moveTo>
                  <a:cubicBezTo>
                    <a:pt x="9716" y="1"/>
                    <a:pt x="9452" y="894"/>
                    <a:pt x="9452" y="894"/>
                  </a:cubicBezTo>
                  <a:lnTo>
                    <a:pt x="1" y="501"/>
                  </a:lnTo>
                  <a:lnTo>
                    <a:pt x="1" y="661"/>
                  </a:lnTo>
                  <a:cubicBezTo>
                    <a:pt x="2435" y="955"/>
                    <a:pt x="6983" y="1171"/>
                    <a:pt x="9713" y="1171"/>
                  </a:cubicBezTo>
                  <a:cubicBezTo>
                    <a:pt x="10983" y="1171"/>
                    <a:pt x="11859" y="1124"/>
                    <a:pt x="11947" y="1017"/>
                  </a:cubicBezTo>
                  <a:cubicBezTo>
                    <a:pt x="12220" y="676"/>
                    <a:pt x="10127" y="1"/>
                    <a:pt x="10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09" name="Google Shape;3824;p99"/>
            <p:cNvSpPr/>
            <p:nvPr/>
          </p:nvSpPr>
          <p:spPr>
            <a:xfrm>
              <a:off x="1923310" y="5359191"/>
              <a:ext cx="204059" cy="7073"/>
            </a:xfrm>
            <a:custGeom>
              <a:avLst/>
              <a:gdLst/>
              <a:ahLst/>
              <a:cxnLst/>
              <a:rect l="l" t="t" r="r" b="b"/>
              <a:pathLst>
                <a:path w="12030" h="417" extrusionOk="0">
                  <a:moveTo>
                    <a:pt x="0" y="1"/>
                  </a:moveTo>
                  <a:lnTo>
                    <a:pt x="118" y="62"/>
                  </a:lnTo>
                  <a:lnTo>
                    <a:pt x="468" y="62"/>
                  </a:lnTo>
                  <a:lnTo>
                    <a:pt x="1753" y="132"/>
                  </a:lnTo>
                  <a:lnTo>
                    <a:pt x="1753" y="132"/>
                  </a:lnTo>
                  <a:lnTo>
                    <a:pt x="472" y="33"/>
                  </a:lnTo>
                  <a:lnTo>
                    <a:pt x="123" y="1"/>
                  </a:lnTo>
                  <a:close/>
                  <a:moveTo>
                    <a:pt x="11968" y="413"/>
                  </a:moveTo>
                  <a:cubicBezTo>
                    <a:pt x="11948" y="413"/>
                    <a:pt x="11927" y="414"/>
                    <a:pt x="11907" y="416"/>
                  </a:cubicBezTo>
                  <a:lnTo>
                    <a:pt x="12029" y="416"/>
                  </a:lnTo>
                  <a:cubicBezTo>
                    <a:pt x="12009" y="414"/>
                    <a:pt x="11988" y="413"/>
                    <a:pt x="11968" y="413"/>
                  </a:cubicBezTo>
                  <a:close/>
                  <a:moveTo>
                    <a:pt x="1753" y="132"/>
                  </a:moveTo>
                  <a:lnTo>
                    <a:pt x="1757" y="132"/>
                  </a:lnTo>
                  <a:cubicBezTo>
                    <a:pt x="2848" y="208"/>
                    <a:pt x="4351" y="289"/>
                    <a:pt x="6010" y="346"/>
                  </a:cubicBezTo>
                  <a:cubicBezTo>
                    <a:pt x="7517" y="396"/>
                    <a:pt x="8903" y="417"/>
                    <a:pt x="9955" y="417"/>
                  </a:cubicBezTo>
                  <a:cubicBezTo>
                    <a:pt x="10061" y="417"/>
                    <a:pt x="10164" y="416"/>
                    <a:pt x="10262" y="416"/>
                  </a:cubicBezTo>
                  <a:cubicBezTo>
                    <a:pt x="9171" y="416"/>
                    <a:pt x="7664" y="378"/>
                    <a:pt x="6011" y="321"/>
                  </a:cubicBezTo>
                  <a:cubicBezTo>
                    <a:pt x="4357" y="264"/>
                    <a:pt x="2844" y="189"/>
                    <a:pt x="1758" y="132"/>
                  </a:cubicBezTo>
                  <a:lnTo>
                    <a:pt x="1753" y="132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0" name="Google Shape;3825;p99"/>
            <p:cNvSpPr/>
            <p:nvPr/>
          </p:nvSpPr>
          <p:spPr>
            <a:xfrm>
              <a:off x="2085624" y="5349404"/>
              <a:ext cx="12417" cy="18455"/>
            </a:xfrm>
            <a:custGeom>
              <a:avLst/>
              <a:gdLst/>
              <a:ahLst/>
              <a:cxnLst/>
              <a:rect l="l" t="t" r="r" b="b"/>
              <a:pathLst>
                <a:path w="732" h="1088" extrusionOk="0">
                  <a:moveTo>
                    <a:pt x="731" y="1"/>
                  </a:moveTo>
                  <a:lnTo>
                    <a:pt x="731" y="1"/>
                  </a:lnTo>
                  <a:cubicBezTo>
                    <a:pt x="289" y="177"/>
                    <a:pt x="1" y="610"/>
                    <a:pt x="14" y="1088"/>
                  </a:cubicBezTo>
                  <a:cubicBezTo>
                    <a:pt x="112" y="650"/>
                    <a:pt x="368" y="264"/>
                    <a:pt x="7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1" name="Google Shape;3826;p99"/>
            <p:cNvSpPr/>
            <p:nvPr/>
          </p:nvSpPr>
          <p:spPr>
            <a:xfrm>
              <a:off x="2050173" y="5338802"/>
              <a:ext cx="7311" cy="9906"/>
            </a:xfrm>
            <a:custGeom>
              <a:avLst/>
              <a:gdLst/>
              <a:ahLst/>
              <a:cxnLst/>
              <a:rect l="l" t="t" r="r" b="b"/>
              <a:pathLst>
                <a:path w="431" h="584" extrusionOk="0">
                  <a:moveTo>
                    <a:pt x="408" y="1"/>
                  </a:moveTo>
                  <a:cubicBezTo>
                    <a:pt x="382" y="1"/>
                    <a:pt x="283" y="115"/>
                    <a:pt x="181" y="266"/>
                  </a:cubicBezTo>
                  <a:cubicBezTo>
                    <a:pt x="71" y="427"/>
                    <a:pt x="1" y="569"/>
                    <a:pt x="20" y="583"/>
                  </a:cubicBezTo>
                  <a:cubicBezTo>
                    <a:pt x="106" y="503"/>
                    <a:pt x="184" y="415"/>
                    <a:pt x="251" y="319"/>
                  </a:cubicBezTo>
                  <a:cubicBezTo>
                    <a:pt x="360" y="162"/>
                    <a:pt x="430" y="16"/>
                    <a:pt x="412" y="2"/>
                  </a:cubicBezTo>
                  <a:cubicBezTo>
                    <a:pt x="411" y="1"/>
                    <a:pt x="409" y="1"/>
                    <a:pt x="4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2" name="Google Shape;3827;p99"/>
            <p:cNvSpPr/>
            <p:nvPr/>
          </p:nvSpPr>
          <p:spPr>
            <a:xfrm>
              <a:off x="2040640" y="5336614"/>
              <a:ext cx="8295" cy="6564"/>
            </a:xfrm>
            <a:custGeom>
              <a:avLst/>
              <a:gdLst/>
              <a:ahLst/>
              <a:cxnLst/>
              <a:rect l="l" t="t" r="r" b="b"/>
              <a:pathLst>
                <a:path w="489" h="387" extrusionOk="0">
                  <a:moveTo>
                    <a:pt x="465" y="0"/>
                  </a:moveTo>
                  <a:cubicBezTo>
                    <a:pt x="433" y="0"/>
                    <a:pt x="327" y="68"/>
                    <a:pt x="218" y="164"/>
                  </a:cubicBezTo>
                  <a:cubicBezTo>
                    <a:pt x="94" y="272"/>
                    <a:pt x="0" y="367"/>
                    <a:pt x="15" y="386"/>
                  </a:cubicBezTo>
                  <a:cubicBezTo>
                    <a:pt x="107" y="347"/>
                    <a:pt x="193" y="294"/>
                    <a:pt x="271" y="230"/>
                  </a:cubicBezTo>
                  <a:cubicBezTo>
                    <a:pt x="393" y="126"/>
                    <a:pt x="488" y="22"/>
                    <a:pt x="474" y="3"/>
                  </a:cubicBezTo>
                  <a:cubicBezTo>
                    <a:pt x="472" y="1"/>
                    <a:pt x="469" y="0"/>
                    <a:pt x="46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3" name="Google Shape;3828;p99"/>
            <p:cNvSpPr/>
            <p:nvPr/>
          </p:nvSpPr>
          <p:spPr>
            <a:xfrm>
              <a:off x="2035127" y="5330965"/>
              <a:ext cx="12586" cy="1849"/>
            </a:xfrm>
            <a:custGeom>
              <a:avLst/>
              <a:gdLst/>
              <a:ahLst/>
              <a:cxnLst/>
              <a:rect l="l" t="t" r="r" b="b"/>
              <a:pathLst>
                <a:path w="742" h="109" extrusionOk="0">
                  <a:moveTo>
                    <a:pt x="245" y="1"/>
                  </a:moveTo>
                  <a:cubicBezTo>
                    <a:pt x="162" y="1"/>
                    <a:pt x="80" y="13"/>
                    <a:pt x="1" y="38"/>
                  </a:cubicBezTo>
                  <a:cubicBezTo>
                    <a:pt x="101" y="80"/>
                    <a:pt x="209" y="101"/>
                    <a:pt x="319" y="101"/>
                  </a:cubicBezTo>
                  <a:cubicBezTo>
                    <a:pt x="336" y="101"/>
                    <a:pt x="352" y="101"/>
                    <a:pt x="369" y="100"/>
                  </a:cubicBezTo>
                  <a:cubicBezTo>
                    <a:pt x="409" y="105"/>
                    <a:pt x="449" y="108"/>
                    <a:pt x="489" y="108"/>
                  </a:cubicBezTo>
                  <a:cubicBezTo>
                    <a:pt x="574" y="108"/>
                    <a:pt x="659" y="96"/>
                    <a:pt x="742" y="72"/>
                  </a:cubicBezTo>
                  <a:cubicBezTo>
                    <a:pt x="640" y="30"/>
                    <a:pt x="532" y="9"/>
                    <a:pt x="423" y="9"/>
                  </a:cubicBezTo>
                  <a:cubicBezTo>
                    <a:pt x="406" y="9"/>
                    <a:pt x="390" y="10"/>
                    <a:pt x="373" y="11"/>
                  </a:cubicBezTo>
                  <a:cubicBezTo>
                    <a:pt x="331" y="4"/>
                    <a:pt x="288" y="1"/>
                    <a:pt x="2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4" name="Google Shape;3829;p99"/>
            <p:cNvSpPr/>
            <p:nvPr/>
          </p:nvSpPr>
          <p:spPr>
            <a:xfrm>
              <a:off x="2033278" y="5323519"/>
              <a:ext cx="14198" cy="2358"/>
            </a:xfrm>
            <a:custGeom>
              <a:avLst/>
              <a:gdLst/>
              <a:ahLst/>
              <a:cxnLst/>
              <a:rect l="l" t="t" r="r" b="b"/>
              <a:pathLst>
                <a:path w="837" h="139" extrusionOk="0">
                  <a:moveTo>
                    <a:pt x="0" y="1"/>
                  </a:moveTo>
                  <a:lnTo>
                    <a:pt x="0" y="1"/>
                  </a:lnTo>
                  <a:cubicBezTo>
                    <a:pt x="159" y="92"/>
                    <a:pt x="339" y="139"/>
                    <a:pt x="520" y="139"/>
                  </a:cubicBezTo>
                  <a:cubicBezTo>
                    <a:pt x="626" y="139"/>
                    <a:pt x="733" y="122"/>
                    <a:pt x="836" y="90"/>
                  </a:cubicBezTo>
                  <a:cubicBezTo>
                    <a:pt x="699" y="65"/>
                    <a:pt x="560" y="51"/>
                    <a:pt x="420" y="48"/>
                  </a:cubicBezTo>
                  <a:cubicBezTo>
                    <a:pt x="282" y="18"/>
                    <a:pt x="140" y="4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5" name="Google Shape;3830;p99"/>
            <p:cNvSpPr/>
            <p:nvPr/>
          </p:nvSpPr>
          <p:spPr>
            <a:xfrm>
              <a:off x="2054905" y="5327776"/>
              <a:ext cx="23137" cy="12417"/>
            </a:xfrm>
            <a:custGeom>
              <a:avLst/>
              <a:gdLst/>
              <a:ahLst/>
              <a:cxnLst/>
              <a:rect l="l" t="t" r="r" b="b"/>
              <a:pathLst>
                <a:path w="1364" h="732" extrusionOk="0">
                  <a:moveTo>
                    <a:pt x="902" y="77"/>
                  </a:moveTo>
                  <a:cubicBezTo>
                    <a:pt x="1019" y="77"/>
                    <a:pt x="1135" y="107"/>
                    <a:pt x="1239" y="165"/>
                  </a:cubicBezTo>
                  <a:cubicBezTo>
                    <a:pt x="1309" y="220"/>
                    <a:pt x="1281" y="301"/>
                    <a:pt x="1196" y="349"/>
                  </a:cubicBezTo>
                  <a:cubicBezTo>
                    <a:pt x="1113" y="393"/>
                    <a:pt x="1027" y="425"/>
                    <a:pt x="936" y="448"/>
                  </a:cubicBezTo>
                  <a:cubicBezTo>
                    <a:pt x="783" y="498"/>
                    <a:pt x="624" y="536"/>
                    <a:pt x="464" y="558"/>
                  </a:cubicBezTo>
                  <a:cubicBezTo>
                    <a:pt x="326" y="582"/>
                    <a:pt x="215" y="594"/>
                    <a:pt x="136" y="601"/>
                  </a:cubicBezTo>
                  <a:lnTo>
                    <a:pt x="136" y="601"/>
                  </a:lnTo>
                  <a:cubicBezTo>
                    <a:pt x="179" y="511"/>
                    <a:pt x="234" y="427"/>
                    <a:pt x="298" y="349"/>
                  </a:cubicBezTo>
                  <a:cubicBezTo>
                    <a:pt x="407" y="234"/>
                    <a:pt x="546" y="149"/>
                    <a:pt x="700" y="108"/>
                  </a:cubicBezTo>
                  <a:cubicBezTo>
                    <a:pt x="766" y="87"/>
                    <a:pt x="834" y="77"/>
                    <a:pt x="902" y="77"/>
                  </a:cubicBezTo>
                  <a:close/>
                  <a:moveTo>
                    <a:pt x="890" y="1"/>
                  </a:moveTo>
                  <a:cubicBezTo>
                    <a:pt x="645" y="1"/>
                    <a:pt x="404" y="109"/>
                    <a:pt x="242" y="311"/>
                  </a:cubicBezTo>
                  <a:cubicBezTo>
                    <a:pt x="168" y="398"/>
                    <a:pt x="115" y="498"/>
                    <a:pt x="82" y="606"/>
                  </a:cubicBezTo>
                  <a:lnTo>
                    <a:pt x="82" y="606"/>
                  </a:lnTo>
                  <a:cubicBezTo>
                    <a:pt x="29" y="611"/>
                    <a:pt x="1" y="614"/>
                    <a:pt x="1" y="619"/>
                  </a:cubicBezTo>
                  <a:cubicBezTo>
                    <a:pt x="26" y="624"/>
                    <a:pt x="52" y="628"/>
                    <a:pt x="77" y="631"/>
                  </a:cubicBezTo>
                  <a:lnTo>
                    <a:pt x="77" y="631"/>
                  </a:lnTo>
                  <a:cubicBezTo>
                    <a:pt x="71" y="665"/>
                    <a:pt x="73" y="699"/>
                    <a:pt x="81" y="732"/>
                  </a:cubicBezTo>
                  <a:cubicBezTo>
                    <a:pt x="93" y="699"/>
                    <a:pt x="106" y="667"/>
                    <a:pt x="120" y="635"/>
                  </a:cubicBezTo>
                  <a:lnTo>
                    <a:pt x="120" y="635"/>
                  </a:lnTo>
                  <a:cubicBezTo>
                    <a:pt x="159" y="639"/>
                    <a:pt x="198" y="640"/>
                    <a:pt x="237" y="640"/>
                  </a:cubicBezTo>
                  <a:cubicBezTo>
                    <a:pt x="316" y="640"/>
                    <a:pt x="395" y="633"/>
                    <a:pt x="473" y="619"/>
                  </a:cubicBezTo>
                  <a:cubicBezTo>
                    <a:pt x="632" y="602"/>
                    <a:pt x="792" y="570"/>
                    <a:pt x="945" y="524"/>
                  </a:cubicBezTo>
                  <a:cubicBezTo>
                    <a:pt x="1043" y="501"/>
                    <a:pt x="1139" y="466"/>
                    <a:pt x="1229" y="421"/>
                  </a:cubicBezTo>
                  <a:cubicBezTo>
                    <a:pt x="1284" y="391"/>
                    <a:pt x="1327" y="343"/>
                    <a:pt x="1347" y="283"/>
                  </a:cubicBezTo>
                  <a:cubicBezTo>
                    <a:pt x="1363" y="215"/>
                    <a:pt x="1338" y="142"/>
                    <a:pt x="1281" y="99"/>
                  </a:cubicBezTo>
                  <a:cubicBezTo>
                    <a:pt x="1157" y="33"/>
                    <a:pt x="1023" y="1"/>
                    <a:pt x="89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6" name="Google Shape;3831;p99"/>
            <p:cNvSpPr/>
            <p:nvPr/>
          </p:nvSpPr>
          <p:spPr>
            <a:xfrm>
              <a:off x="2046950" y="5323519"/>
              <a:ext cx="11297" cy="15249"/>
            </a:xfrm>
            <a:custGeom>
              <a:avLst/>
              <a:gdLst/>
              <a:ahLst/>
              <a:cxnLst/>
              <a:rect l="l" t="t" r="r" b="b"/>
              <a:pathLst>
                <a:path w="666" h="899" extrusionOk="0">
                  <a:moveTo>
                    <a:pt x="162" y="1"/>
                  </a:moveTo>
                  <a:cubicBezTo>
                    <a:pt x="65" y="20"/>
                    <a:pt x="1" y="110"/>
                    <a:pt x="15" y="208"/>
                  </a:cubicBezTo>
                  <a:cubicBezTo>
                    <a:pt x="26" y="280"/>
                    <a:pt x="51" y="349"/>
                    <a:pt x="87" y="412"/>
                  </a:cubicBezTo>
                  <a:cubicBezTo>
                    <a:pt x="143" y="515"/>
                    <a:pt x="213" y="610"/>
                    <a:pt x="295" y="695"/>
                  </a:cubicBezTo>
                  <a:cubicBezTo>
                    <a:pt x="362" y="781"/>
                    <a:pt x="450" y="849"/>
                    <a:pt x="550" y="889"/>
                  </a:cubicBezTo>
                  <a:cubicBezTo>
                    <a:pt x="477" y="816"/>
                    <a:pt x="407" y="739"/>
                    <a:pt x="343" y="657"/>
                  </a:cubicBezTo>
                  <a:cubicBezTo>
                    <a:pt x="271" y="569"/>
                    <a:pt x="210" y="474"/>
                    <a:pt x="159" y="374"/>
                  </a:cubicBezTo>
                  <a:cubicBezTo>
                    <a:pt x="102" y="274"/>
                    <a:pt x="64" y="105"/>
                    <a:pt x="159" y="86"/>
                  </a:cubicBezTo>
                  <a:cubicBezTo>
                    <a:pt x="165" y="84"/>
                    <a:pt x="172" y="84"/>
                    <a:pt x="178" y="84"/>
                  </a:cubicBezTo>
                  <a:cubicBezTo>
                    <a:pt x="271" y="84"/>
                    <a:pt x="390" y="200"/>
                    <a:pt x="451" y="289"/>
                  </a:cubicBezTo>
                  <a:cubicBezTo>
                    <a:pt x="512" y="379"/>
                    <a:pt x="555" y="483"/>
                    <a:pt x="574" y="591"/>
                  </a:cubicBezTo>
                  <a:cubicBezTo>
                    <a:pt x="588" y="694"/>
                    <a:pt x="593" y="796"/>
                    <a:pt x="587" y="898"/>
                  </a:cubicBezTo>
                  <a:cubicBezTo>
                    <a:pt x="644" y="803"/>
                    <a:pt x="666" y="691"/>
                    <a:pt x="650" y="583"/>
                  </a:cubicBezTo>
                  <a:cubicBezTo>
                    <a:pt x="641" y="461"/>
                    <a:pt x="603" y="346"/>
                    <a:pt x="536" y="246"/>
                  </a:cubicBezTo>
                  <a:cubicBezTo>
                    <a:pt x="460" y="108"/>
                    <a:pt x="319" y="14"/>
                    <a:pt x="16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7" name="Google Shape;3832;p99"/>
            <p:cNvSpPr/>
            <p:nvPr/>
          </p:nvSpPr>
          <p:spPr>
            <a:xfrm>
              <a:off x="1926821" y="5325419"/>
              <a:ext cx="41745" cy="36096"/>
            </a:xfrm>
            <a:custGeom>
              <a:avLst/>
              <a:gdLst/>
              <a:ahLst/>
              <a:cxnLst/>
              <a:rect l="l" t="t" r="r" b="b"/>
              <a:pathLst>
                <a:path w="2461" h="2128" extrusionOk="0">
                  <a:moveTo>
                    <a:pt x="334" y="0"/>
                  </a:moveTo>
                  <a:cubicBezTo>
                    <a:pt x="268" y="0"/>
                    <a:pt x="203" y="4"/>
                    <a:pt x="138" y="10"/>
                  </a:cubicBezTo>
                  <a:cubicBezTo>
                    <a:pt x="90" y="17"/>
                    <a:pt x="44" y="32"/>
                    <a:pt x="1" y="54"/>
                  </a:cubicBezTo>
                  <a:cubicBezTo>
                    <a:pt x="176" y="57"/>
                    <a:pt x="351" y="70"/>
                    <a:pt x="525" y="92"/>
                  </a:cubicBezTo>
                  <a:cubicBezTo>
                    <a:pt x="1370" y="210"/>
                    <a:pt x="2073" y="801"/>
                    <a:pt x="2335" y="1613"/>
                  </a:cubicBezTo>
                  <a:cubicBezTo>
                    <a:pt x="2434" y="1925"/>
                    <a:pt x="2438" y="2128"/>
                    <a:pt x="2453" y="2128"/>
                  </a:cubicBezTo>
                  <a:cubicBezTo>
                    <a:pt x="2460" y="2080"/>
                    <a:pt x="2460" y="2030"/>
                    <a:pt x="2453" y="1982"/>
                  </a:cubicBezTo>
                  <a:cubicBezTo>
                    <a:pt x="2446" y="1853"/>
                    <a:pt x="2425" y="1724"/>
                    <a:pt x="2392" y="1599"/>
                  </a:cubicBezTo>
                  <a:cubicBezTo>
                    <a:pt x="2159" y="735"/>
                    <a:pt x="1418" y="105"/>
                    <a:pt x="530" y="10"/>
                  </a:cubicBezTo>
                  <a:cubicBezTo>
                    <a:pt x="465" y="4"/>
                    <a:pt x="399" y="0"/>
                    <a:pt x="3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8" name="Google Shape;3833;p99"/>
            <p:cNvSpPr/>
            <p:nvPr/>
          </p:nvSpPr>
          <p:spPr>
            <a:xfrm>
              <a:off x="1984138" y="5351286"/>
              <a:ext cx="35197" cy="2493"/>
            </a:xfrm>
            <a:custGeom>
              <a:avLst/>
              <a:gdLst/>
              <a:ahLst/>
              <a:cxnLst/>
              <a:rect l="l" t="t" r="r" b="b"/>
              <a:pathLst>
                <a:path w="2075" h="147" extrusionOk="0">
                  <a:moveTo>
                    <a:pt x="65" y="1"/>
                  </a:moveTo>
                  <a:cubicBezTo>
                    <a:pt x="24" y="1"/>
                    <a:pt x="1" y="3"/>
                    <a:pt x="1" y="8"/>
                  </a:cubicBezTo>
                  <a:cubicBezTo>
                    <a:pt x="338" y="93"/>
                    <a:pt x="686" y="135"/>
                    <a:pt x="1035" y="135"/>
                  </a:cubicBezTo>
                  <a:cubicBezTo>
                    <a:pt x="1137" y="143"/>
                    <a:pt x="1238" y="147"/>
                    <a:pt x="1340" y="147"/>
                  </a:cubicBezTo>
                  <a:cubicBezTo>
                    <a:pt x="1586" y="147"/>
                    <a:pt x="1832" y="124"/>
                    <a:pt x="2074" y="80"/>
                  </a:cubicBezTo>
                  <a:cubicBezTo>
                    <a:pt x="2074" y="55"/>
                    <a:pt x="1602" y="80"/>
                    <a:pt x="1035" y="50"/>
                  </a:cubicBezTo>
                  <a:cubicBezTo>
                    <a:pt x="592" y="29"/>
                    <a:pt x="212" y="1"/>
                    <a:pt x="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19" name="Google Shape;3834;p99"/>
            <p:cNvSpPr/>
            <p:nvPr/>
          </p:nvSpPr>
          <p:spPr>
            <a:xfrm>
              <a:off x="1960560" y="5350387"/>
              <a:ext cx="3545" cy="7039"/>
            </a:xfrm>
            <a:custGeom>
              <a:avLst/>
              <a:gdLst/>
              <a:ahLst/>
              <a:cxnLst/>
              <a:rect l="l" t="t" r="r" b="b"/>
              <a:pathLst>
                <a:path w="209" h="415" extrusionOk="0">
                  <a:moveTo>
                    <a:pt x="9" y="1"/>
                  </a:moveTo>
                  <a:cubicBezTo>
                    <a:pt x="5" y="1"/>
                    <a:pt x="2" y="2"/>
                    <a:pt x="1" y="4"/>
                  </a:cubicBezTo>
                  <a:cubicBezTo>
                    <a:pt x="1" y="4"/>
                    <a:pt x="34" y="103"/>
                    <a:pt x="77" y="212"/>
                  </a:cubicBezTo>
                  <a:cubicBezTo>
                    <a:pt x="119" y="321"/>
                    <a:pt x="142" y="415"/>
                    <a:pt x="172" y="415"/>
                  </a:cubicBezTo>
                  <a:cubicBezTo>
                    <a:pt x="199" y="415"/>
                    <a:pt x="208" y="302"/>
                    <a:pt x="172" y="179"/>
                  </a:cubicBezTo>
                  <a:cubicBezTo>
                    <a:pt x="138" y="70"/>
                    <a:pt x="40" y="1"/>
                    <a:pt x="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0" name="Google Shape;3835;p99"/>
            <p:cNvSpPr/>
            <p:nvPr/>
          </p:nvSpPr>
          <p:spPr>
            <a:xfrm>
              <a:off x="1951994" y="5339040"/>
              <a:ext cx="4749" cy="4851"/>
            </a:xfrm>
            <a:custGeom>
              <a:avLst/>
              <a:gdLst/>
              <a:ahLst/>
              <a:cxnLst/>
              <a:rect l="l" t="t" r="r" b="b"/>
              <a:pathLst>
                <a:path w="280" h="286" extrusionOk="0">
                  <a:moveTo>
                    <a:pt x="9" y="1"/>
                  </a:moveTo>
                  <a:cubicBezTo>
                    <a:pt x="5" y="1"/>
                    <a:pt x="2" y="2"/>
                    <a:pt x="0" y="4"/>
                  </a:cubicBezTo>
                  <a:cubicBezTo>
                    <a:pt x="22" y="67"/>
                    <a:pt x="56" y="124"/>
                    <a:pt x="99" y="173"/>
                  </a:cubicBezTo>
                  <a:cubicBezTo>
                    <a:pt x="161" y="238"/>
                    <a:pt x="221" y="285"/>
                    <a:pt x="249" y="285"/>
                  </a:cubicBezTo>
                  <a:cubicBezTo>
                    <a:pt x="254" y="285"/>
                    <a:pt x="257" y="284"/>
                    <a:pt x="260" y="281"/>
                  </a:cubicBezTo>
                  <a:cubicBezTo>
                    <a:pt x="279" y="262"/>
                    <a:pt x="232" y="192"/>
                    <a:pt x="161" y="118"/>
                  </a:cubicBezTo>
                  <a:cubicBezTo>
                    <a:pt x="99" y="52"/>
                    <a:pt x="36" y="1"/>
                    <a:pt x="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1" name="Google Shape;3836;p99"/>
            <p:cNvSpPr/>
            <p:nvPr/>
          </p:nvSpPr>
          <p:spPr>
            <a:xfrm>
              <a:off x="1939357" y="5333018"/>
              <a:ext cx="7124" cy="3223"/>
            </a:xfrm>
            <a:custGeom>
              <a:avLst/>
              <a:gdLst/>
              <a:ahLst/>
              <a:cxnLst/>
              <a:rect l="l" t="t" r="r" b="b"/>
              <a:pathLst>
                <a:path w="420" h="190" extrusionOk="0">
                  <a:moveTo>
                    <a:pt x="109" y="1"/>
                  </a:moveTo>
                  <a:cubicBezTo>
                    <a:pt x="43" y="1"/>
                    <a:pt x="0" y="21"/>
                    <a:pt x="4" y="36"/>
                  </a:cubicBezTo>
                  <a:cubicBezTo>
                    <a:pt x="4" y="59"/>
                    <a:pt x="103" y="65"/>
                    <a:pt x="207" y="101"/>
                  </a:cubicBezTo>
                  <a:cubicBezTo>
                    <a:pt x="301" y="136"/>
                    <a:pt x="368" y="189"/>
                    <a:pt x="393" y="189"/>
                  </a:cubicBezTo>
                  <a:cubicBezTo>
                    <a:pt x="396" y="189"/>
                    <a:pt x="398" y="189"/>
                    <a:pt x="400" y="188"/>
                  </a:cubicBezTo>
                  <a:cubicBezTo>
                    <a:pt x="419" y="173"/>
                    <a:pt x="368" y="69"/>
                    <a:pt x="235" y="23"/>
                  </a:cubicBezTo>
                  <a:cubicBezTo>
                    <a:pt x="188" y="7"/>
                    <a:pt x="145" y="1"/>
                    <a:pt x="1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2" name="Google Shape;3837;p99"/>
            <p:cNvSpPr/>
            <p:nvPr/>
          </p:nvSpPr>
          <p:spPr>
            <a:xfrm>
              <a:off x="1930434" y="5330660"/>
              <a:ext cx="3800" cy="2019"/>
            </a:xfrm>
            <a:custGeom>
              <a:avLst/>
              <a:gdLst/>
              <a:ahLst/>
              <a:cxnLst/>
              <a:rect l="l" t="t" r="r" b="b"/>
              <a:pathLst>
                <a:path w="224" h="119" extrusionOk="0">
                  <a:moveTo>
                    <a:pt x="38" y="0"/>
                  </a:moveTo>
                  <a:cubicBezTo>
                    <a:pt x="18" y="0"/>
                    <a:pt x="5" y="5"/>
                    <a:pt x="1" y="14"/>
                  </a:cubicBezTo>
                  <a:cubicBezTo>
                    <a:pt x="1" y="37"/>
                    <a:pt x="33" y="75"/>
                    <a:pt x="90" y="99"/>
                  </a:cubicBezTo>
                  <a:cubicBezTo>
                    <a:pt x="120" y="111"/>
                    <a:pt x="150" y="118"/>
                    <a:pt x="173" y="118"/>
                  </a:cubicBezTo>
                  <a:cubicBezTo>
                    <a:pt x="194" y="118"/>
                    <a:pt x="209" y="112"/>
                    <a:pt x="213" y="99"/>
                  </a:cubicBezTo>
                  <a:cubicBezTo>
                    <a:pt x="223" y="71"/>
                    <a:pt x="185" y="43"/>
                    <a:pt x="122" y="20"/>
                  </a:cubicBezTo>
                  <a:cubicBezTo>
                    <a:pt x="90" y="7"/>
                    <a:pt x="60" y="0"/>
                    <a:pt x="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sp>
          <p:nvSpPr>
            <p:cNvPr id="123" name="Google Shape;3838;p99"/>
            <p:cNvSpPr/>
            <p:nvPr/>
          </p:nvSpPr>
          <p:spPr>
            <a:xfrm>
              <a:off x="1757960" y="4385052"/>
              <a:ext cx="140568" cy="936805"/>
            </a:xfrm>
            <a:custGeom>
              <a:avLst/>
              <a:gdLst/>
              <a:ahLst/>
              <a:cxnLst/>
              <a:rect l="l" t="t" r="r" b="b"/>
              <a:pathLst>
                <a:path w="8287" h="55228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43"/>
                    <a:pt x="47" y="87"/>
                    <a:pt x="66" y="132"/>
                  </a:cubicBezTo>
                  <a:lnTo>
                    <a:pt x="222" y="504"/>
                  </a:lnTo>
                  <a:lnTo>
                    <a:pt x="222" y="504"/>
                  </a:lnTo>
                  <a:lnTo>
                    <a:pt x="89" y="123"/>
                  </a:lnTo>
                  <a:lnTo>
                    <a:pt x="0" y="0"/>
                  </a:lnTo>
                  <a:close/>
                  <a:moveTo>
                    <a:pt x="222" y="504"/>
                  </a:moveTo>
                  <a:lnTo>
                    <a:pt x="231" y="529"/>
                  </a:lnTo>
                  <a:cubicBezTo>
                    <a:pt x="368" y="893"/>
                    <a:pt x="557" y="1414"/>
                    <a:pt x="803" y="2074"/>
                  </a:cubicBezTo>
                  <a:cubicBezTo>
                    <a:pt x="1313" y="3430"/>
                    <a:pt x="2027" y="5354"/>
                    <a:pt x="2939" y="7745"/>
                  </a:cubicBezTo>
                  <a:cubicBezTo>
                    <a:pt x="3851" y="10136"/>
                    <a:pt x="4933" y="12975"/>
                    <a:pt x="6128" y="16128"/>
                  </a:cubicBezTo>
                  <a:cubicBezTo>
                    <a:pt x="6339" y="16959"/>
                    <a:pt x="6486" y="17805"/>
                    <a:pt x="6567" y="18660"/>
                  </a:cubicBezTo>
                  <a:cubicBezTo>
                    <a:pt x="6663" y="19534"/>
                    <a:pt x="6752" y="20432"/>
                    <a:pt x="6822" y="21348"/>
                  </a:cubicBezTo>
                  <a:cubicBezTo>
                    <a:pt x="6970" y="23172"/>
                    <a:pt x="7093" y="25072"/>
                    <a:pt x="7201" y="27018"/>
                  </a:cubicBezTo>
                  <a:cubicBezTo>
                    <a:pt x="7626" y="34801"/>
                    <a:pt x="7853" y="41861"/>
                    <a:pt x="8028" y="46963"/>
                  </a:cubicBezTo>
                  <a:cubicBezTo>
                    <a:pt x="8108" y="49506"/>
                    <a:pt x="8178" y="51571"/>
                    <a:pt x="8221" y="53012"/>
                  </a:cubicBezTo>
                  <a:cubicBezTo>
                    <a:pt x="8250" y="53710"/>
                    <a:pt x="8284" y="54263"/>
                    <a:pt x="8284" y="54656"/>
                  </a:cubicBezTo>
                  <a:lnTo>
                    <a:pt x="8284" y="53010"/>
                  </a:lnTo>
                  <a:cubicBezTo>
                    <a:pt x="8254" y="51565"/>
                    <a:pt x="8212" y="49504"/>
                    <a:pt x="8165" y="46959"/>
                  </a:cubicBezTo>
                  <a:cubicBezTo>
                    <a:pt x="8028" y="41851"/>
                    <a:pt x="7829" y="34796"/>
                    <a:pt x="7404" y="27004"/>
                  </a:cubicBezTo>
                  <a:cubicBezTo>
                    <a:pt x="7291" y="25067"/>
                    <a:pt x="7173" y="23167"/>
                    <a:pt x="7017" y="21333"/>
                  </a:cubicBezTo>
                  <a:cubicBezTo>
                    <a:pt x="6946" y="20417"/>
                    <a:pt x="6856" y="19520"/>
                    <a:pt x="6756" y="18635"/>
                  </a:cubicBezTo>
                  <a:cubicBezTo>
                    <a:pt x="6667" y="17767"/>
                    <a:pt x="6510" y="16908"/>
                    <a:pt x="6284" y="16065"/>
                  </a:cubicBezTo>
                  <a:lnTo>
                    <a:pt x="3043" y="7688"/>
                  </a:lnTo>
                  <a:lnTo>
                    <a:pt x="841" y="2055"/>
                  </a:lnTo>
                  <a:cubicBezTo>
                    <a:pt x="580" y="1403"/>
                    <a:pt x="373" y="889"/>
                    <a:pt x="231" y="525"/>
                  </a:cubicBezTo>
                  <a:lnTo>
                    <a:pt x="222" y="504"/>
                  </a:lnTo>
                  <a:close/>
                  <a:moveTo>
                    <a:pt x="8284" y="55086"/>
                  </a:moveTo>
                  <a:cubicBezTo>
                    <a:pt x="8276" y="55132"/>
                    <a:pt x="8276" y="55181"/>
                    <a:pt x="8284" y="55227"/>
                  </a:cubicBezTo>
                  <a:cubicBezTo>
                    <a:pt x="8287" y="55181"/>
                    <a:pt x="8287" y="55132"/>
                    <a:pt x="8284" y="55086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5975" tIns="95975" rIns="95975" bIns="95975" anchor="ctr" anchorCtr="0">
              <a:noAutofit/>
            </a:bodyPr>
            <a:lstStyle/>
            <a:p>
              <a:endParaRPr sz="2149"/>
            </a:p>
          </p:txBody>
        </p:sp>
        <p:grpSp>
          <p:nvGrpSpPr>
            <p:cNvPr id="124" name="Google Shape;3839;p99"/>
            <p:cNvGrpSpPr/>
            <p:nvPr/>
          </p:nvGrpSpPr>
          <p:grpSpPr>
            <a:xfrm>
              <a:off x="831264" y="1821696"/>
              <a:ext cx="4408723" cy="3538394"/>
              <a:chOff x="831264" y="1821696"/>
              <a:chExt cx="4408723" cy="3538394"/>
            </a:xfrm>
          </p:grpSpPr>
          <p:sp>
            <p:nvSpPr>
              <p:cNvPr id="125" name="Google Shape;3840;p99"/>
              <p:cNvSpPr/>
              <p:nvPr/>
            </p:nvSpPr>
            <p:spPr>
              <a:xfrm>
                <a:off x="923913" y="2502960"/>
                <a:ext cx="901455" cy="592721"/>
              </a:xfrm>
              <a:custGeom>
                <a:avLst/>
                <a:gdLst/>
                <a:ahLst/>
                <a:cxnLst/>
                <a:rect l="l" t="t" r="r" b="b"/>
                <a:pathLst>
                  <a:path w="53144" h="34943" extrusionOk="0">
                    <a:moveTo>
                      <a:pt x="1" y="1"/>
                    </a:moveTo>
                    <a:lnTo>
                      <a:pt x="1" y="34943"/>
                    </a:lnTo>
                    <a:lnTo>
                      <a:pt x="53144" y="34943"/>
                    </a:lnTo>
                    <a:lnTo>
                      <a:pt x="53144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6" name="Google Shape;3841;p99"/>
              <p:cNvSpPr/>
              <p:nvPr/>
            </p:nvSpPr>
            <p:spPr>
              <a:xfrm>
                <a:off x="955260" y="2527234"/>
                <a:ext cx="838287" cy="542003"/>
              </a:xfrm>
              <a:custGeom>
                <a:avLst/>
                <a:gdLst/>
                <a:ahLst/>
                <a:cxnLst/>
                <a:rect l="l" t="t" r="r" b="b"/>
                <a:pathLst>
                  <a:path w="49420" h="31953" extrusionOk="0">
                    <a:moveTo>
                      <a:pt x="0" y="1"/>
                    </a:moveTo>
                    <a:lnTo>
                      <a:pt x="0" y="31953"/>
                    </a:lnTo>
                    <a:lnTo>
                      <a:pt x="49419" y="31953"/>
                    </a:lnTo>
                    <a:lnTo>
                      <a:pt x="49419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7" name="Google Shape;3842;p99"/>
              <p:cNvSpPr/>
              <p:nvPr/>
            </p:nvSpPr>
            <p:spPr>
              <a:xfrm>
                <a:off x="1237686" y="2724745"/>
                <a:ext cx="273503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16124" h="8794" extrusionOk="0">
                    <a:moveTo>
                      <a:pt x="1" y="0"/>
                    </a:moveTo>
                    <a:lnTo>
                      <a:pt x="1" y="8794"/>
                    </a:lnTo>
                    <a:lnTo>
                      <a:pt x="16123" y="8794"/>
                    </a:lnTo>
                    <a:lnTo>
                      <a:pt x="16123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8" name="Google Shape;3843;p99"/>
              <p:cNvSpPr/>
              <p:nvPr/>
            </p:nvSpPr>
            <p:spPr>
              <a:xfrm>
                <a:off x="4477761" y="4025820"/>
                <a:ext cx="762227" cy="1318800"/>
              </a:xfrm>
              <a:custGeom>
                <a:avLst/>
                <a:gdLst/>
                <a:ahLst/>
                <a:cxnLst/>
                <a:rect l="l" t="t" r="r" b="b"/>
                <a:pathLst>
                  <a:path w="44936" h="77748" extrusionOk="0">
                    <a:moveTo>
                      <a:pt x="1006" y="0"/>
                    </a:moveTo>
                    <a:lnTo>
                      <a:pt x="0" y="77747"/>
                    </a:lnTo>
                    <a:lnTo>
                      <a:pt x="44936" y="77747"/>
                    </a:lnTo>
                    <a:lnTo>
                      <a:pt x="44936" y="1058"/>
                    </a:lnTo>
                    <a:lnTo>
                      <a:pt x="1006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29" name="Google Shape;3844;p99"/>
              <p:cNvSpPr/>
              <p:nvPr/>
            </p:nvSpPr>
            <p:spPr>
              <a:xfrm>
                <a:off x="831264" y="3435745"/>
                <a:ext cx="762227" cy="1924345"/>
              </a:xfrm>
              <a:custGeom>
                <a:avLst/>
                <a:gdLst/>
                <a:ahLst/>
                <a:cxnLst/>
                <a:rect l="l" t="t" r="r" b="b"/>
                <a:pathLst>
                  <a:path w="44936" h="113447" extrusionOk="0">
                    <a:moveTo>
                      <a:pt x="43930" y="0"/>
                    </a:moveTo>
                    <a:lnTo>
                      <a:pt x="0" y="1546"/>
                    </a:lnTo>
                    <a:lnTo>
                      <a:pt x="0" y="113446"/>
                    </a:lnTo>
                    <a:lnTo>
                      <a:pt x="44935" y="113446"/>
                    </a:lnTo>
                    <a:lnTo>
                      <a:pt x="4393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0" name="Google Shape;3845;p99"/>
              <p:cNvSpPr/>
              <p:nvPr/>
            </p:nvSpPr>
            <p:spPr>
              <a:xfrm>
                <a:off x="831264" y="3450265"/>
                <a:ext cx="341285" cy="1909825"/>
              </a:xfrm>
              <a:custGeom>
                <a:avLst/>
                <a:gdLst/>
                <a:ahLst/>
                <a:cxnLst/>
                <a:rect l="l" t="t" r="r" b="b"/>
                <a:pathLst>
                  <a:path w="20120" h="112591" extrusionOk="0">
                    <a:moveTo>
                      <a:pt x="19722" y="1"/>
                    </a:moveTo>
                    <a:lnTo>
                      <a:pt x="0" y="690"/>
                    </a:lnTo>
                    <a:lnTo>
                      <a:pt x="0" y="112590"/>
                    </a:lnTo>
                    <a:lnTo>
                      <a:pt x="20120" y="112590"/>
                    </a:lnTo>
                    <a:lnTo>
                      <a:pt x="19722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1" name="Google Shape;3846;p99"/>
              <p:cNvSpPr/>
              <p:nvPr/>
            </p:nvSpPr>
            <p:spPr>
              <a:xfrm>
                <a:off x="1191446" y="3459459"/>
                <a:ext cx="361013" cy="269806"/>
              </a:xfrm>
              <a:custGeom>
                <a:avLst/>
                <a:gdLst/>
                <a:ahLst/>
                <a:cxnLst/>
                <a:rect l="l" t="t" r="r" b="b"/>
                <a:pathLst>
                  <a:path w="21283" h="15906" extrusionOk="0">
                    <a:moveTo>
                      <a:pt x="21283" y="1"/>
                    </a:moveTo>
                    <a:lnTo>
                      <a:pt x="1" y="752"/>
                    </a:lnTo>
                    <a:lnTo>
                      <a:pt x="1" y="15906"/>
                    </a:lnTo>
                    <a:lnTo>
                      <a:pt x="21283" y="15906"/>
                    </a:lnTo>
                    <a:lnTo>
                      <a:pt x="21283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2" name="Google Shape;3847;p99"/>
              <p:cNvSpPr/>
              <p:nvPr/>
            </p:nvSpPr>
            <p:spPr>
              <a:xfrm>
                <a:off x="1317528" y="3530091"/>
                <a:ext cx="110460" cy="43441"/>
              </a:xfrm>
              <a:custGeom>
                <a:avLst/>
                <a:gdLst/>
                <a:ahLst/>
                <a:cxnLst/>
                <a:rect l="l" t="t" r="r" b="b"/>
                <a:pathLst>
                  <a:path w="6512" h="2561" extrusionOk="0">
                    <a:moveTo>
                      <a:pt x="1" y="1"/>
                    </a:moveTo>
                    <a:lnTo>
                      <a:pt x="1" y="2561"/>
                    </a:lnTo>
                    <a:lnTo>
                      <a:pt x="6512" y="2561"/>
                    </a:lnTo>
                    <a:lnTo>
                      <a:pt x="6512" y="2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3" name="Google Shape;3848;p99"/>
              <p:cNvSpPr/>
              <p:nvPr/>
            </p:nvSpPr>
            <p:spPr>
              <a:xfrm>
                <a:off x="1313915" y="3607016"/>
                <a:ext cx="114073" cy="16301"/>
              </a:xfrm>
              <a:custGeom>
                <a:avLst/>
                <a:gdLst/>
                <a:ahLst/>
                <a:cxnLst/>
                <a:rect l="l" t="t" r="r" b="b"/>
                <a:pathLst>
                  <a:path w="6725" h="961" extrusionOk="0">
                    <a:moveTo>
                      <a:pt x="1" y="0"/>
                    </a:moveTo>
                    <a:lnTo>
                      <a:pt x="1" y="961"/>
                    </a:lnTo>
                    <a:lnTo>
                      <a:pt x="6725" y="961"/>
                    </a:lnTo>
                    <a:lnTo>
                      <a:pt x="672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4" name="Google Shape;3849;p99"/>
              <p:cNvSpPr/>
              <p:nvPr/>
            </p:nvSpPr>
            <p:spPr>
              <a:xfrm>
                <a:off x="1191446" y="3763563"/>
                <a:ext cx="361013" cy="269738"/>
              </a:xfrm>
              <a:custGeom>
                <a:avLst/>
                <a:gdLst/>
                <a:ahLst/>
                <a:cxnLst/>
                <a:rect l="l" t="t" r="r" b="b"/>
                <a:pathLst>
                  <a:path w="21283" h="15902" extrusionOk="0">
                    <a:moveTo>
                      <a:pt x="21283" y="1"/>
                    </a:moveTo>
                    <a:lnTo>
                      <a:pt x="1" y="752"/>
                    </a:lnTo>
                    <a:lnTo>
                      <a:pt x="1" y="15901"/>
                    </a:lnTo>
                    <a:lnTo>
                      <a:pt x="21283" y="15901"/>
                    </a:lnTo>
                    <a:lnTo>
                      <a:pt x="21283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5" name="Google Shape;3850;p99"/>
              <p:cNvSpPr/>
              <p:nvPr/>
            </p:nvSpPr>
            <p:spPr>
              <a:xfrm>
                <a:off x="1317528" y="3834160"/>
                <a:ext cx="110460" cy="43475"/>
              </a:xfrm>
              <a:custGeom>
                <a:avLst/>
                <a:gdLst/>
                <a:ahLst/>
                <a:cxnLst/>
                <a:rect l="l" t="t" r="r" b="b"/>
                <a:pathLst>
                  <a:path w="6512" h="2563" extrusionOk="0">
                    <a:moveTo>
                      <a:pt x="1" y="1"/>
                    </a:moveTo>
                    <a:lnTo>
                      <a:pt x="1" y="2563"/>
                    </a:lnTo>
                    <a:lnTo>
                      <a:pt x="6512" y="2563"/>
                    </a:lnTo>
                    <a:lnTo>
                      <a:pt x="6512" y="21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6" name="Google Shape;3851;p99"/>
              <p:cNvSpPr/>
              <p:nvPr/>
            </p:nvSpPr>
            <p:spPr>
              <a:xfrm>
                <a:off x="1313915" y="3911119"/>
                <a:ext cx="114073" cy="16301"/>
              </a:xfrm>
              <a:custGeom>
                <a:avLst/>
                <a:gdLst/>
                <a:ahLst/>
                <a:cxnLst/>
                <a:rect l="l" t="t" r="r" b="b"/>
                <a:pathLst>
                  <a:path w="6725" h="961" extrusionOk="0">
                    <a:moveTo>
                      <a:pt x="1" y="0"/>
                    </a:moveTo>
                    <a:lnTo>
                      <a:pt x="1" y="960"/>
                    </a:lnTo>
                    <a:lnTo>
                      <a:pt x="6725" y="960"/>
                    </a:lnTo>
                    <a:lnTo>
                      <a:pt x="672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7" name="Google Shape;3852;p99"/>
              <p:cNvSpPr/>
              <p:nvPr/>
            </p:nvSpPr>
            <p:spPr>
              <a:xfrm>
                <a:off x="1196094" y="4086478"/>
                <a:ext cx="361098" cy="269738"/>
              </a:xfrm>
              <a:custGeom>
                <a:avLst/>
                <a:gdLst/>
                <a:ahLst/>
                <a:cxnLst/>
                <a:rect l="l" t="t" r="r" b="b"/>
                <a:pathLst>
                  <a:path w="21288" h="15902" extrusionOk="0">
                    <a:moveTo>
                      <a:pt x="0" y="1"/>
                    </a:moveTo>
                    <a:lnTo>
                      <a:pt x="0" y="15901"/>
                    </a:lnTo>
                    <a:lnTo>
                      <a:pt x="21288" y="15901"/>
                    </a:lnTo>
                    <a:lnTo>
                      <a:pt x="21288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8" name="Google Shape;3853;p99"/>
              <p:cNvSpPr/>
              <p:nvPr/>
            </p:nvSpPr>
            <p:spPr>
              <a:xfrm>
                <a:off x="1326417" y="4204706"/>
                <a:ext cx="103912" cy="40812"/>
              </a:xfrm>
              <a:custGeom>
                <a:avLst/>
                <a:gdLst/>
                <a:ahLst/>
                <a:cxnLst/>
                <a:rect l="l" t="t" r="r" b="b"/>
                <a:pathLst>
                  <a:path w="6126" h="2406" extrusionOk="0">
                    <a:moveTo>
                      <a:pt x="0" y="0"/>
                    </a:moveTo>
                    <a:lnTo>
                      <a:pt x="0" y="2406"/>
                    </a:lnTo>
                    <a:lnTo>
                      <a:pt x="6125" y="2406"/>
                    </a:lnTo>
                    <a:lnTo>
                      <a:pt x="6125" y="1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39" name="Google Shape;3854;p99"/>
              <p:cNvSpPr/>
              <p:nvPr/>
            </p:nvSpPr>
            <p:spPr>
              <a:xfrm>
                <a:off x="1323058" y="4277017"/>
                <a:ext cx="107271" cy="15317"/>
              </a:xfrm>
              <a:custGeom>
                <a:avLst/>
                <a:gdLst/>
                <a:ahLst/>
                <a:cxnLst/>
                <a:rect l="l" t="t" r="r" b="b"/>
                <a:pathLst>
                  <a:path w="6324" h="903" extrusionOk="0">
                    <a:moveTo>
                      <a:pt x="1" y="0"/>
                    </a:moveTo>
                    <a:lnTo>
                      <a:pt x="1" y="902"/>
                    </a:lnTo>
                    <a:lnTo>
                      <a:pt x="6323" y="902"/>
                    </a:lnTo>
                    <a:lnTo>
                      <a:pt x="6323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0" name="Google Shape;3855;p99"/>
              <p:cNvSpPr/>
              <p:nvPr/>
            </p:nvSpPr>
            <p:spPr>
              <a:xfrm>
                <a:off x="3839988" y="2149275"/>
                <a:ext cx="122724" cy="261070"/>
              </a:xfrm>
              <a:custGeom>
                <a:avLst/>
                <a:gdLst/>
                <a:ahLst/>
                <a:cxnLst/>
                <a:rect l="l" t="t" r="r" b="b"/>
                <a:pathLst>
                  <a:path w="7235" h="15391" extrusionOk="0">
                    <a:moveTo>
                      <a:pt x="322" y="0"/>
                    </a:moveTo>
                    <a:cubicBezTo>
                      <a:pt x="304" y="0"/>
                      <a:pt x="289" y="5"/>
                      <a:pt x="280" y="14"/>
                    </a:cubicBezTo>
                    <a:cubicBezTo>
                      <a:pt x="1" y="269"/>
                      <a:pt x="2501" y="3105"/>
                      <a:pt x="4363" y="7358"/>
                    </a:cubicBezTo>
                    <a:cubicBezTo>
                      <a:pt x="6218" y="11594"/>
                      <a:pt x="6563" y="15391"/>
                      <a:pt x="6938" y="15391"/>
                    </a:cubicBezTo>
                    <a:cubicBezTo>
                      <a:pt x="6940" y="15391"/>
                      <a:pt x="6941" y="15390"/>
                      <a:pt x="6942" y="15390"/>
                    </a:cubicBezTo>
                    <a:cubicBezTo>
                      <a:pt x="7089" y="15386"/>
                      <a:pt x="7235" y="14407"/>
                      <a:pt x="7089" y="12834"/>
                    </a:cubicBezTo>
                    <a:cubicBezTo>
                      <a:pt x="6999" y="11912"/>
                      <a:pt x="6842" y="10997"/>
                      <a:pt x="6617" y="10098"/>
                    </a:cubicBezTo>
                    <a:cubicBezTo>
                      <a:pt x="6332" y="8998"/>
                      <a:pt x="5966" y="7921"/>
                      <a:pt x="5520" y="6876"/>
                    </a:cubicBezTo>
                    <a:cubicBezTo>
                      <a:pt x="5062" y="5835"/>
                      <a:pt x="4525" y="4831"/>
                      <a:pt x="3919" y="3871"/>
                    </a:cubicBezTo>
                    <a:cubicBezTo>
                      <a:pt x="3416" y="3092"/>
                      <a:pt x="2859" y="2351"/>
                      <a:pt x="2250" y="1654"/>
                    </a:cubicBezTo>
                    <a:cubicBezTo>
                      <a:pt x="1282" y="582"/>
                      <a:pt x="531" y="0"/>
                      <a:pt x="322" y="0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1" name="Google Shape;3856;p99"/>
              <p:cNvSpPr/>
              <p:nvPr/>
            </p:nvSpPr>
            <p:spPr>
              <a:xfrm>
                <a:off x="3943561" y="1821696"/>
                <a:ext cx="38488" cy="642336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37868" extrusionOk="0">
                    <a:moveTo>
                      <a:pt x="576" y="0"/>
                    </a:moveTo>
                    <a:cubicBezTo>
                      <a:pt x="407" y="0"/>
                      <a:pt x="221" y="2119"/>
                      <a:pt x="136" y="5554"/>
                    </a:cubicBezTo>
                    <a:cubicBezTo>
                      <a:pt x="52" y="8989"/>
                      <a:pt x="1" y="13733"/>
                      <a:pt x="136" y="18979"/>
                    </a:cubicBezTo>
                    <a:cubicBezTo>
                      <a:pt x="274" y="24222"/>
                      <a:pt x="629" y="28971"/>
                      <a:pt x="1048" y="32387"/>
                    </a:cubicBezTo>
                    <a:cubicBezTo>
                      <a:pt x="1469" y="35803"/>
                      <a:pt x="1924" y="37868"/>
                      <a:pt x="2083" y="37868"/>
                    </a:cubicBezTo>
                    <a:cubicBezTo>
                      <a:pt x="2269" y="37843"/>
                      <a:pt x="2131" y="35746"/>
                      <a:pt x="1937" y="32306"/>
                    </a:cubicBezTo>
                    <a:cubicBezTo>
                      <a:pt x="1744" y="28865"/>
                      <a:pt x="1541" y="24168"/>
                      <a:pt x="1399" y="18943"/>
                    </a:cubicBezTo>
                    <a:cubicBezTo>
                      <a:pt x="1257" y="13719"/>
                      <a:pt x="1190" y="8982"/>
                      <a:pt x="1048" y="5552"/>
                    </a:cubicBezTo>
                    <a:cubicBezTo>
                      <a:pt x="907" y="2122"/>
                      <a:pt x="746" y="0"/>
                      <a:pt x="576" y="0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2" name="Google Shape;3857;p99"/>
              <p:cNvSpPr/>
              <p:nvPr/>
            </p:nvSpPr>
            <p:spPr>
              <a:xfrm>
                <a:off x="3974076" y="1958295"/>
                <a:ext cx="137396" cy="467419"/>
              </a:xfrm>
              <a:custGeom>
                <a:avLst/>
                <a:gdLst/>
                <a:ahLst/>
                <a:cxnLst/>
                <a:rect l="l" t="t" r="r" b="b"/>
                <a:pathLst>
                  <a:path w="8100" h="27556" extrusionOk="0">
                    <a:moveTo>
                      <a:pt x="7925" y="1"/>
                    </a:moveTo>
                    <a:cubicBezTo>
                      <a:pt x="7747" y="1"/>
                      <a:pt x="6812" y="1329"/>
                      <a:pt x="5748" y="3652"/>
                    </a:cubicBezTo>
                    <a:cubicBezTo>
                      <a:pt x="4359" y="6768"/>
                      <a:pt x="3211" y="9987"/>
                      <a:pt x="2317" y="13281"/>
                    </a:cubicBezTo>
                    <a:cubicBezTo>
                      <a:pt x="1383" y="16564"/>
                      <a:pt x="706" y="19915"/>
                      <a:pt x="290" y="23303"/>
                    </a:cubicBezTo>
                    <a:cubicBezTo>
                      <a:pt x="1" y="25916"/>
                      <a:pt x="100" y="27551"/>
                      <a:pt x="290" y="27555"/>
                    </a:cubicBezTo>
                    <a:cubicBezTo>
                      <a:pt x="290" y="27555"/>
                      <a:pt x="290" y="27555"/>
                      <a:pt x="291" y="27555"/>
                    </a:cubicBezTo>
                    <a:cubicBezTo>
                      <a:pt x="479" y="27555"/>
                      <a:pt x="706" y="25969"/>
                      <a:pt x="1179" y="23440"/>
                    </a:cubicBezTo>
                    <a:cubicBezTo>
                      <a:pt x="1651" y="20907"/>
                      <a:pt x="2472" y="17420"/>
                      <a:pt x="3540" y="13622"/>
                    </a:cubicBezTo>
                    <a:cubicBezTo>
                      <a:pt x="4609" y="9822"/>
                      <a:pt x="5690" y="6424"/>
                      <a:pt x="6579" y="3991"/>
                    </a:cubicBezTo>
                    <a:cubicBezTo>
                      <a:pt x="7467" y="1558"/>
                      <a:pt x="8100" y="98"/>
                      <a:pt x="7939" y="4"/>
                    </a:cubicBezTo>
                    <a:cubicBezTo>
                      <a:pt x="7935" y="2"/>
                      <a:pt x="7931" y="1"/>
                      <a:pt x="7925" y="1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3" name="Google Shape;3858;p99"/>
              <p:cNvSpPr/>
              <p:nvPr/>
            </p:nvSpPr>
            <p:spPr>
              <a:xfrm>
                <a:off x="3811881" y="2390024"/>
                <a:ext cx="302255" cy="221632"/>
              </a:xfrm>
              <a:custGeom>
                <a:avLst/>
                <a:gdLst/>
                <a:ahLst/>
                <a:cxnLst/>
                <a:rect l="l" t="t" r="r" b="b"/>
                <a:pathLst>
                  <a:path w="17819" h="13066" extrusionOk="0">
                    <a:moveTo>
                      <a:pt x="0" y="0"/>
                    </a:moveTo>
                    <a:lnTo>
                      <a:pt x="0" y="4177"/>
                    </a:lnTo>
                    <a:cubicBezTo>
                      <a:pt x="10" y="9090"/>
                      <a:pt x="3994" y="13066"/>
                      <a:pt x="8905" y="13066"/>
                    </a:cubicBezTo>
                    <a:cubicBezTo>
                      <a:pt x="8907" y="13066"/>
                      <a:pt x="8909" y="13066"/>
                      <a:pt x="8911" y="13066"/>
                    </a:cubicBezTo>
                    <a:cubicBezTo>
                      <a:pt x="13830" y="13066"/>
                      <a:pt x="17818" y="9078"/>
                      <a:pt x="17818" y="4158"/>
                    </a:cubicBezTo>
                    <a:lnTo>
                      <a:pt x="17818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4" name="Google Shape;3859;p99"/>
              <p:cNvSpPr/>
              <p:nvPr/>
            </p:nvSpPr>
            <p:spPr>
              <a:xfrm>
                <a:off x="3812271" y="2447815"/>
                <a:ext cx="304596" cy="4275"/>
              </a:xfrm>
              <a:custGeom>
                <a:avLst/>
                <a:gdLst/>
                <a:ahLst/>
                <a:cxnLst/>
                <a:rect l="l" t="t" r="r" b="b"/>
                <a:pathLst>
                  <a:path w="17957" h="252" extrusionOk="0">
                    <a:moveTo>
                      <a:pt x="8978" y="0"/>
                    </a:moveTo>
                    <a:cubicBezTo>
                      <a:pt x="4025" y="0"/>
                      <a:pt x="1" y="61"/>
                      <a:pt x="1" y="129"/>
                    </a:cubicBezTo>
                    <a:cubicBezTo>
                      <a:pt x="1" y="194"/>
                      <a:pt x="4021" y="251"/>
                      <a:pt x="8978" y="251"/>
                    </a:cubicBezTo>
                    <a:cubicBezTo>
                      <a:pt x="13934" y="251"/>
                      <a:pt x="17956" y="194"/>
                      <a:pt x="17956" y="129"/>
                    </a:cubicBezTo>
                    <a:cubicBezTo>
                      <a:pt x="17956" y="57"/>
                      <a:pt x="13930" y="0"/>
                      <a:pt x="897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5" name="Google Shape;3860;p99"/>
              <p:cNvSpPr/>
              <p:nvPr/>
            </p:nvSpPr>
            <p:spPr>
              <a:xfrm>
                <a:off x="3812271" y="2467475"/>
                <a:ext cx="304596" cy="4342"/>
              </a:xfrm>
              <a:custGeom>
                <a:avLst/>
                <a:gdLst/>
                <a:ahLst/>
                <a:cxnLst/>
                <a:rect l="l" t="t" r="r" b="b"/>
                <a:pathLst>
                  <a:path w="17957" h="256" extrusionOk="0">
                    <a:moveTo>
                      <a:pt x="8978" y="0"/>
                    </a:moveTo>
                    <a:cubicBezTo>
                      <a:pt x="4025" y="0"/>
                      <a:pt x="1" y="57"/>
                      <a:pt x="1" y="129"/>
                    </a:cubicBezTo>
                    <a:cubicBezTo>
                      <a:pt x="1" y="199"/>
                      <a:pt x="4021" y="256"/>
                      <a:pt x="8978" y="256"/>
                    </a:cubicBezTo>
                    <a:cubicBezTo>
                      <a:pt x="13934" y="256"/>
                      <a:pt x="17956" y="199"/>
                      <a:pt x="17956" y="129"/>
                    </a:cubicBezTo>
                    <a:cubicBezTo>
                      <a:pt x="17956" y="56"/>
                      <a:pt x="13930" y="0"/>
                      <a:pt x="897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6" name="Google Shape;3861;p99"/>
              <p:cNvSpPr/>
              <p:nvPr/>
            </p:nvSpPr>
            <p:spPr>
              <a:xfrm>
                <a:off x="3609959" y="2611961"/>
                <a:ext cx="1394623" cy="80640"/>
              </a:xfrm>
              <a:custGeom>
                <a:avLst/>
                <a:gdLst/>
                <a:ahLst/>
                <a:cxnLst/>
                <a:rect l="l" t="t" r="r" b="b"/>
                <a:pathLst>
                  <a:path w="82218" h="4754" extrusionOk="0">
                    <a:moveTo>
                      <a:pt x="1" y="1"/>
                    </a:moveTo>
                    <a:lnTo>
                      <a:pt x="1" y="4754"/>
                    </a:lnTo>
                    <a:lnTo>
                      <a:pt x="82218" y="4754"/>
                    </a:lnTo>
                    <a:lnTo>
                      <a:pt x="82218" y="1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7" name="Google Shape;3862;p99"/>
              <p:cNvSpPr/>
              <p:nvPr/>
            </p:nvSpPr>
            <p:spPr>
              <a:xfrm>
                <a:off x="3874472" y="2692686"/>
                <a:ext cx="46002" cy="139703"/>
              </a:xfrm>
              <a:custGeom>
                <a:avLst/>
                <a:gdLst/>
                <a:ahLst/>
                <a:cxnLst/>
                <a:rect l="l" t="t" r="r" b="b"/>
                <a:pathLst>
                  <a:path w="2712" h="8236" extrusionOk="0">
                    <a:moveTo>
                      <a:pt x="0" y="0"/>
                    </a:moveTo>
                    <a:lnTo>
                      <a:pt x="0" y="8236"/>
                    </a:lnTo>
                    <a:lnTo>
                      <a:pt x="2711" y="8236"/>
                    </a:lnTo>
                    <a:lnTo>
                      <a:pt x="2711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8" name="Google Shape;3863;p99"/>
              <p:cNvSpPr/>
              <p:nvPr/>
            </p:nvSpPr>
            <p:spPr>
              <a:xfrm>
                <a:off x="4375324" y="2316848"/>
                <a:ext cx="438362" cy="293197"/>
              </a:xfrm>
              <a:custGeom>
                <a:avLst/>
                <a:gdLst/>
                <a:ahLst/>
                <a:cxnLst/>
                <a:rect l="l" t="t" r="r" b="b"/>
                <a:pathLst>
                  <a:path w="25843" h="17285" extrusionOk="0">
                    <a:moveTo>
                      <a:pt x="1863" y="0"/>
                    </a:moveTo>
                    <a:lnTo>
                      <a:pt x="1" y="17285"/>
                    </a:lnTo>
                    <a:lnTo>
                      <a:pt x="23862" y="17285"/>
                    </a:lnTo>
                    <a:lnTo>
                      <a:pt x="25842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49" name="Google Shape;3864;p99"/>
              <p:cNvSpPr/>
              <p:nvPr/>
            </p:nvSpPr>
            <p:spPr>
              <a:xfrm>
                <a:off x="4392813" y="2337864"/>
                <a:ext cx="394887" cy="256575"/>
              </a:xfrm>
              <a:custGeom>
                <a:avLst/>
                <a:gdLst/>
                <a:ahLst/>
                <a:cxnLst/>
                <a:rect l="l" t="t" r="r" b="b"/>
                <a:pathLst>
                  <a:path w="23280" h="15126" extrusionOk="0">
                    <a:moveTo>
                      <a:pt x="1814" y="1"/>
                    </a:moveTo>
                    <a:lnTo>
                      <a:pt x="0" y="15125"/>
                    </a:lnTo>
                    <a:lnTo>
                      <a:pt x="21536" y="15125"/>
                    </a:lnTo>
                    <a:lnTo>
                      <a:pt x="2328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0" name="Google Shape;3865;p99"/>
              <p:cNvSpPr/>
              <p:nvPr/>
            </p:nvSpPr>
            <p:spPr>
              <a:xfrm>
                <a:off x="4466141" y="2381051"/>
                <a:ext cx="242377" cy="170253"/>
              </a:xfrm>
              <a:custGeom>
                <a:avLst/>
                <a:gdLst/>
                <a:ahLst/>
                <a:cxnLst/>
                <a:rect l="l" t="t" r="r" b="b"/>
                <a:pathLst>
                  <a:path w="14289" h="10037" extrusionOk="0">
                    <a:moveTo>
                      <a:pt x="1115" y="0"/>
                    </a:moveTo>
                    <a:lnTo>
                      <a:pt x="0" y="10036"/>
                    </a:lnTo>
                    <a:lnTo>
                      <a:pt x="13589" y="10036"/>
                    </a:lnTo>
                    <a:lnTo>
                      <a:pt x="14289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1" name="Google Shape;3866;p99"/>
              <p:cNvSpPr/>
              <p:nvPr/>
            </p:nvSpPr>
            <p:spPr>
              <a:xfrm>
                <a:off x="2155730" y="2296340"/>
                <a:ext cx="335281" cy="509995"/>
              </a:xfrm>
              <a:custGeom>
                <a:avLst/>
                <a:gdLst/>
                <a:ahLst/>
                <a:cxnLst/>
                <a:rect l="l" t="t" r="r" b="b"/>
                <a:pathLst>
                  <a:path w="19766" h="30066" extrusionOk="0">
                    <a:moveTo>
                      <a:pt x="1" y="1"/>
                    </a:moveTo>
                    <a:lnTo>
                      <a:pt x="1" y="30066"/>
                    </a:lnTo>
                    <a:lnTo>
                      <a:pt x="19765" y="30066"/>
                    </a:lnTo>
                    <a:lnTo>
                      <a:pt x="19765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2" name="Google Shape;3867;p99"/>
              <p:cNvSpPr/>
              <p:nvPr/>
            </p:nvSpPr>
            <p:spPr>
              <a:xfrm>
                <a:off x="2169436" y="2314287"/>
                <a:ext cx="306597" cy="474272"/>
              </a:xfrm>
              <a:custGeom>
                <a:avLst/>
                <a:gdLst/>
                <a:ahLst/>
                <a:cxnLst/>
                <a:rect l="l" t="t" r="r" b="b"/>
                <a:pathLst>
                  <a:path w="18075" h="27960" extrusionOk="0">
                    <a:moveTo>
                      <a:pt x="1" y="1"/>
                    </a:moveTo>
                    <a:lnTo>
                      <a:pt x="1" y="27960"/>
                    </a:lnTo>
                    <a:lnTo>
                      <a:pt x="18075" y="27960"/>
                    </a:lnTo>
                    <a:lnTo>
                      <a:pt x="18075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3" name="Google Shape;3868;p99"/>
              <p:cNvSpPr/>
              <p:nvPr/>
            </p:nvSpPr>
            <p:spPr>
              <a:xfrm>
                <a:off x="2281168" y="2474107"/>
                <a:ext cx="84405" cy="154715"/>
              </a:xfrm>
              <a:custGeom>
                <a:avLst/>
                <a:gdLst/>
                <a:ahLst/>
                <a:cxnLst/>
                <a:rect l="l" t="t" r="r" b="b"/>
                <a:pathLst>
                  <a:path w="4976" h="9121" extrusionOk="0">
                    <a:moveTo>
                      <a:pt x="1" y="1"/>
                    </a:moveTo>
                    <a:lnTo>
                      <a:pt x="1" y="9120"/>
                    </a:lnTo>
                    <a:lnTo>
                      <a:pt x="4975" y="9120"/>
                    </a:lnTo>
                    <a:lnTo>
                      <a:pt x="4975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4" name="Google Shape;3869;p99"/>
              <p:cNvSpPr/>
              <p:nvPr/>
            </p:nvSpPr>
            <p:spPr>
              <a:xfrm>
                <a:off x="1713552" y="2045397"/>
                <a:ext cx="192864" cy="293282"/>
              </a:xfrm>
              <a:custGeom>
                <a:avLst/>
                <a:gdLst/>
                <a:ahLst/>
                <a:cxnLst/>
                <a:rect l="l" t="t" r="r" b="b"/>
                <a:pathLst>
                  <a:path w="11370" h="17290" extrusionOk="0">
                    <a:moveTo>
                      <a:pt x="1" y="0"/>
                    </a:moveTo>
                    <a:lnTo>
                      <a:pt x="1" y="17289"/>
                    </a:lnTo>
                    <a:lnTo>
                      <a:pt x="11369" y="17289"/>
                    </a:lnTo>
                    <a:lnTo>
                      <a:pt x="11369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5" name="Google Shape;3870;p99"/>
              <p:cNvSpPr/>
              <p:nvPr/>
            </p:nvSpPr>
            <p:spPr>
              <a:xfrm>
                <a:off x="1721321" y="2055727"/>
                <a:ext cx="176342" cy="272757"/>
              </a:xfrm>
              <a:custGeom>
                <a:avLst/>
                <a:gdLst/>
                <a:ahLst/>
                <a:cxnLst/>
                <a:rect l="l" t="t" r="r" b="b"/>
                <a:pathLst>
                  <a:path w="10396" h="16080" extrusionOk="0">
                    <a:moveTo>
                      <a:pt x="0" y="1"/>
                    </a:moveTo>
                    <a:lnTo>
                      <a:pt x="0" y="16080"/>
                    </a:lnTo>
                    <a:lnTo>
                      <a:pt x="10395" y="16080"/>
                    </a:lnTo>
                    <a:lnTo>
                      <a:pt x="10395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6" name="Google Shape;3871;p99"/>
              <p:cNvSpPr/>
              <p:nvPr/>
            </p:nvSpPr>
            <p:spPr>
              <a:xfrm>
                <a:off x="1785676" y="2147647"/>
                <a:ext cx="48496" cy="88985"/>
              </a:xfrm>
              <a:custGeom>
                <a:avLst/>
                <a:gdLst/>
                <a:ahLst/>
                <a:cxnLst/>
                <a:rect l="l" t="t" r="r" b="b"/>
                <a:pathLst>
                  <a:path w="2859" h="5246" extrusionOk="0">
                    <a:moveTo>
                      <a:pt x="0" y="1"/>
                    </a:moveTo>
                    <a:lnTo>
                      <a:pt x="0" y="5246"/>
                    </a:lnTo>
                    <a:lnTo>
                      <a:pt x="2859" y="5246"/>
                    </a:lnTo>
                    <a:lnTo>
                      <a:pt x="2859" y="1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7" name="Google Shape;3872;p99"/>
              <p:cNvSpPr/>
              <p:nvPr/>
            </p:nvSpPr>
            <p:spPr>
              <a:xfrm>
                <a:off x="4349965" y="2890197"/>
                <a:ext cx="230368" cy="410035"/>
              </a:xfrm>
              <a:custGeom>
                <a:avLst/>
                <a:gdLst/>
                <a:ahLst/>
                <a:cxnLst/>
                <a:rect l="l" t="t" r="r" b="b"/>
                <a:pathLst>
                  <a:path w="13581" h="24173" extrusionOk="0">
                    <a:moveTo>
                      <a:pt x="5502" y="0"/>
                    </a:moveTo>
                    <a:cubicBezTo>
                      <a:pt x="3849" y="0"/>
                      <a:pt x="2186" y="331"/>
                      <a:pt x="616" y="1005"/>
                    </a:cubicBezTo>
                    <a:cubicBezTo>
                      <a:pt x="616" y="1005"/>
                      <a:pt x="1" y="9185"/>
                      <a:pt x="44" y="12747"/>
                    </a:cubicBezTo>
                    <a:cubicBezTo>
                      <a:pt x="87" y="16310"/>
                      <a:pt x="3650" y="16862"/>
                      <a:pt x="3650" y="16862"/>
                    </a:cubicBezTo>
                    <a:cubicBezTo>
                      <a:pt x="3650" y="16862"/>
                      <a:pt x="3597" y="22698"/>
                      <a:pt x="3650" y="23700"/>
                    </a:cubicBezTo>
                    <a:lnTo>
                      <a:pt x="12213" y="24172"/>
                    </a:lnTo>
                    <a:lnTo>
                      <a:pt x="13580" y="2975"/>
                    </a:lnTo>
                    <a:lnTo>
                      <a:pt x="13056" y="2569"/>
                    </a:lnTo>
                    <a:cubicBezTo>
                      <a:pt x="10853" y="875"/>
                      <a:pt x="8190" y="0"/>
                      <a:pt x="5502" y="0"/>
                    </a:cubicBezTo>
                    <a:close/>
                  </a:path>
                </a:pathLst>
              </a:custGeom>
              <a:solidFill>
                <a:srgbClr val="AA755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8" name="Google Shape;3873;p99"/>
              <p:cNvSpPr/>
              <p:nvPr/>
            </p:nvSpPr>
            <p:spPr>
              <a:xfrm>
                <a:off x="4357056" y="2999215"/>
                <a:ext cx="21220" cy="17692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1043" extrusionOk="0">
                    <a:moveTo>
                      <a:pt x="687" y="1"/>
                    </a:moveTo>
                    <a:cubicBezTo>
                      <a:pt x="247" y="1"/>
                      <a:pt x="1" y="528"/>
                      <a:pt x="302" y="866"/>
                    </a:cubicBezTo>
                    <a:lnTo>
                      <a:pt x="308" y="871"/>
                    </a:lnTo>
                    <a:cubicBezTo>
                      <a:pt x="409" y="985"/>
                      <a:pt x="550" y="1043"/>
                      <a:pt x="691" y="1043"/>
                    </a:cubicBezTo>
                    <a:cubicBezTo>
                      <a:pt x="813" y="1043"/>
                      <a:pt x="936" y="999"/>
                      <a:pt x="1034" y="911"/>
                    </a:cubicBezTo>
                    <a:lnTo>
                      <a:pt x="1035" y="909"/>
                    </a:lnTo>
                    <a:cubicBezTo>
                      <a:pt x="1192" y="771"/>
                      <a:pt x="1250" y="550"/>
                      <a:pt x="1181" y="351"/>
                    </a:cubicBezTo>
                    <a:cubicBezTo>
                      <a:pt x="1113" y="152"/>
                      <a:pt x="932" y="15"/>
                      <a:pt x="721" y="2"/>
                    </a:cubicBezTo>
                    <a:cubicBezTo>
                      <a:pt x="710" y="1"/>
                      <a:pt x="698" y="1"/>
                      <a:pt x="68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59" name="Google Shape;3874;p99"/>
              <p:cNvSpPr/>
              <p:nvPr/>
            </p:nvSpPr>
            <p:spPr>
              <a:xfrm>
                <a:off x="4359532" y="2992193"/>
                <a:ext cx="31822" cy="8821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520" extrusionOk="0">
                    <a:moveTo>
                      <a:pt x="921" y="1"/>
                    </a:moveTo>
                    <a:cubicBezTo>
                      <a:pt x="661" y="2"/>
                      <a:pt x="410" y="88"/>
                      <a:pt x="204" y="246"/>
                    </a:cubicBezTo>
                    <a:cubicBezTo>
                      <a:pt x="53" y="369"/>
                      <a:pt x="1" y="483"/>
                      <a:pt x="29" y="511"/>
                    </a:cubicBezTo>
                    <a:cubicBezTo>
                      <a:pt x="34" y="517"/>
                      <a:pt x="42" y="520"/>
                      <a:pt x="54" y="520"/>
                    </a:cubicBezTo>
                    <a:cubicBezTo>
                      <a:pt x="154" y="520"/>
                      <a:pt x="481" y="303"/>
                      <a:pt x="921" y="299"/>
                    </a:cubicBezTo>
                    <a:cubicBezTo>
                      <a:pt x="926" y="299"/>
                      <a:pt x="930" y="299"/>
                      <a:pt x="934" y="299"/>
                    </a:cubicBezTo>
                    <a:cubicBezTo>
                      <a:pt x="1366" y="299"/>
                      <a:pt x="1694" y="497"/>
                      <a:pt x="1797" y="497"/>
                    </a:cubicBezTo>
                    <a:cubicBezTo>
                      <a:pt x="1810" y="497"/>
                      <a:pt x="1819" y="494"/>
                      <a:pt x="1825" y="487"/>
                    </a:cubicBezTo>
                    <a:cubicBezTo>
                      <a:pt x="1876" y="426"/>
                      <a:pt x="1795" y="346"/>
                      <a:pt x="1641" y="227"/>
                    </a:cubicBezTo>
                    <a:cubicBezTo>
                      <a:pt x="1430" y="80"/>
                      <a:pt x="1179" y="1"/>
                      <a:pt x="92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0" name="Google Shape;3875;p99"/>
              <p:cNvSpPr/>
              <p:nvPr/>
            </p:nvSpPr>
            <p:spPr>
              <a:xfrm>
                <a:off x="4450417" y="3003032"/>
                <a:ext cx="20084" cy="176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42" extrusionOk="0">
                    <a:moveTo>
                      <a:pt x="595" y="1"/>
                    </a:moveTo>
                    <a:cubicBezTo>
                      <a:pt x="505" y="1"/>
                      <a:pt x="412" y="25"/>
                      <a:pt x="323" y="79"/>
                    </a:cubicBezTo>
                    <a:lnTo>
                      <a:pt x="322" y="81"/>
                    </a:lnTo>
                    <a:cubicBezTo>
                      <a:pt x="78" y="227"/>
                      <a:pt x="0" y="544"/>
                      <a:pt x="148" y="787"/>
                    </a:cubicBezTo>
                    <a:lnTo>
                      <a:pt x="151" y="794"/>
                    </a:lnTo>
                    <a:cubicBezTo>
                      <a:pt x="246" y="949"/>
                      <a:pt x="415" y="1042"/>
                      <a:pt x="593" y="1042"/>
                    </a:cubicBezTo>
                    <a:cubicBezTo>
                      <a:pt x="621" y="1042"/>
                      <a:pt x="648" y="1040"/>
                      <a:pt x="676" y="1035"/>
                    </a:cubicBezTo>
                    <a:cubicBezTo>
                      <a:pt x="883" y="1003"/>
                      <a:pt x="1051" y="848"/>
                      <a:pt x="1099" y="643"/>
                    </a:cubicBezTo>
                    <a:cubicBezTo>
                      <a:pt x="1183" y="294"/>
                      <a:pt x="907" y="1"/>
                      <a:pt x="59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1" name="Google Shape;3876;p99"/>
              <p:cNvSpPr/>
              <p:nvPr/>
            </p:nvSpPr>
            <p:spPr>
              <a:xfrm>
                <a:off x="4450265" y="2995755"/>
                <a:ext cx="31499" cy="8804"/>
              </a:xfrm>
              <a:custGeom>
                <a:avLst/>
                <a:gdLst/>
                <a:ahLst/>
                <a:cxnLst/>
                <a:rect l="l" t="t" r="r" b="b"/>
                <a:pathLst>
                  <a:path w="1857" h="519" extrusionOk="0">
                    <a:moveTo>
                      <a:pt x="908" y="0"/>
                    </a:moveTo>
                    <a:cubicBezTo>
                      <a:pt x="659" y="0"/>
                      <a:pt x="411" y="77"/>
                      <a:pt x="199" y="231"/>
                    </a:cubicBezTo>
                    <a:cubicBezTo>
                      <a:pt x="33" y="372"/>
                      <a:pt x="1" y="481"/>
                      <a:pt x="1" y="510"/>
                    </a:cubicBezTo>
                    <a:cubicBezTo>
                      <a:pt x="7" y="516"/>
                      <a:pt x="15" y="519"/>
                      <a:pt x="27" y="519"/>
                    </a:cubicBezTo>
                    <a:cubicBezTo>
                      <a:pt x="130" y="519"/>
                      <a:pt x="457" y="301"/>
                      <a:pt x="898" y="301"/>
                    </a:cubicBezTo>
                    <a:cubicBezTo>
                      <a:pt x="1336" y="301"/>
                      <a:pt x="1665" y="500"/>
                      <a:pt x="1772" y="500"/>
                    </a:cubicBezTo>
                    <a:cubicBezTo>
                      <a:pt x="1785" y="500"/>
                      <a:pt x="1795" y="497"/>
                      <a:pt x="1801" y="491"/>
                    </a:cubicBezTo>
                    <a:cubicBezTo>
                      <a:pt x="1857" y="429"/>
                      <a:pt x="1772" y="348"/>
                      <a:pt x="1616" y="231"/>
                    </a:cubicBezTo>
                    <a:cubicBezTo>
                      <a:pt x="1404" y="77"/>
                      <a:pt x="1156" y="0"/>
                      <a:pt x="90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2" name="Google Shape;3877;p99"/>
              <p:cNvSpPr/>
              <p:nvPr/>
            </p:nvSpPr>
            <p:spPr>
              <a:xfrm>
                <a:off x="4395102" y="3000674"/>
                <a:ext cx="26801" cy="7326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4319" extrusionOk="0">
                    <a:moveTo>
                      <a:pt x="1579" y="1"/>
                    </a:moveTo>
                    <a:lnTo>
                      <a:pt x="1579" y="1"/>
                    </a:lnTo>
                    <a:cubicBezTo>
                      <a:pt x="1126" y="801"/>
                      <a:pt x="758" y="1648"/>
                      <a:pt x="477" y="2525"/>
                    </a:cubicBezTo>
                    <a:cubicBezTo>
                      <a:pt x="350" y="2869"/>
                      <a:pt x="232" y="3200"/>
                      <a:pt x="109" y="3530"/>
                    </a:cubicBezTo>
                    <a:cubicBezTo>
                      <a:pt x="26" y="3694"/>
                      <a:pt x="1" y="3881"/>
                      <a:pt x="39" y="4061"/>
                    </a:cubicBezTo>
                    <a:cubicBezTo>
                      <a:pt x="75" y="4160"/>
                      <a:pt x="159" y="4237"/>
                      <a:pt x="260" y="4268"/>
                    </a:cubicBezTo>
                    <a:cubicBezTo>
                      <a:pt x="333" y="4286"/>
                      <a:pt x="407" y="4294"/>
                      <a:pt x="482" y="4296"/>
                    </a:cubicBezTo>
                    <a:cubicBezTo>
                      <a:pt x="590" y="4311"/>
                      <a:pt x="698" y="4318"/>
                      <a:pt x="806" y="4318"/>
                    </a:cubicBezTo>
                    <a:cubicBezTo>
                      <a:pt x="969" y="4318"/>
                      <a:pt x="1131" y="4301"/>
                      <a:pt x="1291" y="4268"/>
                    </a:cubicBezTo>
                    <a:cubicBezTo>
                      <a:pt x="1039" y="4167"/>
                      <a:pt x="770" y="4110"/>
                      <a:pt x="498" y="4099"/>
                    </a:cubicBezTo>
                    <a:cubicBezTo>
                      <a:pt x="369" y="4099"/>
                      <a:pt x="271" y="4056"/>
                      <a:pt x="261" y="3989"/>
                    </a:cubicBezTo>
                    <a:cubicBezTo>
                      <a:pt x="255" y="3860"/>
                      <a:pt x="286" y="3732"/>
                      <a:pt x="352" y="3621"/>
                    </a:cubicBezTo>
                    <a:lnTo>
                      <a:pt x="739" y="2624"/>
                    </a:lnTo>
                    <a:cubicBezTo>
                      <a:pt x="1106" y="1779"/>
                      <a:pt x="1388" y="901"/>
                      <a:pt x="157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3" name="Google Shape;3878;p99"/>
              <p:cNvSpPr/>
              <p:nvPr/>
            </p:nvSpPr>
            <p:spPr>
              <a:xfrm>
                <a:off x="4411946" y="3152743"/>
                <a:ext cx="78893" cy="38556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2273" extrusionOk="0">
                    <a:moveTo>
                      <a:pt x="4651" y="0"/>
                    </a:moveTo>
                    <a:lnTo>
                      <a:pt x="4651" y="0"/>
                    </a:lnTo>
                    <a:cubicBezTo>
                      <a:pt x="3309" y="865"/>
                      <a:pt x="1750" y="1324"/>
                      <a:pt x="158" y="1324"/>
                    </a:cubicBezTo>
                    <a:cubicBezTo>
                      <a:pt x="109" y="1324"/>
                      <a:pt x="60" y="1324"/>
                      <a:pt x="11" y="1323"/>
                    </a:cubicBezTo>
                    <a:lnTo>
                      <a:pt x="0" y="2245"/>
                    </a:lnTo>
                    <a:cubicBezTo>
                      <a:pt x="210" y="2264"/>
                      <a:pt x="411" y="2273"/>
                      <a:pt x="603" y="2273"/>
                    </a:cubicBezTo>
                    <a:cubicBezTo>
                      <a:pt x="3680" y="2273"/>
                      <a:pt x="4651" y="0"/>
                      <a:pt x="4651" y="0"/>
                    </a:cubicBezTo>
                    <a:close/>
                  </a:path>
                </a:pathLst>
              </a:custGeom>
              <a:solidFill>
                <a:srgbClr val="7F524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4" name="Google Shape;3879;p99"/>
              <p:cNvSpPr/>
              <p:nvPr/>
            </p:nvSpPr>
            <p:spPr>
              <a:xfrm>
                <a:off x="4346267" y="2799193"/>
                <a:ext cx="264971" cy="253284"/>
              </a:xfrm>
              <a:custGeom>
                <a:avLst/>
                <a:gdLst/>
                <a:ahLst/>
                <a:cxnLst/>
                <a:rect l="l" t="t" r="r" b="b"/>
                <a:pathLst>
                  <a:path w="15621" h="14932" extrusionOk="0">
                    <a:moveTo>
                      <a:pt x="2493" y="1"/>
                    </a:moveTo>
                    <a:cubicBezTo>
                      <a:pt x="2227" y="1"/>
                      <a:pt x="1960" y="71"/>
                      <a:pt x="1722" y="213"/>
                    </a:cubicBezTo>
                    <a:cubicBezTo>
                      <a:pt x="1304" y="592"/>
                      <a:pt x="1166" y="1192"/>
                      <a:pt x="1378" y="1716"/>
                    </a:cubicBezTo>
                    <a:cubicBezTo>
                      <a:pt x="1595" y="2224"/>
                      <a:pt x="1917" y="2682"/>
                      <a:pt x="2323" y="3057"/>
                    </a:cubicBezTo>
                    <a:cubicBezTo>
                      <a:pt x="2086" y="2890"/>
                      <a:pt x="1818" y="2811"/>
                      <a:pt x="1554" y="2811"/>
                    </a:cubicBezTo>
                    <a:cubicBezTo>
                      <a:pt x="1018" y="2811"/>
                      <a:pt x="498" y="3135"/>
                      <a:pt x="295" y="3690"/>
                    </a:cubicBezTo>
                    <a:cubicBezTo>
                      <a:pt x="1" y="4492"/>
                      <a:pt x="526" y="5354"/>
                      <a:pt x="1359" y="5473"/>
                    </a:cubicBezTo>
                    <a:lnTo>
                      <a:pt x="1359" y="5473"/>
                    </a:lnTo>
                    <a:cubicBezTo>
                      <a:pt x="1327" y="5470"/>
                      <a:pt x="1295" y="5469"/>
                      <a:pt x="1263" y="5469"/>
                    </a:cubicBezTo>
                    <a:cubicBezTo>
                      <a:pt x="695" y="5469"/>
                      <a:pt x="196" y="5883"/>
                      <a:pt x="106" y="6459"/>
                    </a:cubicBezTo>
                    <a:cubicBezTo>
                      <a:pt x="32" y="7082"/>
                      <a:pt x="302" y="7696"/>
                      <a:pt x="811" y="8061"/>
                    </a:cubicBezTo>
                    <a:cubicBezTo>
                      <a:pt x="1328" y="8392"/>
                      <a:pt x="1912" y="8599"/>
                      <a:pt x="2520" y="8671"/>
                    </a:cubicBezTo>
                    <a:cubicBezTo>
                      <a:pt x="3121" y="8796"/>
                      <a:pt x="3697" y="8849"/>
                      <a:pt x="4248" y="8849"/>
                    </a:cubicBezTo>
                    <a:cubicBezTo>
                      <a:pt x="7098" y="8849"/>
                      <a:pt x="9289" y="7434"/>
                      <a:pt x="10908" y="7367"/>
                    </a:cubicBezTo>
                    <a:cubicBezTo>
                      <a:pt x="10942" y="7366"/>
                      <a:pt x="10976" y="7365"/>
                      <a:pt x="11008" y="7365"/>
                    </a:cubicBezTo>
                    <a:cubicBezTo>
                      <a:pt x="12829" y="7365"/>
                      <a:pt x="12543" y="9512"/>
                      <a:pt x="12543" y="9512"/>
                    </a:cubicBezTo>
                    <a:lnTo>
                      <a:pt x="12113" y="14804"/>
                    </a:lnTo>
                    <a:lnTo>
                      <a:pt x="13690" y="14932"/>
                    </a:lnTo>
                    <a:lnTo>
                      <a:pt x="14244" y="12413"/>
                    </a:lnTo>
                    <a:cubicBezTo>
                      <a:pt x="14425" y="12204"/>
                      <a:pt x="14561" y="11959"/>
                      <a:pt x="14646" y="11696"/>
                    </a:cubicBezTo>
                    <a:cubicBezTo>
                      <a:pt x="14995" y="10750"/>
                      <a:pt x="15459" y="9843"/>
                      <a:pt x="15516" y="8861"/>
                    </a:cubicBezTo>
                    <a:cubicBezTo>
                      <a:pt x="15621" y="7867"/>
                      <a:pt x="15273" y="6877"/>
                      <a:pt x="14570" y="6167"/>
                    </a:cubicBezTo>
                    <a:cubicBezTo>
                      <a:pt x="13873" y="5539"/>
                      <a:pt x="12888" y="5375"/>
                      <a:pt x="11916" y="5375"/>
                    </a:cubicBezTo>
                    <a:cubicBezTo>
                      <a:pt x="11697" y="5375"/>
                      <a:pt x="11478" y="5384"/>
                      <a:pt x="11263" y="5397"/>
                    </a:cubicBezTo>
                    <a:cubicBezTo>
                      <a:pt x="11340" y="4466"/>
                      <a:pt x="10972" y="3554"/>
                      <a:pt x="10271" y="2940"/>
                    </a:cubicBezTo>
                    <a:cubicBezTo>
                      <a:pt x="9568" y="2337"/>
                      <a:pt x="8694" y="1973"/>
                      <a:pt x="7771" y="1900"/>
                    </a:cubicBezTo>
                    <a:cubicBezTo>
                      <a:pt x="6944" y="1811"/>
                      <a:pt x="6075" y="1891"/>
                      <a:pt x="5313" y="1574"/>
                    </a:cubicBezTo>
                    <a:cubicBezTo>
                      <a:pt x="4553" y="1258"/>
                      <a:pt x="4001" y="581"/>
                      <a:pt x="3263" y="213"/>
                    </a:cubicBezTo>
                    <a:cubicBezTo>
                      <a:pt x="3026" y="71"/>
                      <a:pt x="2760" y="1"/>
                      <a:pt x="249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5" name="Google Shape;3880;p99"/>
              <p:cNvSpPr/>
              <p:nvPr/>
            </p:nvSpPr>
            <p:spPr>
              <a:xfrm>
                <a:off x="4449773" y="2955961"/>
                <a:ext cx="44662" cy="13044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769" extrusionOk="0">
                    <a:moveTo>
                      <a:pt x="1293" y="0"/>
                    </a:moveTo>
                    <a:cubicBezTo>
                      <a:pt x="951" y="0"/>
                      <a:pt x="609" y="90"/>
                      <a:pt x="303" y="270"/>
                    </a:cubicBezTo>
                    <a:cubicBezTo>
                      <a:pt x="91" y="402"/>
                      <a:pt x="0" y="563"/>
                      <a:pt x="30" y="649"/>
                    </a:cubicBezTo>
                    <a:cubicBezTo>
                      <a:pt x="70" y="715"/>
                      <a:pt x="177" y="735"/>
                      <a:pt x="329" y="735"/>
                    </a:cubicBezTo>
                    <a:cubicBezTo>
                      <a:pt x="547" y="735"/>
                      <a:pt x="859" y="695"/>
                      <a:pt x="1207" y="695"/>
                    </a:cubicBezTo>
                    <a:cubicBezTo>
                      <a:pt x="1240" y="695"/>
                      <a:pt x="1272" y="695"/>
                      <a:pt x="1306" y="696"/>
                    </a:cubicBezTo>
                    <a:cubicBezTo>
                      <a:pt x="1717" y="705"/>
                      <a:pt x="2090" y="769"/>
                      <a:pt x="2329" y="769"/>
                    </a:cubicBezTo>
                    <a:cubicBezTo>
                      <a:pt x="2458" y="769"/>
                      <a:pt x="2548" y="750"/>
                      <a:pt x="2586" y="696"/>
                    </a:cubicBezTo>
                    <a:cubicBezTo>
                      <a:pt x="2633" y="611"/>
                      <a:pt x="2548" y="450"/>
                      <a:pt x="2321" y="294"/>
                    </a:cubicBezTo>
                    <a:cubicBezTo>
                      <a:pt x="2006" y="98"/>
                      <a:pt x="1650" y="0"/>
                      <a:pt x="129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6" name="Google Shape;3881;p99"/>
              <p:cNvSpPr/>
              <p:nvPr/>
            </p:nvSpPr>
            <p:spPr>
              <a:xfrm>
                <a:off x="4368183" y="2964205"/>
                <a:ext cx="27513" cy="12993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766" extrusionOk="0">
                    <a:moveTo>
                      <a:pt x="738" y="1"/>
                    </a:moveTo>
                    <a:cubicBezTo>
                      <a:pt x="546" y="1"/>
                      <a:pt x="356" y="58"/>
                      <a:pt x="195" y="167"/>
                    </a:cubicBezTo>
                    <a:cubicBezTo>
                      <a:pt x="43" y="271"/>
                      <a:pt x="1" y="404"/>
                      <a:pt x="48" y="479"/>
                    </a:cubicBezTo>
                    <a:cubicBezTo>
                      <a:pt x="157" y="644"/>
                      <a:pt x="464" y="650"/>
                      <a:pt x="786" y="701"/>
                    </a:cubicBezTo>
                    <a:cubicBezTo>
                      <a:pt x="973" y="732"/>
                      <a:pt x="1153" y="765"/>
                      <a:pt x="1300" y="765"/>
                    </a:cubicBezTo>
                    <a:cubicBezTo>
                      <a:pt x="1404" y="765"/>
                      <a:pt x="1493" y="748"/>
                      <a:pt x="1556" y="701"/>
                    </a:cubicBezTo>
                    <a:cubicBezTo>
                      <a:pt x="1622" y="631"/>
                      <a:pt x="1617" y="493"/>
                      <a:pt x="1499" y="341"/>
                    </a:cubicBezTo>
                    <a:cubicBezTo>
                      <a:pt x="1342" y="156"/>
                      <a:pt x="1120" y="37"/>
                      <a:pt x="879" y="11"/>
                    </a:cubicBezTo>
                    <a:cubicBezTo>
                      <a:pt x="832" y="4"/>
                      <a:pt x="785" y="1"/>
                      <a:pt x="73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7" name="Google Shape;3882;p99"/>
              <p:cNvSpPr/>
              <p:nvPr/>
            </p:nvSpPr>
            <p:spPr>
              <a:xfrm>
                <a:off x="4408418" y="3077938"/>
                <a:ext cx="39048" cy="18896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1114" extrusionOk="0">
                    <a:moveTo>
                      <a:pt x="2278" y="1"/>
                    </a:moveTo>
                    <a:lnTo>
                      <a:pt x="2278" y="1"/>
                    </a:lnTo>
                    <a:cubicBezTo>
                      <a:pt x="1962" y="287"/>
                      <a:pt x="1613" y="533"/>
                      <a:pt x="1239" y="733"/>
                    </a:cubicBezTo>
                    <a:cubicBezTo>
                      <a:pt x="838" y="866"/>
                      <a:pt x="422" y="949"/>
                      <a:pt x="1" y="980"/>
                    </a:cubicBezTo>
                    <a:cubicBezTo>
                      <a:pt x="1" y="1008"/>
                      <a:pt x="134" y="1080"/>
                      <a:pt x="385" y="1107"/>
                    </a:cubicBezTo>
                    <a:cubicBezTo>
                      <a:pt x="439" y="1112"/>
                      <a:pt x="493" y="1114"/>
                      <a:pt x="547" y="1114"/>
                    </a:cubicBezTo>
                    <a:cubicBezTo>
                      <a:pt x="816" y="1114"/>
                      <a:pt x="1082" y="1059"/>
                      <a:pt x="1329" y="952"/>
                    </a:cubicBezTo>
                    <a:cubicBezTo>
                      <a:pt x="1633" y="825"/>
                      <a:pt x="1899" y="624"/>
                      <a:pt x="2104" y="365"/>
                    </a:cubicBezTo>
                    <a:cubicBezTo>
                      <a:pt x="2259" y="166"/>
                      <a:pt x="2301" y="16"/>
                      <a:pt x="227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8" name="Google Shape;3883;p99"/>
              <p:cNvSpPr/>
              <p:nvPr/>
            </p:nvSpPr>
            <p:spPr>
              <a:xfrm>
                <a:off x="4027084" y="3943518"/>
                <a:ext cx="616112" cy="1370587"/>
              </a:xfrm>
              <a:custGeom>
                <a:avLst/>
                <a:gdLst/>
                <a:ahLst/>
                <a:cxnLst/>
                <a:rect l="l" t="t" r="r" b="b"/>
                <a:pathLst>
                  <a:path w="36322" h="80801" extrusionOk="0">
                    <a:moveTo>
                      <a:pt x="21896" y="11344"/>
                    </a:moveTo>
                    <a:cubicBezTo>
                      <a:pt x="22170" y="15224"/>
                      <a:pt x="22996" y="46939"/>
                      <a:pt x="22799" y="65589"/>
                    </a:cubicBezTo>
                    <a:cubicBezTo>
                      <a:pt x="19623" y="55676"/>
                      <a:pt x="14520" y="42809"/>
                      <a:pt x="14553" y="41468"/>
                    </a:cubicBezTo>
                    <a:cubicBezTo>
                      <a:pt x="14623" y="39265"/>
                      <a:pt x="21896" y="11344"/>
                      <a:pt x="21896" y="11344"/>
                    </a:cubicBezTo>
                    <a:close/>
                    <a:moveTo>
                      <a:pt x="11972" y="0"/>
                    </a:moveTo>
                    <a:cubicBezTo>
                      <a:pt x="11972" y="0"/>
                      <a:pt x="0" y="36303"/>
                      <a:pt x="2121" y="44930"/>
                    </a:cubicBezTo>
                    <a:cubicBezTo>
                      <a:pt x="4664" y="55274"/>
                      <a:pt x="16485" y="79552"/>
                      <a:pt x="16485" y="79552"/>
                    </a:cubicBezTo>
                    <a:lnTo>
                      <a:pt x="22761" y="77931"/>
                    </a:lnTo>
                    <a:lnTo>
                      <a:pt x="22761" y="80407"/>
                    </a:lnTo>
                    <a:lnTo>
                      <a:pt x="34640" y="80800"/>
                    </a:lnTo>
                    <a:lnTo>
                      <a:pt x="36322" y="0"/>
                    </a:lnTo>
                    <a:lnTo>
                      <a:pt x="21579" y="415"/>
                    </a:lnTo>
                    <a:lnTo>
                      <a:pt x="1197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69" name="Google Shape;3884;p99"/>
              <p:cNvSpPr/>
              <p:nvPr/>
            </p:nvSpPr>
            <p:spPr>
              <a:xfrm>
                <a:off x="4377241" y="3964161"/>
                <a:ext cx="31194" cy="166996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9845" extrusionOk="0">
                    <a:moveTo>
                      <a:pt x="184" y="1"/>
                    </a:moveTo>
                    <a:cubicBezTo>
                      <a:pt x="154" y="138"/>
                      <a:pt x="139" y="280"/>
                      <a:pt x="142" y="422"/>
                    </a:cubicBezTo>
                    <a:cubicBezTo>
                      <a:pt x="142" y="695"/>
                      <a:pt x="110" y="1087"/>
                      <a:pt x="95" y="1579"/>
                    </a:cubicBezTo>
                    <a:cubicBezTo>
                      <a:pt x="72" y="2552"/>
                      <a:pt x="48" y="3898"/>
                      <a:pt x="38" y="5388"/>
                    </a:cubicBezTo>
                    <a:lnTo>
                      <a:pt x="38" y="7485"/>
                    </a:lnTo>
                    <a:cubicBezTo>
                      <a:pt x="0" y="8077"/>
                      <a:pt x="138" y="8666"/>
                      <a:pt x="430" y="9182"/>
                    </a:cubicBezTo>
                    <a:cubicBezTo>
                      <a:pt x="651" y="9525"/>
                      <a:pt x="1006" y="9760"/>
                      <a:pt x="1409" y="9829"/>
                    </a:cubicBezTo>
                    <a:cubicBezTo>
                      <a:pt x="1455" y="9840"/>
                      <a:pt x="1501" y="9845"/>
                      <a:pt x="1547" y="9845"/>
                    </a:cubicBezTo>
                    <a:cubicBezTo>
                      <a:pt x="1648" y="9845"/>
                      <a:pt x="1749" y="9820"/>
                      <a:pt x="1839" y="9772"/>
                    </a:cubicBezTo>
                    <a:cubicBezTo>
                      <a:pt x="1700" y="9772"/>
                      <a:pt x="1561" y="9763"/>
                      <a:pt x="1424" y="9744"/>
                    </a:cubicBezTo>
                    <a:cubicBezTo>
                      <a:pt x="1063" y="9646"/>
                      <a:pt x="756" y="9413"/>
                      <a:pt x="567" y="9091"/>
                    </a:cubicBezTo>
                    <a:cubicBezTo>
                      <a:pt x="314" y="8596"/>
                      <a:pt x="205" y="8039"/>
                      <a:pt x="252" y="7485"/>
                    </a:cubicBezTo>
                    <a:lnTo>
                      <a:pt x="252" y="1579"/>
                    </a:lnTo>
                    <a:cubicBezTo>
                      <a:pt x="252" y="1107"/>
                      <a:pt x="252" y="696"/>
                      <a:pt x="218" y="422"/>
                    </a:cubicBezTo>
                    <a:cubicBezTo>
                      <a:pt x="231" y="281"/>
                      <a:pt x="219" y="138"/>
                      <a:pt x="184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0" name="Google Shape;3885;p99"/>
              <p:cNvSpPr/>
              <p:nvPr/>
            </p:nvSpPr>
            <p:spPr>
              <a:xfrm>
                <a:off x="4215012" y="3969385"/>
                <a:ext cx="106643" cy="80097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4722" extrusionOk="0">
                    <a:moveTo>
                      <a:pt x="6271" y="1"/>
                    </a:moveTo>
                    <a:cubicBezTo>
                      <a:pt x="6252" y="1"/>
                      <a:pt x="6059" y="423"/>
                      <a:pt x="5667" y="1040"/>
                    </a:cubicBezTo>
                    <a:cubicBezTo>
                      <a:pt x="4626" y="2674"/>
                      <a:pt x="3030" y="3877"/>
                      <a:pt x="1173" y="4428"/>
                    </a:cubicBezTo>
                    <a:cubicBezTo>
                      <a:pt x="464" y="4635"/>
                      <a:pt x="0" y="4684"/>
                      <a:pt x="6" y="4722"/>
                    </a:cubicBezTo>
                    <a:lnTo>
                      <a:pt x="332" y="4722"/>
                    </a:lnTo>
                    <a:cubicBezTo>
                      <a:pt x="630" y="4701"/>
                      <a:pt x="926" y="4656"/>
                      <a:pt x="1215" y="4584"/>
                    </a:cubicBezTo>
                    <a:cubicBezTo>
                      <a:pt x="3153" y="4105"/>
                      <a:pt x="4812" y="2855"/>
                      <a:pt x="5808" y="1125"/>
                    </a:cubicBezTo>
                    <a:cubicBezTo>
                      <a:pt x="5957" y="868"/>
                      <a:pt x="6085" y="597"/>
                      <a:pt x="6187" y="317"/>
                    </a:cubicBezTo>
                    <a:cubicBezTo>
                      <a:pt x="6257" y="119"/>
                      <a:pt x="6286" y="10"/>
                      <a:pt x="6272" y="1"/>
                    </a:cubicBezTo>
                    <a:cubicBezTo>
                      <a:pt x="6271" y="1"/>
                      <a:pt x="6271" y="1"/>
                      <a:pt x="6271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1" name="Google Shape;3886;p99"/>
              <p:cNvSpPr/>
              <p:nvPr/>
            </p:nvSpPr>
            <p:spPr>
              <a:xfrm>
                <a:off x="4112422" y="3229787"/>
                <a:ext cx="626391" cy="720754"/>
              </a:xfrm>
              <a:custGeom>
                <a:avLst/>
                <a:gdLst/>
                <a:ahLst/>
                <a:cxnLst/>
                <a:rect l="l" t="t" r="r" b="b"/>
                <a:pathLst>
                  <a:path w="36928" h="42491" extrusionOk="0">
                    <a:moveTo>
                      <a:pt x="17423" y="316"/>
                    </a:moveTo>
                    <a:cubicBezTo>
                      <a:pt x="16128" y="481"/>
                      <a:pt x="14143" y="0"/>
                      <a:pt x="9706" y="2277"/>
                    </a:cubicBezTo>
                    <a:cubicBezTo>
                      <a:pt x="7849" y="3229"/>
                      <a:pt x="6313" y="4708"/>
                      <a:pt x="5293" y="6530"/>
                    </a:cubicBezTo>
                    <a:lnTo>
                      <a:pt x="1" y="16008"/>
                    </a:lnTo>
                    <a:lnTo>
                      <a:pt x="7405" y="20657"/>
                    </a:lnTo>
                    <a:lnTo>
                      <a:pt x="9375" y="14931"/>
                    </a:lnTo>
                    <a:lnTo>
                      <a:pt x="7957" y="27792"/>
                    </a:lnTo>
                    <a:lnTo>
                      <a:pt x="5699" y="42491"/>
                    </a:lnTo>
                    <a:lnTo>
                      <a:pt x="32444" y="42491"/>
                    </a:lnTo>
                    <a:lnTo>
                      <a:pt x="32099" y="25557"/>
                    </a:lnTo>
                    <a:lnTo>
                      <a:pt x="32099" y="20540"/>
                    </a:lnTo>
                    <a:lnTo>
                      <a:pt x="36928" y="7309"/>
                    </a:lnTo>
                    <a:cubicBezTo>
                      <a:pt x="35722" y="5045"/>
                      <a:pt x="34905" y="3727"/>
                      <a:pt x="32717" y="2381"/>
                    </a:cubicBezTo>
                    <a:cubicBezTo>
                      <a:pt x="30863" y="1196"/>
                      <a:pt x="28745" y="487"/>
                      <a:pt x="26551" y="316"/>
                    </a:cubicBezTo>
                    <a:cubicBezTo>
                      <a:pt x="25066" y="787"/>
                      <a:pt x="23527" y="1022"/>
                      <a:pt x="21987" y="1022"/>
                    </a:cubicBezTo>
                    <a:cubicBezTo>
                      <a:pt x="20447" y="1022"/>
                      <a:pt x="18908" y="787"/>
                      <a:pt x="17423" y="3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2" name="Google Shape;3887;p99"/>
              <p:cNvSpPr/>
              <p:nvPr/>
            </p:nvSpPr>
            <p:spPr>
              <a:xfrm>
                <a:off x="4311274" y="3516334"/>
                <a:ext cx="229096" cy="124759"/>
              </a:xfrm>
              <a:custGeom>
                <a:avLst/>
                <a:gdLst/>
                <a:ahLst/>
                <a:cxnLst/>
                <a:rect l="l" t="t" r="r" b="b"/>
                <a:pathLst>
                  <a:path w="13506" h="7355" extrusionOk="0">
                    <a:moveTo>
                      <a:pt x="5621" y="250"/>
                    </a:moveTo>
                    <a:cubicBezTo>
                      <a:pt x="5826" y="250"/>
                      <a:pt x="6031" y="281"/>
                      <a:pt x="6229" y="342"/>
                    </a:cubicBezTo>
                    <a:cubicBezTo>
                      <a:pt x="6635" y="464"/>
                      <a:pt x="6976" y="743"/>
                      <a:pt x="7173" y="1117"/>
                    </a:cubicBezTo>
                    <a:cubicBezTo>
                      <a:pt x="7344" y="1490"/>
                      <a:pt x="7381" y="1908"/>
                      <a:pt x="7277" y="2304"/>
                    </a:cubicBezTo>
                    <a:cubicBezTo>
                      <a:pt x="7050" y="3045"/>
                      <a:pt x="6542" y="3669"/>
                      <a:pt x="5859" y="4037"/>
                    </a:cubicBezTo>
                    <a:cubicBezTo>
                      <a:pt x="5374" y="4329"/>
                      <a:pt x="4849" y="4547"/>
                      <a:pt x="4301" y="4684"/>
                    </a:cubicBezTo>
                    <a:lnTo>
                      <a:pt x="4301" y="4684"/>
                    </a:lnTo>
                    <a:cubicBezTo>
                      <a:pt x="4119" y="4429"/>
                      <a:pt x="3960" y="4158"/>
                      <a:pt x="3828" y="3872"/>
                    </a:cubicBezTo>
                    <a:cubicBezTo>
                      <a:pt x="3445" y="3030"/>
                      <a:pt x="3486" y="2057"/>
                      <a:pt x="3937" y="1250"/>
                    </a:cubicBezTo>
                    <a:cubicBezTo>
                      <a:pt x="4160" y="851"/>
                      <a:pt x="4510" y="541"/>
                      <a:pt x="4934" y="370"/>
                    </a:cubicBezTo>
                    <a:cubicBezTo>
                      <a:pt x="5156" y="290"/>
                      <a:pt x="5388" y="250"/>
                      <a:pt x="5621" y="250"/>
                    </a:cubicBezTo>
                    <a:close/>
                    <a:moveTo>
                      <a:pt x="5645" y="0"/>
                    </a:moveTo>
                    <a:cubicBezTo>
                      <a:pt x="4874" y="0"/>
                      <a:pt x="4139" y="418"/>
                      <a:pt x="3758" y="1127"/>
                    </a:cubicBezTo>
                    <a:cubicBezTo>
                      <a:pt x="3267" y="2000"/>
                      <a:pt x="3223" y="3053"/>
                      <a:pt x="3639" y="3962"/>
                    </a:cubicBezTo>
                    <a:cubicBezTo>
                      <a:pt x="3764" y="4233"/>
                      <a:pt x="3912" y="4491"/>
                      <a:pt x="4081" y="4734"/>
                    </a:cubicBezTo>
                    <a:lnTo>
                      <a:pt x="4081" y="4734"/>
                    </a:lnTo>
                    <a:cubicBezTo>
                      <a:pt x="4044" y="4742"/>
                      <a:pt x="4007" y="4749"/>
                      <a:pt x="3970" y="4756"/>
                    </a:cubicBezTo>
                    <a:cubicBezTo>
                      <a:pt x="3603" y="4823"/>
                      <a:pt x="3233" y="4856"/>
                      <a:pt x="2863" y="4856"/>
                    </a:cubicBezTo>
                    <a:cubicBezTo>
                      <a:pt x="2240" y="4856"/>
                      <a:pt x="1619" y="4762"/>
                      <a:pt x="1022" y="4576"/>
                    </a:cubicBezTo>
                    <a:cubicBezTo>
                      <a:pt x="385" y="4370"/>
                      <a:pt x="37" y="4168"/>
                      <a:pt x="3" y="4168"/>
                    </a:cubicBezTo>
                    <a:cubicBezTo>
                      <a:pt x="1" y="4168"/>
                      <a:pt x="0" y="4169"/>
                      <a:pt x="0" y="4170"/>
                    </a:cubicBezTo>
                    <a:cubicBezTo>
                      <a:pt x="73" y="4233"/>
                      <a:pt x="154" y="4285"/>
                      <a:pt x="241" y="4326"/>
                    </a:cubicBezTo>
                    <a:cubicBezTo>
                      <a:pt x="483" y="4461"/>
                      <a:pt x="734" y="4576"/>
                      <a:pt x="993" y="4671"/>
                    </a:cubicBezTo>
                    <a:cubicBezTo>
                      <a:pt x="1639" y="4897"/>
                      <a:pt x="2316" y="5011"/>
                      <a:pt x="2996" y="5011"/>
                    </a:cubicBezTo>
                    <a:cubicBezTo>
                      <a:pt x="3332" y="5011"/>
                      <a:pt x="3669" y="4983"/>
                      <a:pt x="4003" y="4927"/>
                    </a:cubicBezTo>
                    <a:cubicBezTo>
                      <a:pt x="4067" y="4916"/>
                      <a:pt x="4131" y="4904"/>
                      <a:pt x="4195" y="4892"/>
                    </a:cubicBezTo>
                    <a:lnTo>
                      <a:pt x="4195" y="4892"/>
                    </a:lnTo>
                    <a:cubicBezTo>
                      <a:pt x="4519" y="5323"/>
                      <a:pt x="4912" y="5703"/>
                      <a:pt x="5359" y="6013"/>
                    </a:cubicBezTo>
                    <a:cubicBezTo>
                      <a:pt x="6604" y="6901"/>
                      <a:pt x="8074" y="7355"/>
                      <a:pt x="9553" y="7355"/>
                    </a:cubicBezTo>
                    <a:cubicBezTo>
                      <a:pt x="10574" y="7355"/>
                      <a:pt x="11600" y="7138"/>
                      <a:pt x="12560" y="6698"/>
                    </a:cubicBezTo>
                    <a:cubicBezTo>
                      <a:pt x="12809" y="6577"/>
                      <a:pt x="13050" y="6438"/>
                      <a:pt x="13279" y="6283"/>
                    </a:cubicBezTo>
                    <a:cubicBezTo>
                      <a:pt x="13362" y="6238"/>
                      <a:pt x="13438" y="6179"/>
                      <a:pt x="13506" y="6112"/>
                    </a:cubicBezTo>
                    <a:cubicBezTo>
                      <a:pt x="13505" y="6111"/>
                      <a:pt x="13504" y="6111"/>
                      <a:pt x="13502" y="6111"/>
                    </a:cubicBezTo>
                    <a:cubicBezTo>
                      <a:pt x="13460" y="6111"/>
                      <a:pt x="13138" y="6335"/>
                      <a:pt x="12494" y="6614"/>
                    </a:cubicBezTo>
                    <a:cubicBezTo>
                      <a:pt x="11603" y="6990"/>
                      <a:pt x="10645" y="7186"/>
                      <a:pt x="9679" y="7186"/>
                    </a:cubicBezTo>
                    <a:cubicBezTo>
                      <a:pt x="9647" y="7186"/>
                      <a:pt x="9616" y="7185"/>
                      <a:pt x="9585" y="7185"/>
                    </a:cubicBezTo>
                    <a:cubicBezTo>
                      <a:pt x="8101" y="7185"/>
                      <a:pt x="6656" y="6713"/>
                      <a:pt x="5459" y="5837"/>
                    </a:cubicBezTo>
                    <a:cubicBezTo>
                      <a:pt x="5064" y="5557"/>
                      <a:pt x="4714" y="5221"/>
                      <a:pt x="4419" y="4842"/>
                    </a:cubicBezTo>
                    <a:lnTo>
                      <a:pt x="4419" y="4842"/>
                    </a:lnTo>
                    <a:cubicBezTo>
                      <a:pt x="4967" y="4709"/>
                      <a:pt x="5494" y="4498"/>
                      <a:pt x="5984" y="4214"/>
                    </a:cubicBezTo>
                    <a:cubicBezTo>
                      <a:pt x="6726" y="3827"/>
                      <a:pt x="7283" y="3157"/>
                      <a:pt x="7528" y="2356"/>
                    </a:cubicBezTo>
                    <a:cubicBezTo>
                      <a:pt x="7650" y="1911"/>
                      <a:pt x="7612" y="1436"/>
                      <a:pt x="7419" y="1015"/>
                    </a:cubicBezTo>
                    <a:cubicBezTo>
                      <a:pt x="7195" y="581"/>
                      <a:pt x="6805" y="256"/>
                      <a:pt x="6337" y="116"/>
                    </a:cubicBezTo>
                    <a:cubicBezTo>
                      <a:pt x="6109" y="38"/>
                      <a:pt x="5875" y="0"/>
                      <a:pt x="564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3" name="Google Shape;3888;p99"/>
              <p:cNvSpPr/>
              <p:nvPr/>
            </p:nvSpPr>
            <p:spPr>
              <a:xfrm>
                <a:off x="4231448" y="3754318"/>
                <a:ext cx="430491" cy="148405"/>
              </a:xfrm>
              <a:custGeom>
                <a:avLst/>
                <a:gdLst/>
                <a:ahLst/>
                <a:cxnLst/>
                <a:rect l="l" t="t" r="r" b="b"/>
                <a:pathLst>
                  <a:path w="25379" h="8749" extrusionOk="0">
                    <a:moveTo>
                      <a:pt x="16969" y="244"/>
                    </a:moveTo>
                    <a:cubicBezTo>
                      <a:pt x="17197" y="244"/>
                      <a:pt x="17424" y="312"/>
                      <a:pt x="17617" y="446"/>
                    </a:cubicBezTo>
                    <a:cubicBezTo>
                      <a:pt x="17930" y="683"/>
                      <a:pt x="18159" y="1015"/>
                      <a:pt x="18269" y="1392"/>
                    </a:cubicBezTo>
                    <a:cubicBezTo>
                      <a:pt x="18508" y="2188"/>
                      <a:pt x="18497" y="3039"/>
                      <a:pt x="18236" y="3829"/>
                    </a:cubicBezTo>
                    <a:cubicBezTo>
                      <a:pt x="18101" y="4300"/>
                      <a:pt x="17910" y="4752"/>
                      <a:pt x="17669" y="5175"/>
                    </a:cubicBezTo>
                    <a:lnTo>
                      <a:pt x="17669" y="5175"/>
                    </a:lnTo>
                    <a:cubicBezTo>
                      <a:pt x="17185" y="4802"/>
                      <a:pt x="16746" y="4377"/>
                      <a:pt x="16360" y="3905"/>
                    </a:cubicBezTo>
                    <a:cubicBezTo>
                      <a:pt x="15903" y="3381"/>
                      <a:pt x="15616" y="2729"/>
                      <a:pt x="15537" y="2039"/>
                    </a:cubicBezTo>
                    <a:cubicBezTo>
                      <a:pt x="15479" y="1301"/>
                      <a:pt x="15894" y="608"/>
                      <a:pt x="16573" y="315"/>
                    </a:cubicBezTo>
                    <a:cubicBezTo>
                      <a:pt x="16702" y="267"/>
                      <a:pt x="16836" y="244"/>
                      <a:pt x="16969" y="244"/>
                    </a:cubicBezTo>
                    <a:close/>
                    <a:moveTo>
                      <a:pt x="6925" y="1302"/>
                    </a:moveTo>
                    <a:cubicBezTo>
                      <a:pt x="7097" y="1302"/>
                      <a:pt x="7269" y="1332"/>
                      <a:pt x="7433" y="1392"/>
                    </a:cubicBezTo>
                    <a:cubicBezTo>
                      <a:pt x="8129" y="1652"/>
                      <a:pt x="8635" y="2261"/>
                      <a:pt x="8762" y="2994"/>
                    </a:cubicBezTo>
                    <a:cubicBezTo>
                      <a:pt x="8895" y="3676"/>
                      <a:pt x="8829" y="4383"/>
                      <a:pt x="8572" y="5029"/>
                    </a:cubicBezTo>
                    <a:cubicBezTo>
                      <a:pt x="8335" y="5631"/>
                      <a:pt x="7977" y="6179"/>
                      <a:pt x="7523" y="6641"/>
                    </a:cubicBezTo>
                    <a:cubicBezTo>
                      <a:pt x="7482" y="6683"/>
                      <a:pt x="7441" y="6723"/>
                      <a:pt x="7399" y="6763"/>
                    </a:cubicBezTo>
                    <a:lnTo>
                      <a:pt x="7399" y="6763"/>
                    </a:lnTo>
                    <a:cubicBezTo>
                      <a:pt x="7324" y="6704"/>
                      <a:pt x="7250" y="6643"/>
                      <a:pt x="7178" y="6580"/>
                    </a:cubicBezTo>
                    <a:cubicBezTo>
                      <a:pt x="6505" y="6027"/>
                      <a:pt x="5954" y="5342"/>
                      <a:pt x="5557" y="4567"/>
                    </a:cubicBezTo>
                    <a:cubicBezTo>
                      <a:pt x="5154" y="3834"/>
                      <a:pt x="5140" y="2948"/>
                      <a:pt x="5525" y="2204"/>
                    </a:cubicBezTo>
                    <a:cubicBezTo>
                      <a:pt x="5706" y="1861"/>
                      <a:pt x="5994" y="1585"/>
                      <a:pt x="6346" y="1420"/>
                    </a:cubicBezTo>
                    <a:cubicBezTo>
                      <a:pt x="6531" y="1341"/>
                      <a:pt x="6728" y="1302"/>
                      <a:pt x="6925" y="1302"/>
                    </a:cubicBezTo>
                    <a:close/>
                    <a:moveTo>
                      <a:pt x="72" y="8649"/>
                    </a:moveTo>
                    <a:cubicBezTo>
                      <a:pt x="48" y="8649"/>
                      <a:pt x="25" y="8651"/>
                      <a:pt x="0" y="8654"/>
                    </a:cubicBezTo>
                    <a:cubicBezTo>
                      <a:pt x="25" y="8657"/>
                      <a:pt x="48" y="8659"/>
                      <a:pt x="72" y="8659"/>
                    </a:cubicBezTo>
                    <a:cubicBezTo>
                      <a:pt x="95" y="8659"/>
                      <a:pt x="119" y="8657"/>
                      <a:pt x="142" y="8654"/>
                    </a:cubicBezTo>
                    <a:cubicBezTo>
                      <a:pt x="119" y="8651"/>
                      <a:pt x="95" y="8649"/>
                      <a:pt x="72" y="8649"/>
                    </a:cubicBezTo>
                    <a:close/>
                    <a:moveTo>
                      <a:pt x="16964" y="1"/>
                    </a:moveTo>
                    <a:cubicBezTo>
                      <a:pt x="16804" y="1"/>
                      <a:pt x="16644" y="29"/>
                      <a:pt x="16490" y="87"/>
                    </a:cubicBezTo>
                    <a:cubicBezTo>
                      <a:pt x="15724" y="417"/>
                      <a:pt x="15252" y="1197"/>
                      <a:pt x="15318" y="2029"/>
                    </a:cubicBezTo>
                    <a:cubicBezTo>
                      <a:pt x="15406" y="2761"/>
                      <a:pt x="15714" y="3448"/>
                      <a:pt x="16202" y="4000"/>
                    </a:cubicBezTo>
                    <a:cubicBezTo>
                      <a:pt x="16604" y="4499"/>
                      <a:pt x="17064" y="4947"/>
                      <a:pt x="17574" y="5335"/>
                    </a:cubicBezTo>
                    <a:lnTo>
                      <a:pt x="17574" y="5335"/>
                    </a:lnTo>
                    <a:cubicBezTo>
                      <a:pt x="17408" y="5606"/>
                      <a:pt x="17222" y="5864"/>
                      <a:pt x="17016" y="6106"/>
                    </a:cubicBezTo>
                    <a:cubicBezTo>
                      <a:pt x="15834" y="7537"/>
                      <a:pt x="14089" y="8383"/>
                      <a:pt x="12234" y="8427"/>
                    </a:cubicBezTo>
                    <a:cubicBezTo>
                      <a:pt x="12208" y="8427"/>
                      <a:pt x="12182" y="8428"/>
                      <a:pt x="12156" y="8428"/>
                    </a:cubicBezTo>
                    <a:cubicBezTo>
                      <a:pt x="10489" y="8428"/>
                      <a:pt x="8873" y="7882"/>
                      <a:pt x="7549" y="6880"/>
                    </a:cubicBezTo>
                    <a:lnTo>
                      <a:pt x="7549" y="6880"/>
                    </a:lnTo>
                    <a:cubicBezTo>
                      <a:pt x="7592" y="6841"/>
                      <a:pt x="7633" y="6800"/>
                      <a:pt x="7675" y="6760"/>
                    </a:cubicBezTo>
                    <a:cubicBezTo>
                      <a:pt x="8149" y="6286"/>
                      <a:pt x="8524" y="5722"/>
                      <a:pt x="8775" y="5101"/>
                    </a:cubicBezTo>
                    <a:cubicBezTo>
                      <a:pt x="9051" y="4420"/>
                      <a:pt x="9124" y="3673"/>
                      <a:pt x="8988" y="2951"/>
                    </a:cubicBezTo>
                    <a:cubicBezTo>
                      <a:pt x="8848" y="2146"/>
                      <a:pt x="8293" y="1477"/>
                      <a:pt x="7528" y="1189"/>
                    </a:cubicBezTo>
                    <a:cubicBezTo>
                      <a:pt x="7338" y="1119"/>
                      <a:pt x="7139" y="1084"/>
                      <a:pt x="6940" y="1084"/>
                    </a:cubicBezTo>
                    <a:cubicBezTo>
                      <a:pt x="6715" y="1084"/>
                      <a:pt x="6491" y="1128"/>
                      <a:pt x="6280" y="1216"/>
                    </a:cubicBezTo>
                    <a:cubicBezTo>
                      <a:pt x="5878" y="1398"/>
                      <a:pt x="5547" y="1704"/>
                      <a:pt x="5335" y="2090"/>
                    </a:cubicBezTo>
                    <a:cubicBezTo>
                      <a:pt x="5117" y="2478"/>
                      <a:pt x="5012" y="2918"/>
                      <a:pt x="5028" y="3362"/>
                    </a:cubicBezTo>
                    <a:cubicBezTo>
                      <a:pt x="5048" y="3808"/>
                      <a:pt x="5159" y="4245"/>
                      <a:pt x="5354" y="4648"/>
                    </a:cubicBezTo>
                    <a:cubicBezTo>
                      <a:pt x="5760" y="5456"/>
                      <a:pt x="6331" y="6171"/>
                      <a:pt x="7031" y="6745"/>
                    </a:cubicBezTo>
                    <a:cubicBezTo>
                      <a:pt x="7099" y="6803"/>
                      <a:pt x="7167" y="6859"/>
                      <a:pt x="7236" y="6914"/>
                    </a:cubicBezTo>
                    <a:lnTo>
                      <a:pt x="7236" y="6914"/>
                    </a:lnTo>
                    <a:cubicBezTo>
                      <a:pt x="6508" y="7565"/>
                      <a:pt x="5635" y="8037"/>
                      <a:pt x="4689" y="8290"/>
                    </a:cubicBezTo>
                    <a:cubicBezTo>
                      <a:pt x="3867" y="8509"/>
                      <a:pt x="3024" y="8632"/>
                      <a:pt x="2174" y="8654"/>
                    </a:cubicBezTo>
                    <a:cubicBezTo>
                      <a:pt x="1942" y="8665"/>
                      <a:pt x="1727" y="8669"/>
                      <a:pt x="1529" y="8669"/>
                    </a:cubicBezTo>
                    <a:cubicBezTo>
                      <a:pt x="1134" y="8669"/>
                      <a:pt x="809" y="8654"/>
                      <a:pt x="563" y="8654"/>
                    </a:cubicBezTo>
                    <a:lnTo>
                      <a:pt x="142" y="8654"/>
                    </a:lnTo>
                    <a:lnTo>
                      <a:pt x="563" y="8692"/>
                    </a:lnTo>
                    <a:cubicBezTo>
                      <a:pt x="931" y="8720"/>
                      <a:pt x="1475" y="8749"/>
                      <a:pt x="2179" y="8749"/>
                    </a:cubicBezTo>
                    <a:cubicBezTo>
                      <a:pt x="3036" y="8746"/>
                      <a:pt x="3891" y="8636"/>
                      <a:pt x="4721" y="8423"/>
                    </a:cubicBezTo>
                    <a:cubicBezTo>
                      <a:pt x="5709" y="8176"/>
                      <a:pt x="6621" y="7698"/>
                      <a:pt x="7384" y="7030"/>
                    </a:cubicBezTo>
                    <a:lnTo>
                      <a:pt x="7384" y="7030"/>
                    </a:lnTo>
                    <a:cubicBezTo>
                      <a:pt x="8747" y="8069"/>
                      <a:pt x="10417" y="8635"/>
                      <a:pt x="12138" y="8635"/>
                    </a:cubicBezTo>
                    <a:cubicBezTo>
                      <a:pt x="12168" y="8635"/>
                      <a:pt x="12198" y="8635"/>
                      <a:pt x="12228" y="8635"/>
                    </a:cubicBezTo>
                    <a:cubicBezTo>
                      <a:pt x="14549" y="8626"/>
                      <a:pt x="16618" y="7267"/>
                      <a:pt x="17744" y="5461"/>
                    </a:cubicBezTo>
                    <a:lnTo>
                      <a:pt x="17744" y="5461"/>
                    </a:lnTo>
                    <a:cubicBezTo>
                      <a:pt x="18630" y="6097"/>
                      <a:pt x="19625" y="6562"/>
                      <a:pt x="20681" y="6834"/>
                    </a:cubicBezTo>
                    <a:cubicBezTo>
                      <a:pt x="21408" y="7027"/>
                      <a:pt x="22156" y="7124"/>
                      <a:pt x="22907" y="7124"/>
                    </a:cubicBezTo>
                    <a:cubicBezTo>
                      <a:pt x="23016" y="7124"/>
                      <a:pt x="23124" y="7122"/>
                      <a:pt x="23233" y="7118"/>
                    </a:cubicBezTo>
                    <a:cubicBezTo>
                      <a:pt x="23774" y="7103"/>
                      <a:pt x="24313" y="7032"/>
                      <a:pt x="24839" y="6906"/>
                    </a:cubicBezTo>
                    <a:lnTo>
                      <a:pt x="25241" y="6787"/>
                    </a:lnTo>
                    <a:lnTo>
                      <a:pt x="25379" y="6741"/>
                    </a:lnTo>
                    <a:lnTo>
                      <a:pt x="25379" y="6741"/>
                    </a:lnTo>
                    <a:cubicBezTo>
                      <a:pt x="24690" y="6915"/>
                      <a:pt x="23986" y="7017"/>
                      <a:pt x="23277" y="7048"/>
                    </a:cubicBezTo>
                    <a:cubicBezTo>
                      <a:pt x="23240" y="7048"/>
                      <a:pt x="23204" y="7048"/>
                      <a:pt x="23167" y="7048"/>
                    </a:cubicBezTo>
                    <a:cubicBezTo>
                      <a:pt x="22358" y="7048"/>
                      <a:pt x="21551" y="6940"/>
                      <a:pt x="20768" y="6726"/>
                    </a:cubicBezTo>
                    <a:cubicBezTo>
                      <a:pt x="19711" y="6439"/>
                      <a:pt x="18717" y="5957"/>
                      <a:pt x="17839" y="5304"/>
                    </a:cubicBezTo>
                    <a:lnTo>
                      <a:pt x="17839" y="5304"/>
                    </a:lnTo>
                    <a:cubicBezTo>
                      <a:pt x="18567" y="4061"/>
                      <a:pt x="18851" y="2625"/>
                      <a:pt x="18475" y="1278"/>
                    </a:cubicBezTo>
                    <a:cubicBezTo>
                      <a:pt x="18340" y="861"/>
                      <a:pt x="18080" y="499"/>
                      <a:pt x="17728" y="239"/>
                    </a:cubicBezTo>
                    <a:cubicBezTo>
                      <a:pt x="17500" y="82"/>
                      <a:pt x="17233" y="1"/>
                      <a:pt x="16964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4" name="Google Shape;3889;p99"/>
              <p:cNvSpPr/>
              <p:nvPr/>
            </p:nvSpPr>
            <p:spPr>
              <a:xfrm>
                <a:off x="4181375" y="3326829"/>
                <a:ext cx="381113" cy="133698"/>
              </a:xfrm>
              <a:custGeom>
                <a:avLst/>
                <a:gdLst/>
                <a:ahLst/>
                <a:cxnLst/>
                <a:rect l="l" t="t" r="r" b="b"/>
                <a:pathLst>
                  <a:path w="22468" h="7882" extrusionOk="0">
                    <a:moveTo>
                      <a:pt x="11094" y="240"/>
                    </a:moveTo>
                    <a:cubicBezTo>
                      <a:pt x="11689" y="240"/>
                      <a:pt x="12268" y="482"/>
                      <a:pt x="12687" y="926"/>
                    </a:cubicBezTo>
                    <a:cubicBezTo>
                      <a:pt x="12924" y="1214"/>
                      <a:pt x="13038" y="1585"/>
                      <a:pt x="13003" y="1956"/>
                    </a:cubicBezTo>
                    <a:cubicBezTo>
                      <a:pt x="12969" y="2323"/>
                      <a:pt x="12836" y="2673"/>
                      <a:pt x="12616" y="2968"/>
                    </a:cubicBezTo>
                    <a:cubicBezTo>
                      <a:pt x="12179" y="3542"/>
                      <a:pt x="11607" y="4001"/>
                      <a:pt x="10952" y="4305"/>
                    </a:cubicBezTo>
                    <a:cubicBezTo>
                      <a:pt x="10549" y="4495"/>
                      <a:pt x="10134" y="4655"/>
                      <a:pt x="9710" y="4787"/>
                    </a:cubicBezTo>
                    <a:lnTo>
                      <a:pt x="9710" y="4787"/>
                    </a:lnTo>
                    <a:cubicBezTo>
                      <a:pt x="9620" y="4678"/>
                      <a:pt x="9535" y="4567"/>
                      <a:pt x="9454" y="4451"/>
                    </a:cubicBezTo>
                    <a:cubicBezTo>
                      <a:pt x="8977" y="3729"/>
                      <a:pt x="8806" y="2846"/>
                      <a:pt x="8982" y="1999"/>
                    </a:cubicBezTo>
                    <a:cubicBezTo>
                      <a:pt x="9129" y="1176"/>
                      <a:pt x="9741" y="515"/>
                      <a:pt x="10551" y="308"/>
                    </a:cubicBezTo>
                    <a:cubicBezTo>
                      <a:pt x="10730" y="262"/>
                      <a:pt x="10913" y="240"/>
                      <a:pt x="11094" y="240"/>
                    </a:cubicBezTo>
                    <a:close/>
                    <a:moveTo>
                      <a:pt x="19091" y="774"/>
                    </a:moveTo>
                    <a:cubicBezTo>
                      <a:pt x="19367" y="774"/>
                      <a:pt x="19643" y="839"/>
                      <a:pt x="19897" y="973"/>
                    </a:cubicBezTo>
                    <a:cubicBezTo>
                      <a:pt x="20543" y="1290"/>
                      <a:pt x="20990" y="1905"/>
                      <a:pt x="21092" y="2617"/>
                    </a:cubicBezTo>
                    <a:cubicBezTo>
                      <a:pt x="21209" y="3371"/>
                      <a:pt x="21063" y="4143"/>
                      <a:pt x="20677" y="4800"/>
                    </a:cubicBezTo>
                    <a:cubicBezTo>
                      <a:pt x="20317" y="5384"/>
                      <a:pt x="19851" y="5882"/>
                      <a:pt x="19312" y="6274"/>
                    </a:cubicBezTo>
                    <a:lnTo>
                      <a:pt x="19312" y="6274"/>
                    </a:lnTo>
                    <a:cubicBezTo>
                      <a:pt x="19066" y="6062"/>
                      <a:pt x="18834" y="5833"/>
                      <a:pt x="18616" y="5590"/>
                    </a:cubicBezTo>
                    <a:cubicBezTo>
                      <a:pt x="18277" y="5210"/>
                      <a:pt x="17983" y="4790"/>
                      <a:pt x="17742" y="4343"/>
                    </a:cubicBezTo>
                    <a:cubicBezTo>
                      <a:pt x="17465" y="3849"/>
                      <a:pt x="17317" y="3292"/>
                      <a:pt x="17317" y="2727"/>
                    </a:cubicBezTo>
                    <a:cubicBezTo>
                      <a:pt x="17313" y="2108"/>
                      <a:pt x="17583" y="1519"/>
                      <a:pt x="18054" y="1119"/>
                    </a:cubicBezTo>
                    <a:cubicBezTo>
                      <a:pt x="18358" y="890"/>
                      <a:pt x="18724" y="774"/>
                      <a:pt x="19091" y="774"/>
                    </a:cubicBezTo>
                    <a:close/>
                    <a:moveTo>
                      <a:pt x="11085" y="0"/>
                    </a:moveTo>
                    <a:cubicBezTo>
                      <a:pt x="10894" y="0"/>
                      <a:pt x="10702" y="22"/>
                      <a:pt x="10514" y="65"/>
                    </a:cubicBezTo>
                    <a:cubicBezTo>
                      <a:pt x="10073" y="163"/>
                      <a:pt x="9672" y="397"/>
                      <a:pt x="9370" y="732"/>
                    </a:cubicBezTo>
                    <a:cubicBezTo>
                      <a:pt x="9070" y="1074"/>
                      <a:pt x="8861" y="1487"/>
                      <a:pt x="8766" y="1933"/>
                    </a:cubicBezTo>
                    <a:cubicBezTo>
                      <a:pt x="8572" y="2844"/>
                      <a:pt x="8751" y="3796"/>
                      <a:pt x="9266" y="4574"/>
                    </a:cubicBezTo>
                    <a:cubicBezTo>
                      <a:pt x="9333" y="4670"/>
                      <a:pt x="9403" y="4764"/>
                      <a:pt x="9475" y="4856"/>
                    </a:cubicBezTo>
                    <a:lnTo>
                      <a:pt x="9475" y="4856"/>
                    </a:lnTo>
                    <a:cubicBezTo>
                      <a:pt x="8727" y="5067"/>
                      <a:pt x="7954" y="5187"/>
                      <a:pt x="7173" y="5213"/>
                    </a:cubicBezTo>
                    <a:cubicBezTo>
                      <a:pt x="7062" y="5216"/>
                      <a:pt x="6950" y="5218"/>
                      <a:pt x="6839" y="5218"/>
                    </a:cubicBezTo>
                    <a:cubicBezTo>
                      <a:pt x="5039" y="5218"/>
                      <a:pt x="3269" y="4751"/>
                      <a:pt x="1701" y="3861"/>
                    </a:cubicBezTo>
                    <a:cubicBezTo>
                      <a:pt x="1251" y="3598"/>
                      <a:pt x="825" y="3300"/>
                      <a:pt x="424" y="2968"/>
                    </a:cubicBezTo>
                    <a:lnTo>
                      <a:pt x="113" y="2708"/>
                    </a:lnTo>
                    <a:lnTo>
                      <a:pt x="0" y="2623"/>
                    </a:lnTo>
                    <a:lnTo>
                      <a:pt x="0" y="2623"/>
                    </a:lnTo>
                    <a:cubicBezTo>
                      <a:pt x="29" y="2659"/>
                      <a:pt x="60" y="2693"/>
                      <a:pt x="94" y="2727"/>
                    </a:cubicBezTo>
                    <a:lnTo>
                      <a:pt x="392" y="3006"/>
                    </a:lnTo>
                    <a:cubicBezTo>
                      <a:pt x="781" y="3358"/>
                      <a:pt x="1202" y="3675"/>
                      <a:pt x="1649" y="3950"/>
                    </a:cubicBezTo>
                    <a:cubicBezTo>
                      <a:pt x="3235" y="4898"/>
                      <a:pt x="5048" y="5399"/>
                      <a:pt x="6894" y="5399"/>
                    </a:cubicBezTo>
                    <a:cubicBezTo>
                      <a:pt x="6988" y="5399"/>
                      <a:pt x="7083" y="5398"/>
                      <a:pt x="7177" y="5395"/>
                    </a:cubicBezTo>
                    <a:cubicBezTo>
                      <a:pt x="8006" y="5379"/>
                      <a:pt x="8827" y="5256"/>
                      <a:pt x="9620" y="5031"/>
                    </a:cubicBezTo>
                    <a:lnTo>
                      <a:pt x="9620" y="5031"/>
                    </a:lnTo>
                    <a:cubicBezTo>
                      <a:pt x="10106" y="5594"/>
                      <a:pt x="10701" y="6055"/>
                      <a:pt x="11373" y="6383"/>
                    </a:cubicBezTo>
                    <a:cubicBezTo>
                      <a:pt x="12788" y="7129"/>
                      <a:pt x="14361" y="7515"/>
                      <a:pt x="15953" y="7515"/>
                    </a:cubicBezTo>
                    <a:cubicBezTo>
                      <a:pt x="16190" y="7515"/>
                      <a:pt x="16428" y="7507"/>
                      <a:pt x="16665" y="7490"/>
                    </a:cubicBezTo>
                    <a:cubicBezTo>
                      <a:pt x="17670" y="7415"/>
                      <a:pt x="18618" y="7064"/>
                      <a:pt x="19415" y="6494"/>
                    </a:cubicBezTo>
                    <a:lnTo>
                      <a:pt x="19415" y="6494"/>
                    </a:lnTo>
                    <a:cubicBezTo>
                      <a:pt x="19746" y="6753"/>
                      <a:pt x="20101" y="6984"/>
                      <a:pt x="20474" y="7183"/>
                    </a:cubicBezTo>
                    <a:cubicBezTo>
                      <a:pt x="20936" y="7431"/>
                      <a:pt x="21424" y="7627"/>
                      <a:pt x="21929" y="7769"/>
                    </a:cubicBezTo>
                    <a:cubicBezTo>
                      <a:pt x="22105" y="7820"/>
                      <a:pt x="22286" y="7858"/>
                      <a:pt x="22467" y="7881"/>
                    </a:cubicBezTo>
                    <a:cubicBezTo>
                      <a:pt x="22467" y="7868"/>
                      <a:pt x="22285" y="7830"/>
                      <a:pt x="21924" y="7739"/>
                    </a:cubicBezTo>
                    <a:cubicBezTo>
                      <a:pt x="21433" y="7577"/>
                      <a:pt x="20959" y="7370"/>
                      <a:pt x="20506" y="7121"/>
                    </a:cubicBezTo>
                    <a:cubicBezTo>
                      <a:pt x="20152" y="6918"/>
                      <a:pt x="19816" y="6688"/>
                      <a:pt x="19500" y="6432"/>
                    </a:cubicBezTo>
                    <a:lnTo>
                      <a:pt x="19500" y="6432"/>
                    </a:lnTo>
                    <a:cubicBezTo>
                      <a:pt x="20049" y="6022"/>
                      <a:pt x="20523" y="5506"/>
                      <a:pt x="20889" y="4904"/>
                    </a:cubicBezTo>
                    <a:cubicBezTo>
                      <a:pt x="21297" y="4198"/>
                      <a:pt x="21449" y="3374"/>
                      <a:pt x="21319" y="2570"/>
                    </a:cubicBezTo>
                    <a:cubicBezTo>
                      <a:pt x="21206" y="1791"/>
                      <a:pt x="20711" y="1119"/>
                      <a:pt x="20000" y="780"/>
                    </a:cubicBezTo>
                    <a:cubicBezTo>
                      <a:pt x="19715" y="642"/>
                      <a:pt x="19402" y="571"/>
                      <a:pt x="19086" y="571"/>
                    </a:cubicBezTo>
                    <a:cubicBezTo>
                      <a:pt x="19033" y="571"/>
                      <a:pt x="18980" y="573"/>
                      <a:pt x="18928" y="577"/>
                    </a:cubicBezTo>
                    <a:cubicBezTo>
                      <a:pt x="18570" y="603"/>
                      <a:pt x="18229" y="738"/>
                      <a:pt x="17950" y="964"/>
                    </a:cubicBezTo>
                    <a:cubicBezTo>
                      <a:pt x="17434" y="1395"/>
                      <a:pt x="17136" y="2031"/>
                      <a:pt x="17133" y="2703"/>
                    </a:cubicBezTo>
                    <a:cubicBezTo>
                      <a:pt x="17140" y="3300"/>
                      <a:pt x="17304" y="3884"/>
                      <a:pt x="17605" y="4400"/>
                    </a:cubicBezTo>
                    <a:cubicBezTo>
                      <a:pt x="17858" y="4855"/>
                      <a:pt x="18163" y="5278"/>
                      <a:pt x="18517" y="5661"/>
                    </a:cubicBezTo>
                    <a:cubicBezTo>
                      <a:pt x="18737" y="5903"/>
                      <a:pt x="18973" y="6129"/>
                      <a:pt x="19222" y="6339"/>
                    </a:cubicBezTo>
                    <a:lnTo>
                      <a:pt x="19222" y="6339"/>
                    </a:lnTo>
                    <a:cubicBezTo>
                      <a:pt x="18465" y="6866"/>
                      <a:pt x="17569" y="7191"/>
                      <a:pt x="16623" y="7259"/>
                    </a:cubicBezTo>
                    <a:cubicBezTo>
                      <a:pt x="16398" y="7274"/>
                      <a:pt x="16173" y="7282"/>
                      <a:pt x="15948" y="7282"/>
                    </a:cubicBezTo>
                    <a:cubicBezTo>
                      <a:pt x="14392" y="7282"/>
                      <a:pt x="12855" y="6904"/>
                      <a:pt x="11473" y="6176"/>
                    </a:cubicBezTo>
                    <a:cubicBezTo>
                      <a:pt x="10860" y="5877"/>
                      <a:pt x="10313" y="5463"/>
                      <a:pt x="9860" y="4960"/>
                    </a:cubicBezTo>
                    <a:lnTo>
                      <a:pt x="9860" y="4960"/>
                    </a:lnTo>
                    <a:cubicBezTo>
                      <a:pt x="10267" y="4833"/>
                      <a:pt x="10667" y="4679"/>
                      <a:pt x="11056" y="4498"/>
                    </a:cubicBezTo>
                    <a:cubicBezTo>
                      <a:pt x="11747" y="4175"/>
                      <a:pt x="12350" y="3688"/>
                      <a:pt x="12810" y="3080"/>
                    </a:cubicBezTo>
                    <a:cubicBezTo>
                      <a:pt x="13054" y="2754"/>
                      <a:pt x="13203" y="2367"/>
                      <a:pt x="13240" y="1961"/>
                    </a:cubicBezTo>
                    <a:cubicBezTo>
                      <a:pt x="13278" y="1533"/>
                      <a:pt x="13146" y="1107"/>
                      <a:pt x="12876" y="774"/>
                    </a:cubicBezTo>
                    <a:cubicBezTo>
                      <a:pt x="12599" y="442"/>
                      <a:pt x="12224" y="207"/>
                      <a:pt x="11804" y="103"/>
                    </a:cubicBezTo>
                    <a:cubicBezTo>
                      <a:pt x="11570" y="35"/>
                      <a:pt x="11328" y="0"/>
                      <a:pt x="1108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5" name="Google Shape;3890;p99"/>
              <p:cNvSpPr/>
              <p:nvPr/>
            </p:nvSpPr>
            <p:spPr>
              <a:xfrm>
                <a:off x="3601563" y="3455049"/>
                <a:ext cx="718701" cy="337876"/>
              </a:xfrm>
              <a:custGeom>
                <a:avLst/>
                <a:gdLst/>
                <a:ahLst/>
                <a:cxnLst/>
                <a:rect l="l" t="t" r="r" b="b"/>
                <a:pathLst>
                  <a:path w="42370" h="19919" extrusionOk="0">
                    <a:moveTo>
                      <a:pt x="34502" y="1"/>
                    </a:moveTo>
                    <a:cubicBezTo>
                      <a:pt x="34502" y="1"/>
                      <a:pt x="29924" y="11700"/>
                      <a:pt x="28696" y="11814"/>
                    </a:cubicBezTo>
                    <a:cubicBezTo>
                      <a:pt x="27894" y="11887"/>
                      <a:pt x="27085" y="11920"/>
                      <a:pt x="26278" y="11920"/>
                    </a:cubicBezTo>
                    <a:cubicBezTo>
                      <a:pt x="20241" y="11920"/>
                      <a:pt x="14314" y="10074"/>
                      <a:pt x="12063" y="9290"/>
                    </a:cubicBezTo>
                    <a:cubicBezTo>
                      <a:pt x="11807" y="8997"/>
                      <a:pt x="11511" y="8648"/>
                      <a:pt x="11179" y="8223"/>
                    </a:cubicBezTo>
                    <a:cubicBezTo>
                      <a:pt x="10900" y="7853"/>
                      <a:pt x="10684" y="7440"/>
                      <a:pt x="10542" y="6998"/>
                    </a:cubicBezTo>
                    <a:cubicBezTo>
                      <a:pt x="10340" y="6457"/>
                      <a:pt x="10219" y="5892"/>
                      <a:pt x="10178" y="5316"/>
                    </a:cubicBezTo>
                    <a:cubicBezTo>
                      <a:pt x="10198" y="5089"/>
                      <a:pt x="10076" y="4875"/>
                      <a:pt x="9868" y="4780"/>
                    </a:cubicBezTo>
                    <a:cubicBezTo>
                      <a:pt x="9797" y="4747"/>
                      <a:pt x="9721" y="4732"/>
                      <a:pt x="9646" y="4732"/>
                    </a:cubicBezTo>
                    <a:cubicBezTo>
                      <a:pt x="9504" y="4732"/>
                      <a:pt x="9364" y="4788"/>
                      <a:pt x="9262" y="4897"/>
                    </a:cubicBezTo>
                    <a:cubicBezTo>
                      <a:pt x="8963" y="5279"/>
                      <a:pt x="8892" y="6735"/>
                      <a:pt x="9563" y="8303"/>
                    </a:cubicBezTo>
                    <a:cubicBezTo>
                      <a:pt x="9807" y="8874"/>
                      <a:pt x="9648" y="9072"/>
                      <a:pt x="9305" y="9072"/>
                    </a:cubicBezTo>
                    <a:cubicBezTo>
                      <a:pt x="8705" y="9072"/>
                      <a:pt x="7539" y="8465"/>
                      <a:pt x="6983" y="8185"/>
                    </a:cubicBezTo>
                    <a:cubicBezTo>
                      <a:pt x="6162" y="7773"/>
                      <a:pt x="3669" y="6664"/>
                      <a:pt x="3080" y="6664"/>
                    </a:cubicBezTo>
                    <a:cubicBezTo>
                      <a:pt x="3042" y="6664"/>
                      <a:pt x="3012" y="6668"/>
                      <a:pt x="2990" y="6678"/>
                    </a:cubicBezTo>
                    <a:cubicBezTo>
                      <a:pt x="2480" y="6915"/>
                      <a:pt x="2631" y="7510"/>
                      <a:pt x="3525" y="7926"/>
                    </a:cubicBezTo>
                    <a:cubicBezTo>
                      <a:pt x="4418" y="8341"/>
                      <a:pt x="6966" y="9787"/>
                      <a:pt x="6714" y="10231"/>
                    </a:cubicBezTo>
                    <a:cubicBezTo>
                      <a:pt x="6692" y="10270"/>
                      <a:pt x="6638" y="10288"/>
                      <a:pt x="6557" y="10288"/>
                    </a:cubicBezTo>
                    <a:cubicBezTo>
                      <a:pt x="5719" y="10288"/>
                      <a:pt x="2046" y="8379"/>
                      <a:pt x="2046" y="8379"/>
                    </a:cubicBezTo>
                    <a:cubicBezTo>
                      <a:pt x="2046" y="8379"/>
                      <a:pt x="1603" y="8050"/>
                      <a:pt x="1237" y="8050"/>
                    </a:cubicBezTo>
                    <a:cubicBezTo>
                      <a:pt x="1091" y="8050"/>
                      <a:pt x="958" y="8101"/>
                      <a:pt x="870" y="8246"/>
                    </a:cubicBezTo>
                    <a:cubicBezTo>
                      <a:pt x="307" y="9168"/>
                      <a:pt x="5183" y="11261"/>
                      <a:pt x="5656" y="11450"/>
                    </a:cubicBezTo>
                    <a:cubicBezTo>
                      <a:pt x="5937" y="11564"/>
                      <a:pt x="5793" y="11956"/>
                      <a:pt x="5521" y="11956"/>
                    </a:cubicBezTo>
                    <a:cubicBezTo>
                      <a:pt x="5477" y="11956"/>
                      <a:pt x="5430" y="11946"/>
                      <a:pt x="5381" y="11923"/>
                    </a:cubicBezTo>
                    <a:cubicBezTo>
                      <a:pt x="5089" y="11787"/>
                      <a:pt x="2302" y="10231"/>
                      <a:pt x="1017" y="10231"/>
                    </a:cubicBezTo>
                    <a:cubicBezTo>
                      <a:pt x="748" y="10231"/>
                      <a:pt x="545" y="10300"/>
                      <a:pt x="445" y="10463"/>
                    </a:cubicBezTo>
                    <a:cubicBezTo>
                      <a:pt x="0" y="11176"/>
                      <a:pt x="4442" y="12243"/>
                      <a:pt x="5013" y="13164"/>
                    </a:cubicBezTo>
                    <a:cubicBezTo>
                      <a:pt x="5121" y="13339"/>
                      <a:pt x="5071" y="13407"/>
                      <a:pt x="4915" y="13407"/>
                    </a:cubicBezTo>
                    <a:cubicBezTo>
                      <a:pt x="4372" y="13407"/>
                      <a:pt x="2550" y="12582"/>
                      <a:pt x="1719" y="12582"/>
                    </a:cubicBezTo>
                    <a:cubicBezTo>
                      <a:pt x="1529" y="12582"/>
                      <a:pt x="1391" y="12625"/>
                      <a:pt x="1332" y="12730"/>
                    </a:cubicBezTo>
                    <a:cubicBezTo>
                      <a:pt x="1181" y="12989"/>
                      <a:pt x="1110" y="13206"/>
                      <a:pt x="3496" y="14067"/>
                    </a:cubicBezTo>
                    <a:cubicBezTo>
                      <a:pt x="5241" y="14612"/>
                      <a:pt x="7014" y="15062"/>
                      <a:pt x="8807" y="15413"/>
                    </a:cubicBezTo>
                    <a:lnTo>
                      <a:pt x="8807" y="15437"/>
                    </a:lnTo>
                    <a:cubicBezTo>
                      <a:pt x="8807" y="15437"/>
                      <a:pt x="18881" y="19918"/>
                      <a:pt x="27234" y="19918"/>
                    </a:cubicBezTo>
                    <a:cubicBezTo>
                      <a:pt x="31410" y="19918"/>
                      <a:pt x="35156" y="18798"/>
                      <a:pt x="36997" y="15437"/>
                    </a:cubicBezTo>
                    <a:cubicBezTo>
                      <a:pt x="39088" y="11624"/>
                      <a:pt x="40885" y="7656"/>
                      <a:pt x="42369" y="3568"/>
                    </a:cubicBezTo>
                    <a:lnTo>
                      <a:pt x="34502" y="1"/>
                    </a:lnTo>
                    <a:close/>
                  </a:path>
                </a:pathLst>
              </a:custGeom>
              <a:solidFill>
                <a:srgbClr val="AA755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6" name="Google Shape;3891;p99"/>
              <p:cNvSpPr/>
              <p:nvPr/>
            </p:nvSpPr>
            <p:spPr>
              <a:xfrm>
                <a:off x="4399428" y="3977002"/>
                <a:ext cx="30108" cy="28463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678" extrusionOk="0">
                    <a:moveTo>
                      <a:pt x="823" y="1"/>
                    </a:moveTo>
                    <a:cubicBezTo>
                      <a:pt x="646" y="12"/>
                      <a:pt x="478" y="86"/>
                      <a:pt x="351" y="208"/>
                    </a:cubicBezTo>
                    <a:cubicBezTo>
                      <a:pt x="103" y="419"/>
                      <a:pt x="0" y="753"/>
                      <a:pt x="86" y="1066"/>
                    </a:cubicBezTo>
                    <a:cubicBezTo>
                      <a:pt x="174" y="1379"/>
                      <a:pt x="434" y="1614"/>
                      <a:pt x="754" y="1667"/>
                    </a:cubicBezTo>
                    <a:cubicBezTo>
                      <a:pt x="800" y="1674"/>
                      <a:pt x="845" y="1678"/>
                      <a:pt x="890" y="1678"/>
                    </a:cubicBezTo>
                    <a:cubicBezTo>
                      <a:pt x="1164" y="1678"/>
                      <a:pt x="1423" y="1544"/>
                      <a:pt x="1580" y="1313"/>
                    </a:cubicBezTo>
                    <a:cubicBezTo>
                      <a:pt x="1763" y="1046"/>
                      <a:pt x="1774" y="695"/>
                      <a:pt x="1608" y="416"/>
                    </a:cubicBezTo>
                    <a:cubicBezTo>
                      <a:pt x="1523" y="256"/>
                      <a:pt x="1383" y="132"/>
                      <a:pt x="1215" y="67"/>
                    </a:cubicBezTo>
                    <a:cubicBezTo>
                      <a:pt x="1158" y="44"/>
                      <a:pt x="1107" y="38"/>
                      <a:pt x="1071" y="38"/>
                    </a:cubicBezTo>
                    <a:cubicBezTo>
                      <a:pt x="1038" y="38"/>
                      <a:pt x="1017" y="43"/>
                      <a:pt x="1017" y="48"/>
                    </a:cubicBezTo>
                    <a:cubicBezTo>
                      <a:pt x="1017" y="86"/>
                      <a:pt x="1292" y="128"/>
                      <a:pt x="1447" y="487"/>
                    </a:cubicBezTo>
                    <a:cubicBezTo>
                      <a:pt x="1538" y="682"/>
                      <a:pt x="1538" y="907"/>
                      <a:pt x="1447" y="1101"/>
                    </a:cubicBezTo>
                    <a:cubicBezTo>
                      <a:pt x="1321" y="1278"/>
                      <a:pt x="1119" y="1380"/>
                      <a:pt x="907" y="1380"/>
                    </a:cubicBezTo>
                    <a:cubicBezTo>
                      <a:pt x="872" y="1380"/>
                      <a:pt x="838" y="1377"/>
                      <a:pt x="803" y="1372"/>
                    </a:cubicBezTo>
                    <a:cubicBezTo>
                      <a:pt x="554" y="1331"/>
                      <a:pt x="350" y="1152"/>
                      <a:pt x="275" y="913"/>
                    </a:cubicBezTo>
                    <a:cubicBezTo>
                      <a:pt x="247" y="699"/>
                      <a:pt x="317" y="486"/>
                      <a:pt x="465" y="331"/>
                    </a:cubicBezTo>
                    <a:cubicBezTo>
                      <a:pt x="611" y="182"/>
                      <a:pt x="801" y="84"/>
                      <a:pt x="1007" y="48"/>
                    </a:cubicBezTo>
                    <a:cubicBezTo>
                      <a:pt x="1007" y="48"/>
                      <a:pt x="950" y="1"/>
                      <a:pt x="823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7" name="Google Shape;3892;p99"/>
              <p:cNvSpPr/>
              <p:nvPr/>
            </p:nvSpPr>
            <p:spPr>
              <a:xfrm>
                <a:off x="3798311" y="3429164"/>
                <a:ext cx="600065" cy="363846"/>
              </a:xfrm>
              <a:custGeom>
                <a:avLst/>
                <a:gdLst/>
                <a:ahLst/>
                <a:cxnLst/>
                <a:rect l="l" t="t" r="r" b="b"/>
                <a:pathLst>
                  <a:path w="35376" h="21450" extrusionOk="0">
                    <a:moveTo>
                      <a:pt x="25275" y="1"/>
                    </a:moveTo>
                    <a:cubicBezTo>
                      <a:pt x="23913" y="1"/>
                      <a:pt x="22598" y="506"/>
                      <a:pt x="21585" y="1419"/>
                    </a:cubicBezTo>
                    <a:lnTo>
                      <a:pt x="9668" y="1419"/>
                    </a:lnTo>
                    <a:lnTo>
                      <a:pt x="1" y="21449"/>
                    </a:lnTo>
                    <a:lnTo>
                      <a:pt x="25616" y="21449"/>
                    </a:lnTo>
                    <a:lnTo>
                      <a:pt x="35066" y="1448"/>
                    </a:lnTo>
                    <a:cubicBezTo>
                      <a:pt x="35375" y="774"/>
                      <a:pt x="34886" y="5"/>
                      <a:pt x="34145" y="1"/>
                    </a:cubicBezTo>
                    <a:lnTo>
                      <a:pt x="25299" y="1"/>
                    </a:lnTo>
                    <a:cubicBezTo>
                      <a:pt x="25291" y="1"/>
                      <a:pt x="25283" y="1"/>
                      <a:pt x="252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8" name="Google Shape;3893;p99"/>
              <p:cNvSpPr/>
              <p:nvPr/>
            </p:nvSpPr>
            <p:spPr>
              <a:xfrm>
                <a:off x="3812101" y="3446890"/>
                <a:ext cx="477477" cy="313077"/>
              </a:xfrm>
              <a:custGeom>
                <a:avLst/>
                <a:gdLst/>
                <a:ahLst/>
                <a:cxnLst/>
                <a:rect l="l" t="t" r="r" b="b"/>
                <a:pathLst>
                  <a:path w="28149" h="18457" extrusionOk="0">
                    <a:moveTo>
                      <a:pt x="3011" y="1"/>
                    </a:moveTo>
                    <a:lnTo>
                      <a:pt x="0" y="18329"/>
                    </a:lnTo>
                    <a:lnTo>
                      <a:pt x="25135" y="18456"/>
                    </a:lnTo>
                    <a:lnTo>
                      <a:pt x="28148" y="94"/>
                    </a:lnTo>
                    <a:lnTo>
                      <a:pt x="3011" y="1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79" name="Google Shape;3894;p99"/>
              <p:cNvSpPr/>
              <p:nvPr/>
            </p:nvSpPr>
            <p:spPr>
              <a:xfrm>
                <a:off x="3810269" y="3444634"/>
                <a:ext cx="479700" cy="316792"/>
              </a:xfrm>
              <a:custGeom>
                <a:avLst/>
                <a:gdLst/>
                <a:ahLst/>
                <a:cxnLst/>
                <a:rect l="l" t="t" r="r" b="b"/>
                <a:pathLst>
                  <a:path w="28280" h="18676" extrusionOk="0">
                    <a:moveTo>
                      <a:pt x="3043" y="1"/>
                    </a:moveTo>
                    <a:lnTo>
                      <a:pt x="3043" y="96"/>
                    </a:lnTo>
                    <a:cubicBezTo>
                      <a:pt x="2137" y="5606"/>
                      <a:pt x="1111" y="11843"/>
                      <a:pt x="24" y="18424"/>
                    </a:cubicBezTo>
                    <a:lnTo>
                      <a:pt x="0" y="18566"/>
                    </a:lnTo>
                    <a:lnTo>
                      <a:pt x="161" y="18566"/>
                    </a:lnTo>
                    <a:lnTo>
                      <a:pt x="25281" y="18675"/>
                    </a:lnTo>
                    <a:lnTo>
                      <a:pt x="25365" y="18675"/>
                    </a:lnTo>
                    <a:lnTo>
                      <a:pt x="25365" y="18589"/>
                    </a:lnTo>
                    <a:cubicBezTo>
                      <a:pt x="26258" y="13020"/>
                      <a:pt x="26995" y="8416"/>
                      <a:pt x="27511" y="5193"/>
                    </a:cubicBezTo>
                    <a:cubicBezTo>
                      <a:pt x="27761" y="3606"/>
                      <a:pt x="27955" y="2360"/>
                      <a:pt x="28091" y="1499"/>
                    </a:cubicBezTo>
                    <a:cubicBezTo>
                      <a:pt x="28152" y="1103"/>
                      <a:pt x="28195" y="771"/>
                      <a:pt x="28237" y="555"/>
                    </a:cubicBezTo>
                    <a:cubicBezTo>
                      <a:pt x="28279" y="337"/>
                      <a:pt x="28279" y="233"/>
                      <a:pt x="28279" y="233"/>
                    </a:cubicBezTo>
                    <a:lnTo>
                      <a:pt x="28279" y="233"/>
                    </a:lnTo>
                    <a:cubicBezTo>
                      <a:pt x="28237" y="337"/>
                      <a:pt x="28202" y="444"/>
                      <a:pt x="28176" y="553"/>
                    </a:cubicBezTo>
                    <a:cubicBezTo>
                      <a:pt x="28132" y="784"/>
                      <a:pt x="28075" y="1110"/>
                      <a:pt x="28006" y="1532"/>
                    </a:cubicBezTo>
                    <a:cubicBezTo>
                      <a:pt x="27841" y="2411"/>
                      <a:pt x="27642" y="3653"/>
                      <a:pt x="27368" y="5246"/>
                    </a:cubicBezTo>
                    <a:cubicBezTo>
                      <a:pt x="26832" y="8429"/>
                      <a:pt x="26080" y="12971"/>
                      <a:pt x="25143" y="18472"/>
                    </a:cubicBezTo>
                    <a:lnTo>
                      <a:pt x="25143" y="18472"/>
                    </a:lnTo>
                    <a:lnTo>
                      <a:pt x="250" y="18321"/>
                    </a:lnTo>
                    <a:lnTo>
                      <a:pt x="250" y="18321"/>
                    </a:lnTo>
                    <a:lnTo>
                      <a:pt x="3207" y="181"/>
                    </a:lnTo>
                    <a:lnTo>
                      <a:pt x="26466" y="181"/>
                    </a:lnTo>
                    <a:lnTo>
                      <a:pt x="21330" y="129"/>
                    </a:lnTo>
                    <a:lnTo>
                      <a:pt x="313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0" name="Google Shape;3895;p99"/>
              <p:cNvSpPr/>
              <p:nvPr/>
            </p:nvSpPr>
            <p:spPr>
              <a:xfrm>
                <a:off x="3898746" y="3487769"/>
                <a:ext cx="39285" cy="225381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13287" extrusionOk="0">
                    <a:moveTo>
                      <a:pt x="2249" y="1"/>
                    </a:moveTo>
                    <a:cubicBezTo>
                      <a:pt x="2179" y="1"/>
                      <a:pt x="1643" y="2959"/>
                      <a:pt x="1041" y="6615"/>
                    </a:cubicBezTo>
                    <a:cubicBezTo>
                      <a:pt x="436" y="10287"/>
                      <a:pt x="0" y="13287"/>
                      <a:pt x="67" y="13287"/>
                    </a:cubicBezTo>
                    <a:cubicBezTo>
                      <a:pt x="68" y="13287"/>
                      <a:pt x="68" y="13287"/>
                      <a:pt x="68" y="13287"/>
                    </a:cubicBezTo>
                    <a:cubicBezTo>
                      <a:pt x="135" y="13287"/>
                      <a:pt x="678" y="10342"/>
                      <a:pt x="1282" y="6672"/>
                    </a:cubicBezTo>
                    <a:cubicBezTo>
                      <a:pt x="1885" y="2997"/>
                      <a:pt x="2315" y="24"/>
                      <a:pt x="2249" y="1"/>
                    </a:cubicBezTo>
                    <a:cubicBezTo>
                      <a:pt x="2249" y="1"/>
                      <a:pt x="2249" y="1"/>
                      <a:pt x="224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1" name="Google Shape;3896;p99"/>
              <p:cNvSpPr/>
              <p:nvPr/>
            </p:nvSpPr>
            <p:spPr>
              <a:xfrm>
                <a:off x="3945800" y="3496963"/>
                <a:ext cx="37301" cy="213151"/>
              </a:xfrm>
              <a:custGeom>
                <a:avLst/>
                <a:gdLst/>
                <a:ahLst/>
                <a:cxnLst/>
                <a:rect l="l" t="t" r="r" b="b"/>
                <a:pathLst>
                  <a:path w="2199" h="12566" extrusionOk="0">
                    <a:moveTo>
                      <a:pt x="2131" y="1"/>
                    </a:moveTo>
                    <a:cubicBezTo>
                      <a:pt x="2063" y="1"/>
                      <a:pt x="1550" y="2809"/>
                      <a:pt x="979" y="6268"/>
                    </a:cubicBezTo>
                    <a:cubicBezTo>
                      <a:pt x="406" y="9731"/>
                      <a:pt x="0" y="12565"/>
                      <a:pt x="67" y="12565"/>
                    </a:cubicBezTo>
                    <a:cubicBezTo>
                      <a:pt x="67" y="12565"/>
                      <a:pt x="68" y="12565"/>
                      <a:pt x="68" y="12565"/>
                    </a:cubicBezTo>
                    <a:cubicBezTo>
                      <a:pt x="140" y="12565"/>
                      <a:pt x="649" y="9762"/>
                      <a:pt x="1219" y="6304"/>
                    </a:cubicBezTo>
                    <a:cubicBezTo>
                      <a:pt x="1792" y="2836"/>
                      <a:pt x="2198" y="10"/>
                      <a:pt x="2131" y="1"/>
                    </a:cubicBezTo>
                    <a:cubicBezTo>
                      <a:pt x="2131" y="1"/>
                      <a:pt x="2131" y="1"/>
                      <a:pt x="21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2" name="Google Shape;3897;p99"/>
              <p:cNvSpPr/>
              <p:nvPr/>
            </p:nvSpPr>
            <p:spPr>
              <a:xfrm>
                <a:off x="3995330" y="3493078"/>
                <a:ext cx="37301" cy="213117"/>
              </a:xfrm>
              <a:custGeom>
                <a:avLst/>
                <a:gdLst/>
                <a:ahLst/>
                <a:cxnLst/>
                <a:rect l="l" t="t" r="r" b="b"/>
                <a:pathLst>
                  <a:path w="2199" h="12564" extrusionOk="0">
                    <a:moveTo>
                      <a:pt x="2132" y="1"/>
                    </a:moveTo>
                    <a:cubicBezTo>
                      <a:pt x="2062" y="1"/>
                      <a:pt x="1543" y="2802"/>
                      <a:pt x="979" y="6261"/>
                    </a:cubicBezTo>
                    <a:cubicBezTo>
                      <a:pt x="412" y="9728"/>
                      <a:pt x="0" y="12563"/>
                      <a:pt x="72" y="12563"/>
                    </a:cubicBezTo>
                    <a:cubicBezTo>
                      <a:pt x="72" y="12563"/>
                      <a:pt x="72" y="12563"/>
                      <a:pt x="72" y="12563"/>
                    </a:cubicBezTo>
                    <a:cubicBezTo>
                      <a:pt x="139" y="12563"/>
                      <a:pt x="659" y="9755"/>
                      <a:pt x="1225" y="6298"/>
                    </a:cubicBezTo>
                    <a:cubicBezTo>
                      <a:pt x="1792" y="2834"/>
                      <a:pt x="2198" y="14"/>
                      <a:pt x="2132" y="1"/>
                    </a:cubicBezTo>
                    <a:cubicBezTo>
                      <a:pt x="2132" y="1"/>
                      <a:pt x="2132" y="1"/>
                      <a:pt x="213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3" name="Google Shape;3898;p99"/>
              <p:cNvSpPr/>
              <p:nvPr/>
            </p:nvSpPr>
            <p:spPr>
              <a:xfrm>
                <a:off x="4042622" y="3496098"/>
                <a:ext cx="37199" cy="213151"/>
              </a:xfrm>
              <a:custGeom>
                <a:avLst/>
                <a:gdLst/>
                <a:ahLst/>
                <a:cxnLst/>
                <a:rect l="l" t="t" r="r" b="b"/>
                <a:pathLst>
                  <a:path w="2193" h="12566" extrusionOk="0">
                    <a:moveTo>
                      <a:pt x="2127" y="1"/>
                    </a:moveTo>
                    <a:cubicBezTo>
                      <a:pt x="2058" y="1"/>
                      <a:pt x="1540" y="2809"/>
                      <a:pt x="974" y="6266"/>
                    </a:cubicBezTo>
                    <a:cubicBezTo>
                      <a:pt x="407" y="9730"/>
                      <a:pt x="0" y="12565"/>
                      <a:pt x="66" y="12565"/>
                    </a:cubicBezTo>
                    <a:cubicBezTo>
                      <a:pt x="67" y="12565"/>
                      <a:pt x="67" y="12565"/>
                      <a:pt x="67" y="12565"/>
                    </a:cubicBezTo>
                    <a:cubicBezTo>
                      <a:pt x="137" y="12565"/>
                      <a:pt x="655" y="9754"/>
                      <a:pt x="1219" y="6303"/>
                    </a:cubicBezTo>
                    <a:cubicBezTo>
                      <a:pt x="1786" y="2835"/>
                      <a:pt x="2193" y="10"/>
                      <a:pt x="2127" y="1"/>
                    </a:cubicBezTo>
                    <a:cubicBezTo>
                      <a:pt x="2127" y="1"/>
                      <a:pt x="2127" y="1"/>
                      <a:pt x="212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4" name="Google Shape;3899;p99"/>
              <p:cNvSpPr/>
              <p:nvPr/>
            </p:nvSpPr>
            <p:spPr>
              <a:xfrm>
                <a:off x="4095205" y="3501984"/>
                <a:ext cx="37267" cy="213100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12563" extrusionOk="0">
                    <a:moveTo>
                      <a:pt x="2131" y="0"/>
                    </a:moveTo>
                    <a:cubicBezTo>
                      <a:pt x="2063" y="0"/>
                      <a:pt x="1548" y="2799"/>
                      <a:pt x="978" y="6260"/>
                    </a:cubicBezTo>
                    <a:cubicBezTo>
                      <a:pt x="407" y="9728"/>
                      <a:pt x="0" y="12563"/>
                      <a:pt x="66" y="12563"/>
                    </a:cubicBezTo>
                    <a:cubicBezTo>
                      <a:pt x="66" y="12563"/>
                      <a:pt x="66" y="12563"/>
                      <a:pt x="66" y="12563"/>
                    </a:cubicBezTo>
                    <a:cubicBezTo>
                      <a:pt x="144" y="12563"/>
                      <a:pt x="649" y="9765"/>
                      <a:pt x="1219" y="6302"/>
                    </a:cubicBezTo>
                    <a:cubicBezTo>
                      <a:pt x="1791" y="2834"/>
                      <a:pt x="2197" y="9"/>
                      <a:pt x="2131" y="0"/>
                    </a:cubicBezTo>
                    <a:cubicBezTo>
                      <a:pt x="2131" y="0"/>
                      <a:pt x="2131" y="0"/>
                      <a:pt x="213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5" name="Google Shape;3900;p99"/>
              <p:cNvSpPr/>
              <p:nvPr/>
            </p:nvSpPr>
            <p:spPr>
              <a:xfrm>
                <a:off x="4136865" y="3498676"/>
                <a:ext cx="37284" cy="213117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12564" extrusionOk="0">
                    <a:moveTo>
                      <a:pt x="2131" y="1"/>
                    </a:moveTo>
                    <a:cubicBezTo>
                      <a:pt x="2064" y="1"/>
                      <a:pt x="1545" y="2800"/>
                      <a:pt x="979" y="6262"/>
                    </a:cubicBezTo>
                    <a:cubicBezTo>
                      <a:pt x="412" y="9728"/>
                      <a:pt x="1" y="12564"/>
                      <a:pt x="73" y="12564"/>
                    </a:cubicBezTo>
                    <a:cubicBezTo>
                      <a:pt x="73" y="12564"/>
                      <a:pt x="73" y="12564"/>
                      <a:pt x="73" y="12564"/>
                    </a:cubicBezTo>
                    <a:cubicBezTo>
                      <a:pt x="140" y="12564"/>
                      <a:pt x="649" y="9764"/>
                      <a:pt x="1220" y="6303"/>
                    </a:cubicBezTo>
                    <a:cubicBezTo>
                      <a:pt x="1791" y="2836"/>
                      <a:pt x="2198" y="10"/>
                      <a:pt x="2132" y="1"/>
                    </a:cubicBezTo>
                    <a:cubicBezTo>
                      <a:pt x="2132" y="1"/>
                      <a:pt x="2132" y="1"/>
                      <a:pt x="213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6" name="Google Shape;3901;p99"/>
              <p:cNvSpPr/>
              <p:nvPr/>
            </p:nvSpPr>
            <p:spPr>
              <a:xfrm>
                <a:off x="3621036" y="3488346"/>
                <a:ext cx="612109" cy="304901"/>
              </a:xfrm>
              <a:custGeom>
                <a:avLst/>
                <a:gdLst/>
                <a:ahLst/>
                <a:cxnLst/>
                <a:rect l="l" t="t" r="r" b="b"/>
                <a:pathLst>
                  <a:path w="36086" h="17975" extrusionOk="0">
                    <a:moveTo>
                      <a:pt x="25193" y="0"/>
                    </a:moveTo>
                    <a:cubicBezTo>
                      <a:pt x="25187" y="0"/>
                      <a:pt x="25182" y="0"/>
                      <a:pt x="25176" y="0"/>
                    </a:cubicBezTo>
                    <a:lnTo>
                      <a:pt x="765" y="0"/>
                    </a:lnTo>
                    <a:cubicBezTo>
                      <a:pt x="293" y="0"/>
                      <a:pt x="1" y="426"/>
                      <a:pt x="213" y="779"/>
                    </a:cubicBezTo>
                    <a:lnTo>
                      <a:pt x="10452" y="17975"/>
                    </a:lnTo>
                    <a:lnTo>
                      <a:pt x="36086" y="17960"/>
                    </a:lnTo>
                    <a:lnTo>
                      <a:pt x="25733" y="293"/>
                    </a:lnTo>
                    <a:cubicBezTo>
                      <a:pt x="25613" y="110"/>
                      <a:pt x="25410" y="0"/>
                      <a:pt x="25193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7" name="Google Shape;3902;p99"/>
              <p:cNvSpPr/>
              <p:nvPr/>
            </p:nvSpPr>
            <p:spPr>
              <a:xfrm>
                <a:off x="4015058" y="3474318"/>
                <a:ext cx="718701" cy="337944"/>
              </a:xfrm>
              <a:custGeom>
                <a:avLst/>
                <a:gdLst/>
                <a:ahLst/>
                <a:cxnLst/>
                <a:rect l="l" t="t" r="r" b="b"/>
                <a:pathLst>
                  <a:path w="42370" h="19923" extrusionOk="0">
                    <a:moveTo>
                      <a:pt x="34498" y="0"/>
                    </a:moveTo>
                    <a:cubicBezTo>
                      <a:pt x="34498" y="0"/>
                      <a:pt x="29919" y="11699"/>
                      <a:pt x="28690" y="11813"/>
                    </a:cubicBezTo>
                    <a:cubicBezTo>
                      <a:pt x="27889" y="11886"/>
                      <a:pt x="27081" y="11919"/>
                      <a:pt x="26275" y="11919"/>
                    </a:cubicBezTo>
                    <a:cubicBezTo>
                      <a:pt x="20242" y="11919"/>
                      <a:pt x="14314" y="10073"/>
                      <a:pt x="12063" y="9285"/>
                    </a:cubicBezTo>
                    <a:cubicBezTo>
                      <a:pt x="11803" y="8997"/>
                      <a:pt x="11505" y="8646"/>
                      <a:pt x="11179" y="8217"/>
                    </a:cubicBezTo>
                    <a:cubicBezTo>
                      <a:pt x="10897" y="7850"/>
                      <a:pt x="10679" y="7438"/>
                      <a:pt x="10536" y="6998"/>
                    </a:cubicBezTo>
                    <a:cubicBezTo>
                      <a:pt x="10339" y="6457"/>
                      <a:pt x="10216" y="5890"/>
                      <a:pt x="10172" y="5316"/>
                    </a:cubicBezTo>
                    <a:cubicBezTo>
                      <a:pt x="10194" y="5089"/>
                      <a:pt x="10070" y="4874"/>
                      <a:pt x="9864" y="4779"/>
                    </a:cubicBezTo>
                    <a:cubicBezTo>
                      <a:pt x="9793" y="4747"/>
                      <a:pt x="9717" y="4731"/>
                      <a:pt x="9642" y="4731"/>
                    </a:cubicBezTo>
                    <a:cubicBezTo>
                      <a:pt x="9499" y="4731"/>
                      <a:pt x="9359" y="4788"/>
                      <a:pt x="9256" y="4895"/>
                    </a:cubicBezTo>
                    <a:cubicBezTo>
                      <a:pt x="8963" y="5278"/>
                      <a:pt x="8886" y="6733"/>
                      <a:pt x="9558" y="8303"/>
                    </a:cubicBezTo>
                    <a:cubicBezTo>
                      <a:pt x="9803" y="8873"/>
                      <a:pt x="9644" y="9071"/>
                      <a:pt x="9301" y="9071"/>
                    </a:cubicBezTo>
                    <a:cubicBezTo>
                      <a:pt x="8701" y="9071"/>
                      <a:pt x="7535" y="8464"/>
                      <a:pt x="6979" y="8184"/>
                    </a:cubicBezTo>
                    <a:cubicBezTo>
                      <a:pt x="6159" y="7772"/>
                      <a:pt x="3672" y="6661"/>
                      <a:pt x="3082" y="6661"/>
                    </a:cubicBezTo>
                    <a:cubicBezTo>
                      <a:pt x="3043" y="6661"/>
                      <a:pt x="3012" y="6666"/>
                      <a:pt x="2990" y="6676"/>
                    </a:cubicBezTo>
                    <a:cubicBezTo>
                      <a:pt x="2480" y="6913"/>
                      <a:pt x="2631" y="7499"/>
                      <a:pt x="3524" y="7918"/>
                    </a:cubicBezTo>
                    <a:cubicBezTo>
                      <a:pt x="4417" y="8339"/>
                      <a:pt x="6964" y="9785"/>
                      <a:pt x="6714" y="10229"/>
                    </a:cubicBezTo>
                    <a:cubicBezTo>
                      <a:pt x="6692" y="10268"/>
                      <a:pt x="6637" y="10286"/>
                      <a:pt x="6556" y="10286"/>
                    </a:cubicBezTo>
                    <a:cubicBezTo>
                      <a:pt x="5717" y="10286"/>
                      <a:pt x="2041" y="8377"/>
                      <a:pt x="2041" y="8377"/>
                    </a:cubicBezTo>
                    <a:cubicBezTo>
                      <a:pt x="2041" y="8377"/>
                      <a:pt x="1598" y="8048"/>
                      <a:pt x="1231" y="8048"/>
                    </a:cubicBezTo>
                    <a:cubicBezTo>
                      <a:pt x="1086" y="8048"/>
                      <a:pt x="953" y="8100"/>
                      <a:pt x="864" y="8244"/>
                    </a:cubicBezTo>
                    <a:cubicBezTo>
                      <a:pt x="306" y="9167"/>
                      <a:pt x="5178" y="11259"/>
                      <a:pt x="5650" y="11448"/>
                    </a:cubicBezTo>
                    <a:cubicBezTo>
                      <a:pt x="5932" y="11563"/>
                      <a:pt x="5787" y="11953"/>
                      <a:pt x="5514" y="11953"/>
                    </a:cubicBezTo>
                    <a:cubicBezTo>
                      <a:pt x="5471" y="11953"/>
                      <a:pt x="5425" y="11943"/>
                      <a:pt x="5377" y="11921"/>
                    </a:cubicBezTo>
                    <a:cubicBezTo>
                      <a:pt x="5085" y="11788"/>
                      <a:pt x="2297" y="10234"/>
                      <a:pt x="1015" y="10234"/>
                    </a:cubicBezTo>
                    <a:cubicBezTo>
                      <a:pt x="747" y="10234"/>
                      <a:pt x="544" y="10302"/>
                      <a:pt x="445" y="10466"/>
                    </a:cubicBezTo>
                    <a:cubicBezTo>
                      <a:pt x="0" y="11179"/>
                      <a:pt x="4442" y="12222"/>
                      <a:pt x="5009" y="13149"/>
                    </a:cubicBezTo>
                    <a:cubicBezTo>
                      <a:pt x="5116" y="13325"/>
                      <a:pt x="5065" y="13393"/>
                      <a:pt x="4908" y="13393"/>
                    </a:cubicBezTo>
                    <a:cubicBezTo>
                      <a:pt x="4362" y="13393"/>
                      <a:pt x="2544" y="12570"/>
                      <a:pt x="1712" y="12570"/>
                    </a:cubicBezTo>
                    <a:cubicBezTo>
                      <a:pt x="1522" y="12570"/>
                      <a:pt x="1383" y="12613"/>
                      <a:pt x="1323" y="12719"/>
                    </a:cubicBezTo>
                    <a:cubicBezTo>
                      <a:pt x="1175" y="12978"/>
                      <a:pt x="1101" y="13196"/>
                      <a:pt x="3487" y="14057"/>
                    </a:cubicBezTo>
                    <a:cubicBezTo>
                      <a:pt x="5237" y="14603"/>
                      <a:pt x="7014" y="15055"/>
                      <a:pt x="8811" y="15413"/>
                    </a:cubicBezTo>
                    <a:lnTo>
                      <a:pt x="8811" y="15441"/>
                    </a:lnTo>
                    <a:cubicBezTo>
                      <a:pt x="8811" y="15441"/>
                      <a:pt x="18886" y="19922"/>
                      <a:pt x="27237" y="19922"/>
                    </a:cubicBezTo>
                    <a:cubicBezTo>
                      <a:pt x="31413" y="19922"/>
                      <a:pt x="35158" y="18802"/>
                      <a:pt x="36997" y="15441"/>
                    </a:cubicBezTo>
                    <a:cubicBezTo>
                      <a:pt x="39088" y="11623"/>
                      <a:pt x="40885" y="7652"/>
                      <a:pt x="42369" y="3562"/>
                    </a:cubicBezTo>
                    <a:lnTo>
                      <a:pt x="34498" y="0"/>
                    </a:lnTo>
                    <a:close/>
                  </a:path>
                </a:pathLst>
              </a:custGeom>
              <a:solidFill>
                <a:srgbClr val="AA755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8" name="Google Shape;3903;p99"/>
              <p:cNvSpPr/>
              <p:nvPr/>
            </p:nvSpPr>
            <p:spPr>
              <a:xfrm>
                <a:off x="1709633" y="3865524"/>
                <a:ext cx="421603" cy="1457622"/>
              </a:xfrm>
              <a:custGeom>
                <a:avLst/>
                <a:gdLst/>
                <a:ahLst/>
                <a:cxnLst/>
                <a:rect l="l" t="t" r="r" b="b"/>
                <a:pathLst>
                  <a:path w="24855" h="85932" extrusionOk="0">
                    <a:moveTo>
                      <a:pt x="1" y="1"/>
                    </a:moveTo>
                    <a:cubicBezTo>
                      <a:pt x="1" y="1"/>
                      <a:pt x="11019" y="39035"/>
                      <a:pt x="11198" y="39767"/>
                    </a:cubicBezTo>
                    <a:cubicBezTo>
                      <a:pt x="11378" y="40499"/>
                      <a:pt x="3190" y="85760"/>
                      <a:pt x="3190" y="85760"/>
                    </a:cubicBezTo>
                    <a:lnTo>
                      <a:pt x="17965" y="85931"/>
                    </a:lnTo>
                    <a:cubicBezTo>
                      <a:pt x="17965" y="85931"/>
                      <a:pt x="23124" y="46514"/>
                      <a:pt x="23989" y="44606"/>
                    </a:cubicBezTo>
                    <a:cubicBezTo>
                      <a:pt x="24854" y="42696"/>
                      <a:pt x="18905" y="3179"/>
                      <a:pt x="18905" y="3179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89" name="Google Shape;3904;p99"/>
              <p:cNvSpPr/>
              <p:nvPr/>
            </p:nvSpPr>
            <p:spPr>
              <a:xfrm>
                <a:off x="1621106" y="3849087"/>
                <a:ext cx="472762" cy="1486644"/>
              </a:xfrm>
              <a:custGeom>
                <a:avLst/>
                <a:gdLst/>
                <a:ahLst/>
                <a:cxnLst/>
                <a:rect l="l" t="t" r="r" b="b"/>
                <a:pathLst>
                  <a:path w="27871" h="87643" extrusionOk="0">
                    <a:moveTo>
                      <a:pt x="2389" y="1"/>
                    </a:moveTo>
                    <a:lnTo>
                      <a:pt x="1803" y="1395"/>
                    </a:lnTo>
                    <a:cubicBezTo>
                      <a:pt x="78" y="5494"/>
                      <a:pt x="1" y="10102"/>
                      <a:pt x="1590" y="14257"/>
                    </a:cubicBezTo>
                    <a:lnTo>
                      <a:pt x="13115" y="44403"/>
                    </a:lnTo>
                    <a:cubicBezTo>
                      <a:pt x="13921" y="46539"/>
                      <a:pt x="14399" y="48786"/>
                      <a:pt x="14532" y="51065"/>
                    </a:cubicBezTo>
                    <a:lnTo>
                      <a:pt x="16314" y="86835"/>
                    </a:lnTo>
                    <a:lnTo>
                      <a:pt x="27871" y="87643"/>
                    </a:lnTo>
                    <a:cubicBezTo>
                      <a:pt x="27871" y="87643"/>
                      <a:pt x="27063" y="58399"/>
                      <a:pt x="27048" y="49227"/>
                    </a:cubicBezTo>
                    <a:cubicBezTo>
                      <a:pt x="27048" y="42305"/>
                      <a:pt x="22059" y="20381"/>
                      <a:pt x="19261" y="9795"/>
                    </a:cubicBezTo>
                    <a:lnTo>
                      <a:pt x="19223" y="5646"/>
                    </a:lnTo>
                    <a:lnTo>
                      <a:pt x="238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0" name="Google Shape;3905;p99"/>
              <p:cNvSpPr/>
              <p:nvPr/>
            </p:nvSpPr>
            <p:spPr>
              <a:xfrm>
                <a:off x="1964546" y="3969911"/>
                <a:ext cx="120128" cy="859015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50642" extrusionOk="0">
                    <a:moveTo>
                      <a:pt x="7" y="1"/>
                    </a:moveTo>
                    <a:cubicBezTo>
                      <a:pt x="1" y="45"/>
                      <a:pt x="1" y="90"/>
                      <a:pt x="7" y="134"/>
                    </a:cubicBezTo>
                    <a:cubicBezTo>
                      <a:pt x="26" y="233"/>
                      <a:pt x="68" y="360"/>
                      <a:pt x="68" y="517"/>
                    </a:cubicBezTo>
                    <a:cubicBezTo>
                      <a:pt x="130" y="872"/>
                      <a:pt x="210" y="1363"/>
                      <a:pt x="320" y="1991"/>
                    </a:cubicBezTo>
                    <a:cubicBezTo>
                      <a:pt x="531" y="3286"/>
                      <a:pt x="857" y="5129"/>
                      <a:pt x="1264" y="7402"/>
                    </a:cubicBezTo>
                    <a:cubicBezTo>
                      <a:pt x="2100" y="11980"/>
                      <a:pt x="3253" y="18279"/>
                      <a:pt x="4524" y="25243"/>
                    </a:cubicBezTo>
                    <a:cubicBezTo>
                      <a:pt x="5172" y="28721"/>
                      <a:pt x="5785" y="32039"/>
                      <a:pt x="6344" y="35054"/>
                    </a:cubicBezTo>
                    <a:cubicBezTo>
                      <a:pt x="6485" y="35809"/>
                      <a:pt x="6623" y="36542"/>
                      <a:pt x="6754" y="37255"/>
                    </a:cubicBezTo>
                    <a:cubicBezTo>
                      <a:pt x="6844" y="37950"/>
                      <a:pt x="6877" y="38652"/>
                      <a:pt x="6854" y="39353"/>
                    </a:cubicBezTo>
                    <a:lnTo>
                      <a:pt x="6854" y="43134"/>
                    </a:lnTo>
                    <a:cubicBezTo>
                      <a:pt x="6868" y="45439"/>
                      <a:pt x="6892" y="47316"/>
                      <a:pt x="6892" y="48629"/>
                    </a:cubicBezTo>
                    <a:lnTo>
                      <a:pt x="6892" y="50510"/>
                    </a:lnTo>
                    <a:cubicBezTo>
                      <a:pt x="6884" y="50553"/>
                      <a:pt x="6884" y="50598"/>
                      <a:pt x="6892" y="50642"/>
                    </a:cubicBezTo>
                    <a:cubicBezTo>
                      <a:pt x="6934" y="50604"/>
                      <a:pt x="6969" y="50559"/>
                      <a:pt x="6994" y="50509"/>
                    </a:cubicBezTo>
                    <a:lnTo>
                      <a:pt x="6994" y="50120"/>
                    </a:lnTo>
                    <a:cubicBezTo>
                      <a:pt x="7019" y="49762"/>
                      <a:pt x="7019" y="49265"/>
                      <a:pt x="7019" y="48628"/>
                    </a:cubicBezTo>
                    <a:cubicBezTo>
                      <a:pt x="7023" y="47314"/>
                      <a:pt x="7051" y="45438"/>
                      <a:pt x="7051" y="43133"/>
                    </a:cubicBezTo>
                    <a:lnTo>
                      <a:pt x="7051" y="39352"/>
                    </a:lnTo>
                    <a:cubicBezTo>
                      <a:pt x="7082" y="38642"/>
                      <a:pt x="7051" y="37931"/>
                      <a:pt x="6962" y="37226"/>
                    </a:cubicBezTo>
                    <a:cubicBezTo>
                      <a:pt x="6835" y="36508"/>
                      <a:pt x="6702" y="35770"/>
                      <a:pt x="6564" y="35019"/>
                    </a:cubicBezTo>
                    <a:cubicBezTo>
                      <a:pt x="6008" y="31999"/>
                      <a:pt x="5398" y="28683"/>
                      <a:pt x="4759" y="25201"/>
                    </a:cubicBezTo>
                    <a:cubicBezTo>
                      <a:pt x="3479" y="18240"/>
                      <a:pt x="2303" y="11947"/>
                      <a:pt x="1452" y="7372"/>
                    </a:cubicBezTo>
                    <a:cubicBezTo>
                      <a:pt x="1018" y="5104"/>
                      <a:pt x="663" y="3266"/>
                      <a:pt x="417" y="1972"/>
                    </a:cubicBezTo>
                    <a:cubicBezTo>
                      <a:pt x="289" y="1347"/>
                      <a:pt x="195" y="862"/>
                      <a:pt x="125" y="506"/>
                    </a:cubicBezTo>
                    <a:cubicBezTo>
                      <a:pt x="92" y="352"/>
                      <a:pt x="40" y="229"/>
                      <a:pt x="40" y="129"/>
                    </a:cubicBezTo>
                    <a:cubicBezTo>
                      <a:pt x="33" y="86"/>
                      <a:pt x="23" y="42"/>
                      <a:pt x="7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1" name="Google Shape;3906;p99"/>
              <p:cNvSpPr/>
              <p:nvPr/>
            </p:nvSpPr>
            <p:spPr>
              <a:xfrm>
                <a:off x="1976420" y="3924028"/>
                <a:ext cx="14927" cy="83693"/>
              </a:xfrm>
              <a:custGeom>
                <a:avLst/>
                <a:gdLst/>
                <a:ahLst/>
                <a:cxnLst/>
                <a:rect l="l" t="t" r="r" b="b"/>
                <a:pathLst>
                  <a:path w="880" h="4934" extrusionOk="0">
                    <a:moveTo>
                      <a:pt x="266" y="1"/>
                    </a:moveTo>
                    <a:lnTo>
                      <a:pt x="266" y="1"/>
                    </a:lnTo>
                    <a:cubicBezTo>
                      <a:pt x="510" y="809"/>
                      <a:pt x="627" y="1651"/>
                      <a:pt x="616" y="2495"/>
                    </a:cubicBezTo>
                    <a:cubicBezTo>
                      <a:pt x="530" y="3333"/>
                      <a:pt x="323" y="4154"/>
                      <a:pt x="1" y="4933"/>
                    </a:cubicBezTo>
                    <a:cubicBezTo>
                      <a:pt x="181" y="4750"/>
                      <a:pt x="320" y="4531"/>
                      <a:pt x="407" y="4290"/>
                    </a:cubicBezTo>
                    <a:cubicBezTo>
                      <a:pt x="664" y="3727"/>
                      <a:pt x="814" y="3122"/>
                      <a:pt x="847" y="2504"/>
                    </a:cubicBezTo>
                    <a:cubicBezTo>
                      <a:pt x="879" y="1889"/>
                      <a:pt x="797" y="1272"/>
                      <a:pt x="606" y="686"/>
                    </a:cubicBezTo>
                    <a:cubicBezTo>
                      <a:pt x="545" y="435"/>
                      <a:pt x="429" y="201"/>
                      <a:pt x="266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2" name="Google Shape;3907;p99"/>
              <p:cNvSpPr/>
              <p:nvPr/>
            </p:nvSpPr>
            <p:spPr>
              <a:xfrm>
                <a:off x="1704087" y="3908168"/>
                <a:ext cx="118653" cy="63406"/>
              </a:xfrm>
              <a:custGeom>
                <a:avLst/>
                <a:gdLst/>
                <a:ahLst/>
                <a:cxnLst/>
                <a:rect l="l" t="t" r="r" b="b"/>
                <a:pathLst>
                  <a:path w="6995" h="3738" extrusionOk="0">
                    <a:moveTo>
                      <a:pt x="6970" y="0"/>
                    </a:moveTo>
                    <a:cubicBezTo>
                      <a:pt x="6888" y="453"/>
                      <a:pt x="6754" y="896"/>
                      <a:pt x="6568" y="1318"/>
                    </a:cubicBezTo>
                    <a:cubicBezTo>
                      <a:pt x="6443" y="1612"/>
                      <a:pt x="6277" y="1890"/>
                      <a:pt x="6079" y="2141"/>
                    </a:cubicBezTo>
                    <a:cubicBezTo>
                      <a:pt x="5361" y="3048"/>
                      <a:pt x="4299" y="3520"/>
                      <a:pt x="3226" y="3520"/>
                    </a:cubicBezTo>
                    <a:cubicBezTo>
                      <a:pt x="2436" y="3520"/>
                      <a:pt x="1641" y="3264"/>
                      <a:pt x="974" y="2736"/>
                    </a:cubicBezTo>
                    <a:cubicBezTo>
                      <a:pt x="613" y="2444"/>
                      <a:pt x="285" y="2111"/>
                      <a:pt x="0" y="1742"/>
                    </a:cubicBezTo>
                    <a:lnTo>
                      <a:pt x="0" y="1742"/>
                    </a:lnTo>
                    <a:cubicBezTo>
                      <a:pt x="34" y="1868"/>
                      <a:pt x="91" y="1986"/>
                      <a:pt x="171" y="2089"/>
                    </a:cubicBezTo>
                    <a:cubicBezTo>
                      <a:pt x="363" y="2382"/>
                      <a:pt x="601" y="2644"/>
                      <a:pt x="876" y="2863"/>
                    </a:cubicBezTo>
                    <a:cubicBezTo>
                      <a:pt x="1282" y="3198"/>
                      <a:pt x="1753" y="3443"/>
                      <a:pt x="2260" y="3585"/>
                    </a:cubicBezTo>
                    <a:cubicBezTo>
                      <a:pt x="2604" y="3687"/>
                      <a:pt x="2959" y="3738"/>
                      <a:pt x="3315" y="3738"/>
                    </a:cubicBezTo>
                    <a:cubicBezTo>
                      <a:pt x="3603" y="3738"/>
                      <a:pt x="3891" y="3705"/>
                      <a:pt x="4174" y="3638"/>
                    </a:cubicBezTo>
                    <a:cubicBezTo>
                      <a:pt x="4800" y="3471"/>
                      <a:pt x="5373" y="3145"/>
                      <a:pt x="5836" y="2692"/>
                    </a:cubicBezTo>
                    <a:cubicBezTo>
                      <a:pt x="6213" y="2325"/>
                      <a:pt x="6514" y="1887"/>
                      <a:pt x="6720" y="1403"/>
                    </a:cubicBezTo>
                    <a:cubicBezTo>
                      <a:pt x="6856" y="1077"/>
                      <a:pt x="6941" y="734"/>
                      <a:pt x="6970" y="382"/>
                    </a:cubicBezTo>
                    <a:cubicBezTo>
                      <a:pt x="6995" y="256"/>
                      <a:pt x="6995" y="126"/>
                      <a:pt x="6970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3" name="Google Shape;3908;p99"/>
              <p:cNvSpPr/>
              <p:nvPr/>
            </p:nvSpPr>
            <p:spPr>
              <a:xfrm>
                <a:off x="2470571" y="3483800"/>
                <a:ext cx="170388" cy="197104"/>
              </a:xfrm>
              <a:custGeom>
                <a:avLst/>
                <a:gdLst/>
                <a:ahLst/>
                <a:cxnLst/>
                <a:rect l="l" t="t" r="r" b="b"/>
                <a:pathLst>
                  <a:path w="10045" h="11620" extrusionOk="0">
                    <a:moveTo>
                      <a:pt x="6501" y="1"/>
                    </a:moveTo>
                    <a:cubicBezTo>
                      <a:pt x="6495" y="1"/>
                      <a:pt x="6489" y="1"/>
                      <a:pt x="6483" y="1"/>
                    </a:cubicBezTo>
                    <a:cubicBezTo>
                      <a:pt x="6225" y="8"/>
                      <a:pt x="5999" y="178"/>
                      <a:pt x="5921" y="423"/>
                    </a:cubicBezTo>
                    <a:cubicBezTo>
                      <a:pt x="5620" y="1006"/>
                      <a:pt x="5240" y="1546"/>
                      <a:pt x="4791" y="2025"/>
                    </a:cubicBezTo>
                    <a:cubicBezTo>
                      <a:pt x="4446" y="2424"/>
                      <a:pt x="4035" y="2760"/>
                      <a:pt x="3576" y="3022"/>
                    </a:cubicBezTo>
                    <a:cubicBezTo>
                      <a:pt x="3039" y="3320"/>
                      <a:pt x="2575" y="3555"/>
                      <a:pt x="2159" y="3745"/>
                    </a:cubicBezTo>
                    <a:lnTo>
                      <a:pt x="0" y="5078"/>
                    </a:lnTo>
                    <a:lnTo>
                      <a:pt x="430" y="10956"/>
                    </a:lnTo>
                    <a:lnTo>
                      <a:pt x="2442" y="11371"/>
                    </a:lnTo>
                    <a:cubicBezTo>
                      <a:pt x="3541" y="11500"/>
                      <a:pt x="4351" y="11620"/>
                      <a:pt x="4956" y="11620"/>
                    </a:cubicBezTo>
                    <a:cubicBezTo>
                      <a:pt x="5375" y="11620"/>
                      <a:pt x="5697" y="11562"/>
                      <a:pt x="5948" y="11409"/>
                    </a:cubicBezTo>
                    <a:cubicBezTo>
                      <a:pt x="6771" y="10903"/>
                      <a:pt x="5973" y="10063"/>
                      <a:pt x="5973" y="10063"/>
                    </a:cubicBezTo>
                    <a:cubicBezTo>
                      <a:pt x="5973" y="10063"/>
                      <a:pt x="7389" y="9897"/>
                      <a:pt x="7446" y="9065"/>
                    </a:cubicBezTo>
                    <a:cubicBezTo>
                      <a:pt x="7436" y="8713"/>
                      <a:pt x="7202" y="8404"/>
                      <a:pt x="6866" y="8301"/>
                    </a:cubicBezTo>
                    <a:cubicBezTo>
                      <a:pt x="6866" y="8301"/>
                      <a:pt x="8132" y="8097"/>
                      <a:pt x="8468" y="7662"/>
                    </a:cubicBezTo>
                    <a:cubicBezTo>
                      <a:pt x="8940" y="7067"/>
                      <a:pt x="8179" y="6538"/>
                      <a:pt x="8179" y="6538"/>
                    </a:cubicBezTo>
                    <a:cubicBezTo>
                      <a:pt x="9979" y="5904"/>
                      <a:pt x="10045" y="4903"/>
                      <a:pt x="9700" y="4727"/>
                    </a:cubicBezTo>
                    <a:cubicBezTo>
                      <a:pt x="9622" y="4688"/>
                      <a:pt x="9491" y="4673"/>
                      <a:pt x="9336" y="4673"/>
                    </a:cubicBezTo>
                    <a:cubicBezTo>
                      <a:pt x="8806" y="4673"/>
                      <a:pt x="7990" y="4850"/>
                      <a:pt x="7990" y="4850"/>
                    </a:cubicBezTo>
                    <a:cubicBezTo>
                      <a:pt x="7628" y="4873"/>
                      <a:pt x="7061" y="4916"/>
                      <a:pt x="6510" y="4916"/>
                    </a:cubicBezTo>
                    <a:cubicBezTo>
                      <a:pt x="5368" y="4916"/>
                      <a:pt x="4292" y="4735"/>
                      <a:pt x="5235" y="3830"/>
                    </a:cubicBezTo>
                    <a:cubicBezTo>
                      <a:pt x="6634" y="2488"/>
                      <a:pt x="7205" y="919"/>
                      <a:pt x="7069" y="390"/>
                    </a:cubicBezTo>
                    <a:cubicBezTo>
                      <a:pt x="6978" y="155"/>
                      <a:pt x="6751" y="1"/>
                      <a:pt x="650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4" name="Google Shape;3909;p99"/>
              <p:cNvSpPr/>
              <p:nvPr/>
            </p:nvSpPr>
            <p:spPr>
              <a:xfrm>
                <a:off x="2545800" y="3570326"/>
                <a:ext cx="63762" cy="38352"/>
              </a:xfrm>
              <a:custGeom>
                <a:avLst/>
                <a:gdLst/>
                <a:ahLst/>
                <a:cxnLst/>
                <a:rect l="l" t="t" r="r" b="b"/>
                <a:pathLst>
                  <a:path w="3759" h="2261" extrusionOk="0">
                    <a:moveTo>
                      <a:pt x="3225" y="0"/>
                    </a:moveTo>
                    <a:lnTo>
                      <a:pt x="3225" y="0"/>
                    </a:lnTo>
                    <a:cubicBezTo>
                      <a:pt x="2862" y="72"/>
                      <a:pt x="2510" y="186"/>
                      <a:pt x="2175" y="341"/>
                    </a:cubicBezTo>
                    <a:lnTo>
                      <a:pt x="1065" y="779"/>
                    </a:lnTo>
                    <a:cubicBezTo>
                      <a:pt x="832" y="858"/>
                      <a:pt x="609" y="964"/>
                      <a:pt x="398" y="1092"/>
                    </a:cubicBezTo>
                    <a:cubicBezTo>
                      <a:pt x="128" y="1256"/>
                      <a:pt x="1" y="1580"/>
                      <a:pt x="87" y="1886"/>
                    </a:cubicBezTo>
                    <a:cubicBezTo>
                      <a:pt x="148" y="2042"/>
                      <a:pt x="277" y="2162"/>
                      <a:pt x="436" y="2212"/>
                    </a:cubicBezTo>
                    <a:cubicBezTo>
                      <a:pt x="546" y="2245"/>
                      <a:pt x="660" y="2261"/>
                      <a:pt x="775" y="2261"/>
                    </a:cubicBezTo>
                    <a:cubicBezTo>
                      <a:pt x="801" y="2261"/>
                      <a:pt x="827" y="2260"/>
                      <a:pt x="853" y="2258"/>
                    </a:cubicBezTo>
                    <a:cubicBezTo>
                      <a:pt x="1092" y="2245"/>
                      <a:pt x="1331" y="2215"/>
                      <a:pt x="1566" y="2169"/>
                    </a:cubicBezTo>
                    <a:cubicBezTo>
                      <a:pt x="1961" y="2095"/>
                      <a:pt x="2351" y="1994"/>
                      <a:pt x="2732" y="1867"/>
                    </a:cubicBezTo>
                    <a:cubicBezTo>
                      <a:pt x="3090" y="1772"/>
                      <a:pt x="3435" y="1631"/>
                      <a:pt x="3758" y="1450"/>
                    </a:cubicBezTo>
                    <a:lnTo>
                      <a:pt x="3758" y="1450"/>
                    </a:lnTo>
                    <a:cubicBezTo>
                      <a:pt x="3394" y="1491"/>
                      <a:pt x="3035" y="1569"/>
                      <a:pt x="2687" y="1683"/>
                    </a:cubicBezTo>
                    <a:cubicBezTo>
                      <a:pt x="2357" y="1763"/>
                      <a:pt x="1968" y="1857"/>
                      <a:pt x="1529" y="1928"/>
                    </a:cubicBezTo>
                    <a:cubicBezTo>
                      <a:pt x="1301" y="1965"/>
                      <a:pt x="1073" y="1988"/>
                      <a:pt x="844" y="1998"/>
                    </a:cubicBezTo>
                    <a:cubicBezTo>
                      <a:pt x="827" y="1999"/>
                      <a:pt x="811" y="1999"/>
                      <a:pt x="794" y="1999"/>
                    </a:cubicBezTo>
                    <a:cubicBezTo>
                      <a:pt x="587" y="1999"/>
                      <a:pt x="376" y="1939"/>
                      <a:pt x="324" y="1786"/>
                    </a:cubicBezTo>
                    <a:cubicBezTo>
                      <a:pt x="280" y="1586"/>
                      <a:pt x="369" y="1380"/>
                      <a:pt x="546" y="1276"/>
                    </a:cubicBezTo>
                    <a:cubicBezTo>
                      <a:pt x="739" y="1159"/>
                      <a:pt x="942" y="1060"/>
                      <a:pt x="1151" y="978"/>
                    </a:cubicBezTo>
                    <a:lnTo>
                      <a:pt x="2247" y="506"/>
                    </a:lnTo>
                    <a:cubicBezTo>
                      <a:pt x="2590" y="375"/>
                      <a:pt x="2919" y="205"/>
                      <a:pt x="3225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5" name="Google Shape;3910;p99"/>
              <p:cNvSpPr/>
              <p:nvPr/>
            </p:nvSpPr>
            <p:spPr>
              <a:xfrm>
                <a:off x="2539812" y="3605421"/>
                <a:ext cx="51939" cy="29125"/>
              </a:xfrm>
              <a:custGeom>
                <a:avLst/>
                <a:gdLst/>
                <a:ahLst/>
                <a:cxnLst/>
                <a:rect l="l" t="t" r="r" b="b"/>
                <a:pathLst>
                  <a:path w="3062" h="1717" extrusionOk="0">
                    <a:moveTo>
                      <a:pt x="2080" y="1"/>
                    </a:moveTo>
                    <a:cubicBezTo>
                      <a:pt x="1805" y="1"/>
                      <a:pt x="1533" y="64"/>
                      <a:pt x="1286" y="185"/>
                    </a:cubicBezTo>
                    <a:cubicBezTo>
                      <a:pt x="1004" y="295"/>
                      <a:pt x="735" y="435"/>
                      <a:pt x="482" y="602"/>
                    </a:cubicBezTo>
                    <a:cubicBezTo>
                      <a:pt x="308" y="694"/>
                      <a:pt x="165" y="832"/>
                      <a:pt x="67" y="1003"/>
                    </a:cubicBezTo>
                    <a:cubicBezTo>
                      <a:pt x="13" y="1115"/>
                      <a:pt x="0" y="1243"/>
                      <a:pt x="34" y="1363"/>
                    </a:cubicBezTo>
                    <a:cubicBezTo>
                      <a:pt x="73" y="1487"/>
                      <a:pt x="162" y="1590"/>
                      <a:pt x="279" y="1647"/>
                    </a:cubicBezTo>
                    <a:cubicBezTo>
                      <a:pt x="398" y="1693"/>
                      <a:pt x="524" y="1717"/>
                      <a:pt x="649" y="1717"/>
                    </a:cubicBezTo>
                    <a:cubicBezTo>
                      <a:pt x="736" y="1717"/>
                      <a:pt x="823" y="1706"/>
                      <a:pt x="908" y="1683"/>
                    </a:cubicBezTo>
                    <a:lnTo>
                      <a:pt x="1418" y="1566"/>
                    </a:lnTo>
                    <a:lnTo>
                      <a:pt x="2283" y="1357"/>
                    </a:lnTo>
                    <a:cubicBezTo>
                      <a:pt x="2553" y="1312"/>
                      <a:pt x="2816" y="1226"/>
                      <a:pt x="3062" y="1101"/>
                    </a:cubicBezTo>
                    <a:cubicBezTo>
                      <a:pt x="3016" y="1099"/>
                      <a:pt x="2971" y="1098"/>
                      <a:pt x="2925" y="1098"/>
                    </a:cubicBezTo>
                    <a:cubicBezTo>
                      <a:pt x="2696" y="1098"/>
                      <a:pt x="2468" y="1126"/>
                      <a:pt x="2245" y="1182"/>
                    </a:cubicBezTo>
                    <a:lnTo>
                      <a:pt x="1375" y="1338"/>
                    </a:lnTo>
                    <a:cubicBezTo>
                      <a:pt x="1150" y="1369"/>
                      <a:pt x="866" y="1462"/>
                      <a:pt x="630" y="1462"/>
                    </a:cubicBezTo>
                    <a:cubicBezTo>
                      <a:pt x="544" y="1462"/>
                      <a:pt x="465" y="1450"/>
                      <a:pt x="398" y="1419"/>
                    </a:cubicBezTo>
                    <a:cubicBezTo>
                      <a:pt x="384" y="1413"/>
                      <a:pt x="373" y="1407"/>
                      <a:pt x="361" y="1400"/>
                    </a:cubicBezTo>
                    <a:cubicBezTo>
                      <a:pt x="262" y="1337"/>
                      <a:pt x="232" y="1207"/>
                      <a:pt x="294" y="1107"/>
                    </a:cubicBezTo>
                    <a:cubicBezTo>
                      <a:pt x="371" y="974"/>
                      <a:pt x="482" y="865"/>
                      <a:pt x="615" y="790"/>
                    </a:cubicBezTo>
                    <a:cubicBezTo>
                      <a:pt x="852" y="625"/>
                      <a:pt x="1099" y="479"/>
                      <a:pt x="1358" y="350"/>
                    </a:cubicBezTo>
                    <a:cubicBezTo>
                      <a:pt x="1609" y="251"/>
                      <a:pt x="1855" y="134"/>
                      <a:pt x="2090" y="1"/>
                    </a:cubicBezTo>
                    <a:cubicBezTo>
                      <a:pt x="2087" y="1"/>
                      <a:pt x="2084" y="1"/>
                      <a:pt x="2080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6" name="Google Shape;3911;p99"/>
              <p:cNvSpPr/>
              <p:nvPr/>
            </p:nvSpPr>
            <p:spPr>
              <a:xfrm>
                <a:off x="2531619" y="3624589"/>
                <a:ext cx="53737" cy="32907"/>
              </a:xfrm>
              <a:custGeom>
                <a:avLst/>
                <a:gdLst/>
                <a:ahLst/>
                <a:cxnLst/>
                <a:rect l="l" t="t" r="r" b="b"/>
                <a:pathLst>
                  <a:path w="3168" h="1940" extrusionOk="0">
                    <a:moveTo>
                      <a:pt x="3115" y="0"/>
                    </a:moveTo>
                    <a:cubicBezTo>
                      <a:pt x="2826" y="0"/>
                      <a:pt x="2539" y="46"/>
                      <a:pt x="2265" y="138"/>
                    </a:cubicBezTo>
                    <a:cubicBezTo>
                      <a:pt x="2000" y="204"/>
                      <a:pt x="1674" y="293"/>
                      <a:pt x="1319" y="407"/>
                    </a:cubicBezTo>
                    <a:lnTo>
                      <a:pt x="767" y="601"/>
                    </a:lnTo>
                    <a:cubicBezTo>
                      <a:pt x="549" y="666"/>
                      <a:pt x="347" y="774"/>
                      <a:pt x="172" y="917"/>
                    </a:cubicBezTo>
                    <a:cubicBezTo>
                      <a:pt x="69" y="1012"/>
                      <a:pt x="8" y="1142"/>
                      <a:pt x="1" y="1281"/>
                    </a:cubicBezTo>
                    <a:cubicBezTo>
                      <a:pt x="2" y="1415"/>
                      <a:pt x="52" y="1544"/>
                      <a:pt x="138" y="1645"/>
                    </a:cubicBezTo>
                    <a:cubicBezTo>
                      <a:pt x="290" y="1814"/>
                      <a:pt x="502" y="1915"/>
                      <a:pt x="729" y="1928"/>
                    </a:cubicBezTo>
                    <a:cubicBezTo>
                      <a:pt x="822" y="1936"/>
                      <a:pt x="916" y="1939"/>
                      <a:pt x="1010" y="1939"/>
                    </a:cubicBezTo>
                    <a:cubicBezTo>
                      <a:pt x="1255" y="1939"/>
                      <a:pt x="1500" y="1915"/>
                      <a:pt x="1740" y="1867"/>
                    </a:cubicBezTo>
                    <a:cubicBezTo>
                      <a:pt x="2048" y="1833"/>
                      <a:pt x="2343" y="1725"/>
                      <a:pt x="2601" y="1551"/>
                    </a:cubicBezTo>
                    <a:cubicBezTo>
                      <a:pt x="2599" y="1546"/>
                      <a:pt x="2591" y="1543"/>
                      <a:pt x="2577" y="1543"/>
                    </a:cubicBezTo>
                    <a:cubicBezTo>
                      <a:pt x="2492" y="1543"/>
                      <a:pt x="2181" y="1639"/>
                      <a:pt x="1674" y="1697"/>
                    </a:cubicBezTo>
                    <a:cubicBezTo>
                      <a:pt x="1517" y="1713"/>
                      <a:pt x="1359" y="1721"/>
                      <a:pt x="1201" y="1721"/>
                    </a:cubicBezTo>
                    <a:cubicBezTo>
                      <a:pt x="1044" y="1721"/>
                      <a:pt x="886" y="1713"/>
                      <a:pt x="729" y="1697"/>
                    </a:cubicBezTo>
                    <a:cubicBezTo>
                      <a:pt x="563" y="1686"/>
                      <a:pt x="410" y="1611"/>
                      <a:pt x="299" y="1488"/>
                    </a:cubicBezTo>
                    <a:cubicBezTo>
                      <a:pt x="297" y="1487"/>
                      <a:pt x="296" y="1485"/>
                      <a:pt x="295" y="1484"/>
                    </a:cubicBezTo>
                    <a:cubicBezTo>
                      <a:pt x="195" y="1369"/>
                      <a:pt x="208" y="1196"/>
                      <a:pt x="322" y="1097"/>
                    </a:cubicBezTo>
                    <a:cubicBezTo>
                      <a:pt x="473" y="977"/>
                      <a:pt x="644" y="888"/>
                      <a:pt x="828" y="832"/>
                    </a:cubicBezTo>
                    <a:lnTo>
                      <a:pt x="1367" y="629"/>
                    </a:lnTo>
                    <a:cubicBezTo>
                      <a:pt x="1731" y="502"/>
                      <a:pt x="2047" y="398"/>
                      <a:pt x="2311" y="308"/>
                    </a:cubicBezTo>
                    <a:cubicBezTo>
                      <a:pt x="2608" y="237"/>
                      <a:pt x="2894" y="134"/>
                      <a:pt x="3168" y="1"/>
                    </a:cubicBezTo>
                    <a:cubicBezTo>
                      <a:pt x="3150" y="0"/>
                      <a:pt x="3133" y="0"/>
                      <a:pt x="3115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7" name="Google Shape;3912;p99"/>
              <p:cNvSpPr/>
              <p:nvPr/>
            </p:nvSpPr>
            <p:spPr>
              <a:xfrm>
                <a:off x="2527582" y="3652475"/>
                <a:ext cx="43271" cy="26919"/>
              </a:xfrm>
              <a:custGeom>
                <a:avLst/>
                <a:gdLst/>
                <a:ahLst/>
                <a:cxnLst/>
                <a:rect l="l" t="t" r="r" b="b"/>
                <a:pathLst>
                  <a:path w="2551" h="1587" extrusionOk="0">
                    <a:moveTo>
                      <a:pt x="2551" y="1"/>
                    </a:moveTo>
                    <a:lnTo>
                      <a:pt x="2551" y="1"/>
                    </a:lnTo>
                    <a:cubicBezTo>
                      <a:pt x="1974" y="12"/>
                      <a:pt x="1404" y="128"/>
                      <a:pt x="869" y="341"/>
                    </a:cubicBezTo>
                    <a:cubicBezTo>
                      <a:pt x="639" y="395"/>
                      <a:pt x="426" y="506"/>
                      <a:pt x="249" y="661"/>
                    </a:cubicBezTo>
                    <a:cubicBezTo>
                      <a:pt x="88" y="803"/>
                      <a:pt x="1" y="1011"/>
                      <a:pt x="14" y="1224"/>
                    </a:cubicBezTo>
                    <a:cubicBezTo>
                      <a:pt x="30" y="1370"/>
                      <a:pt x="115" y="1499"/>
                      <a:pt x="240" y="1573"/>
                    </a:cubicBezTo>
                    <a:cubicBezTo>
                      <a:pt x="270" y="1583"/>
                      <a:pt x="296" y="1586"/>
                      <a:pt x="318" y="1586"/>
                    </a:cubicBezTo>
                    <a:cubicBezTo>
                      <a:pt x="361" y="1586"/>
                      <a:pt x="386" y="1573"/>
                      <a:pt x="386" y="1573"/>
                    </a:cubicBezTo>
                    <a:cubicBezTo>
                      <a:pt x="419" y="1546"/>
                      <a:pt x="192" y="1484"/>
                      <a:pt x="192" y="1215"/>
                    </a:cubicBezTo>
                    <a:cubicBezTo>
                      <a:pt x="204" y="1063"/>
                      <a:pt x="283" y="926"/>
                      <a:pt x="405" y="837"/>
                    </a:cubicBezTo>
                    <a:cubicBezTo>
                      <a:pt x="569" y="712"/>
                      <a:pt x="758" y="623"/>
                      <a:pt x="958" y="577"/>
                    </a:cubicBezTo>
                    <a:cubicBezTo>
                      <a:pt x="1509" y="447"/>
                      <a:pt x="2044" y="252"/>
                      <a:pt x="2551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8" name="Google Shape;3913;p99"/>
              <p:cNvSpPr/>
              <p:nvPr/>
            </p:nvSpPr>
            <p:spPr>
              <a:xfrm>
                <a:off x="1876901" y="3358074"/>
                <a:ext cx="636959" cy="406964"/>
              </a:xfrm>
              <a:custGeom>
                <a:avLst/>
                <a:gdLst/>
                <a:ahLst/>
                <a:cxnLst/>
                <a:rect l="l" t="t" r="r" b="b"/>
                <a:pathLst>
                  <a:path w="37551" h="23992" extrusionOk="0">
                    <a:moveTo>
                      <a:pt x="11208" y="0"/>
                    </a:moveTo>
                    <a:lnTo>
                      <a:pt x="0" y="2156"/>
                    </a:lnTo>
                    <a:cubicBezTo>
                      <a:pt x="548" y="5819"/>
                      <a:pt x="3270" y="12126"/>
                      <a:pt x="5671" y="17632"/>
                    </a:cubicBezTo>
                    <a:cubicBezTo>
                      <a:pt x="8070" y="23135"/>
                      <a:pt x="10021" y="23906"/>
                      <a:pt x="16841" y="23990"/>
                    </a:cubicBezTo>
                    <a:cubicBezTo>
                      <a:pt x="16907" y="23991"/>
                      <a:pt x="16975" y="23992"/>
                      <a:pt x="17043" y="23992"/>
                    </a:cubicBezTo>
                    <a:cubicBezTo>
                      <a:pt x="24377" y="23992"/>
                      <a:pt x="37551" y="19181"/>
                      <a:pt x="37551" y="19181"/>
                    </a:cubicBezTo>
                    <a:lnTo>
                      <a:pt x="34985" y="10425"/>
                    </a:lnTo>
                    <a:cubicBezTo>
                      <a:pt x="34985" y="10425"/>
                      <a:pt x="20482" y="13388"/>
                      <a:pt x="17345" y="13388"/>
                    </a:cubicBezTo>
                    <a:cubicBezTo>
                      <a:pt x="17109" y="13388"/>
                      <a:pt x="16937" y="13371"/>
                      <a:pt x="16841" y="13335"/>
                    </a:cubicBezTo>
                    <a:cubicBezTo>
                      <a:pt x="15465" y="12820"/>
                      <a:pt x="14228" y="8572"/>
                      <a:pt x="13131" y="5671"/>
                    </a:cubicBezTo>
                    <a:cubicBezTo>
                      <a:pt x="13013" y="5374"/>
                      <a:pt x="11208" y="0"/>
                      <a:pt x="11208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199" name="Google Shape;3914;p99"/>
              <p:cNvSpPr/>
              <p:nvPr/>
            </p:nvSpPr>
            <p:spPr>
              <a:xfrm>
                <a:off x="1923547" y="3539929"/>
                <a:ext cx="590549" cy="232369"/>
              </a:xfrm>
              <a:custGeom>
                <a:avLst/>
                <a:gdLst/>
                <a:ahLst/>
                <a:cxnLst/>
                <a:rect l="l" t="t" r="r" b="b"/>
                <a:pathLst>
                  <a:path w="34815" h="13699" extrusionOk="0">
                    <a:moveTo>
                      <a:pt x="1" y="1"/>
                    </a:moveTo>
                    <a:cubicBezTo>
                      <a:pt x="37" y="141"/>
                      <a:pt x="85" y="277"/>
                      <a:pt x="147" y="408"/>
                    </a:cubicBezTo>
                    <a:cubicBezTo>
                      <a:pt x="251" y="673"/>
                      <a:pt x="407" y="1084"/>
                      <a:pt x="619" y="1556"/>
                    </a:cubicBezTo>
                    <a:cubicBezTo>
                      <a:pt x="1040" y="2544"/>
                      <a:pt x="1654" y="3976"/>
                      <a:pt x="2561" y="5676"/>
                    </a:cubicBezTo>
                    <a:cubicBezTo>
                      <a:pt x="3592" y="7692"/>
                      <a:pt x="4949" y="9527"/>
                      <a:pt x="6577" y="11101"/>
                    </a:cubicBezTo>
                    <a:cubicBezTo>
                      <a:pt x="7564" y="12020"/>
                      <a:pt x="8726" y="12730"/>
                      <a:pt x="9994" y="13189"/>
                    </a:cubicBezTo>
                    <a:cubicBezTo>
                      <a:pt x="10671" y="13415"/>
                      <a:pt x="11371" y="13562"/>
                      <a:pt x="12083" y="13624"/>
                    </a:cubicBezTo>
                    <a:cubicBezTo>
                      <a:pt x="12568" y="13673"/>
                      <a:pt x="13055" y="13698"/>
                      <a:pt x="13543" y="13698"/>
                    </a:cubicBezTo>
                    <a:cubicBezTo>
                      <a:pt x="13783" y="13698"/>
                      <a:pt x="14024" y="13692"/>
                      <a:pt x="14265" y="13680"/>
                    </a:cubicBezTo>
                    <a:cubicBezTo>
                      <a:pt x="17022" y="13480"/>
                      <a:pt x="19752" y="13005"/>
                      <a:pt x="22417" y="12262"/>
                    </a:cubicBezTo>
                    <a:cubicBezTo>
                      <a:pt x="24878" y="11640"/>
                      <a:pt x="27093" y="11063"/>
                      <a:pt x="28936" y="10514"/>
                    </a:cubicBezTo>
                    <a:cubicBezTo>
                      <a:pt x="30779" y="9966"/>
                      <a:pt x="32258" y="9471"/>
                      <a:pt x="33265" y="9097"/>
                    </a:cubicBezTo>
                    <a:cubicBezTo>
                      <a:pt x="33771" y="8913"/>
                      <a:pt x="34158" y="8762"/>
                      <a:pt x="34422" y="8653"/>
                    </a:cubicBezTo>
                    <a:cubicBezTo>
                      <a:pt x="34558" y="8606"/>
                      <a:pt x="34690" y="8544"/>
                      <a:pt x="34814" y="8473"/>
                    </a:cubicBezTo>
                    <a:lnTo>
                      <a:pt x="34814" y="8473"/>
                    </a:lnTo>
                    <a:cubicBezTo>
                      <a:pt x="34672" y="8501"/>
                      <a:pt x="34533" y="8540"/>
                      <a:pt x="34399" y="8591"/>
                    </a:cubicBezTo>
                    <a:lnTo>
                      <a:pt x="33227" y="8993"/>
                    </a:lnTo>
                    <a:cubicBezTo>
                      <a:pt x="32211" y="9334"/>
                      <a:pt x="30728" y="9797"/>
                      <a:pt x="28879" y="10317"/>
                    </a:cubicBezTo>
                    <a:cubicBezTo>
                      <a:pt x="27032" y="10836"/>
                      <a:pt x="24821" y="11403"/>
                      <a:pt x="22354" y="12012"/>
                    </a:cubicBezTo>
                    <a:cubicBezTo>
                      <a:pt x="19706" y="12745"/>
                      <a:pt x="16992" y="13220"/>
                      <a:pt x="14251" y="13430"/>
                    </a:cubicBezTo>
                    <a:cubicBezTo>
                      <a:pt x="14021" y="13441"/>
                      <a:pt x="13791" y="13446"/>
                      <a:pt x="13560" y="13446"/>
                    </a:cubicBezTo>
                    <a:cubicBezTo>
                      <a:pt x="13073" y="13446"/>
                      <a:pt x="12586" y="13422"/>
                      <a:pt x="12102" y="13375"/>
                    </a:cubicBezTo>
                    <a:cubicBezTo>
                      <a:pt x="11409" y="13318"/>
                      <a:pt x="10726" y="13176"/>
                      <a:pt x="10069" y="12954"/>
                    </a:cubicBezTo>
                    <a:cubicBezTo>
                      <a:pt x="8832" y="12508"/>
                      <a:pt x="7697" y="11820"/>
                      <a:pt x="6729" y="10931"/>
                    </a:cubicBezTo>
                    <a:cubicBezTo>
                      <a:pt x="5110" y="9377"/>
                      <a:pt x="3754" y="7573"/>
                      <a:pt x="2712" y="5586"/>
                    </a:cubicBezTo>
                    <a:cubicBezTo>
                      <a:pt x="1791" y="3909"/>
                      <a:pt x="1148" y="2491"/>
                      <a:pt x="704" y="1518"/>
                    </a:cubicBezTo>
                    <a:cubicBezTo>
                      <a:pt x="486" y="1041"/>
                      <a:pt x="316" y="667"/>
                      <a:pt x="194" y="389"/>
                    </a:cubicBezTo>
                    <a:cubicBezTo>
                      <a:pt x="140" y="255"/>
                      <a:pt x="75" y="125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0" name="Google Shape;3915;p99"/>
              <p:cNvSpPr/>
              <p:nvPr/>
            </p:nvSpPr>
            <p:spPr>
              <a:xfrm>
                <a:off x="1578903" y="3238166"/>
                <a:ext cx="520749" cy="687965"/>
              </a:xfrm>
              <a:custGeom>
                <a:avLst/>
                <a:gdLst/>
                <a:ahLst/>
                <a:cxnLst/>
                <a:rect l="l" t="t" r="r" b="b"/>
                <a:pathLst>
                  <a:path w="30700" h="40558" extrusionOk="0">
                    <a:moveTo>
                      <a:pt x="8944" y="0"/>
                    </a:moveTo>
                    <a:cubicBezTo>
                      <a:pt x="8944" y="0"/>
                      <a:pt x="4" y="895"/>
                      <a:pt x="4" y="11223"/>
                    </a:cubicBezTo>
                    <a:cubicBezTo>
                      <a:pt x="0" y="16062"/>
                      <a:pt x="5353" y="25455"/>
                      <a:pt x="6276" y="27761"/>
                    </a:cubicBezTo>
                    <a:cubicBezTo>
                      <a:pt x="5368" y="30681"/>
                      <a:pt x="2664" y="35232"/>
                      <a:pt x="2093" y="38691"/>
                    </a:cubicBezTo>
                    <a:lnTo>
                      <a:pt x="27448" y="40557"/>
                    </a:lnTo>
                    <a:lnTo>
                      <a:pt x="27996" y="25323"/>
                    </a:lnTo>
                    <a:lnTo>
                      <a:pt x="29140" y="17924"/>
                    </a:lnTo>
                    <a:lnTo>
                      <a:pt x="30699" y="13108"/>
                    </a:lnTo>
                    <a:cubicBezTo>
                      <a:pt x="28157" y="1826"/>
                      <a:pt x="23813" y="1161"/>
                      <a:pt x="22824" y="1161"/>
                    </a:cubicBezTo>
                    <a:cubicBezTo>
                      <a:pt x="22691" y="1161"/>
                      <a:pt x="22619" y="1172"/>
                      <a:pt x="22619" y="1172"/>
                    </a:cubicBezTo>
                    <a:lnTo>
                      <a:pt x="8944" y="11"/>
                    </a:lnTo>
                    <a:lnTo>
                      <a:pt x="8944" y="0"/>
                    </a:ln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1" name="Google Shape;3916;p99"/>
              <p:cNvSpPr/>
              <p:nvPr/>
            </p:nvSpPr>
            <p:spPr>
              <a:xfrm>
                <a:off x="2017554" y="3427552"/>
                <a:ext cx="60709" cy="240172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14159" extrusionOk="0">
                    <a:moveTo>
                      <a:pt x="34" y="1"/>
                    </a:moveTo>
                    <a:cubicBezTo>
                      <a:pt x="1" y="35"/>
                      <a:pt x="652" y="610"/>
                      <a:pt x="1570" y="1655"/>
                    </a:cubicBezTo>
                    <a:cubicBezTo>
                      <a:pt x="2111" y="2255"/>
                      <a:pt x="2549" y="2940"/>
                      <a:pt x="2869" y="3682"/>
                    </a:cubicBezTo>
                    <a:cubicBezTo>
                      <a:pt x="3222" y="4603"/>
                      <a:pt x="3327" y="5600"/>
                      <a:pt x="3176" y="6575"/>
                    </a:cubicBezTo>
                    <a:cubicBezTo>
                      <a:pt x="3023" y="7560"/>
                      <a:pt x="2799" y="8531"/>
                      <a:pt x="2510" y="9486"/>
                    </a:cubicBezTo>
                    <a:cubicBezTo>
                      <a:pt x="2278" y="10275"/>
                      <a:pt x="2104" y="11080"/>
                      <a:pt x="1990" y="11894"/>
                    </a:cubicBezTo>
                    <a:cubicBezTo>
                      <a:pt x="1921" y="12448"/>
                      <a:pt x="1921" y="13009"/>
                      <a:pt x="1990" y="13563"/>
                    </a:cubicBezTo>
                    <a:cubicBezTo>
                      <a:pt x="2020" y="13765"/>
                      <a:pt x="2069" y="13965"/>
                      <a:pt x="2136" y="14158"/>
                    </a:cubicBezTo>
                    <a:cubicBezTo>
                      <a:pt x="2143" y="13951"/>
                      <a:pt x="2124" y="13742"/>
                      <a:pt x="2080" y="13538"/>
                    </a:cubicBezTo>
                    <a:cubicBezTo>
                      <a:pt x="2050" y="12993"/>
                      <a:pt x="2077" y="12447"/>
                      <a:pt x="2165" y="11909"/>
                    </a:cubicBezTo>
                    <a:cubicBezTo>
                      <a:pt x="2302" y="11109"/>
                      <a:pt x="2489" y="10320"/>
                      <a:pt x="2728" y="9546"/>
                    </a:cubicBezTo>
                    <a:cubicBezTo>
                      <a:pt x="3036" y="8586"/>
                      <a:pt x="3268" y="7603"/>
                      <a:pt x="3422" y="6607"/>
                    </a:cubicBezTo>
                    <a:cubicBezTo>
                      <a:pt x="3578" y="5590"/>
                      <a:pt x="3461" y="4549"/>
                      <a:pt x="3083" y="3593"/>
                    </a:cubicBezTo>
                    <a:cubicBezTo>
                      <a:pt x="2742" y="2835"/>
                      <a:pt x="2275" y="2139"/>
                      <a:pt x="1702" y="1537"/>
                    </a:cubicBezTo>
                    <a:cubicBezTo>
                      <a:pt x="1325" y="1129"/>
                      <a:pt x="926" y="743"/>
                      <a:pt x="506" y="379"/>
                    </a:cubicBezTo>
                    <a:cubicBezTo>
                      <a:pt x="364" y="235"/>
                      <a:pt x="205" y="109"/>
                      <a:pt x="3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2" name="Google Shape;3917;p99"/>
              <p:cNvSpPr/>
              <p:nvPr/>
            </p:nvSpPr>
            <p:spPr>
              <a:xfrm>
                <a:off x="1944445" y="3319993"/>
                <a:ext cx="55450" cy="57333"/>
              </a:xfrm>
              <a:custGeom>
                <a:avLst/>
                <a:gdLst/>
                <a:ahLst/>
                <a:cxnLst/>
                <a:rect l="l" t="t" r="r" b="b"/>
                <a:pathLst>
                  <a:path w="3269" h="3380" extrusionOk="0">
                    <a:moveTo>
                      <a:pt x="1753" y="0"/>
                    </a:moveTo>
                    <a:cubicBezTo>
                      <a:pt x="1407" y="0"/>
                      <a:pt x="1067" y="102"/>
                      <a:pt x="777" y="293"/>
                    </a:cubicBezTo>
                    <a:cubicBezTo>
                      <a:pt x="321" y="584"/>
                      <a:pt x="40" y="1081"/>
                      <a:pt x="26" y="1621"/>
                    </a:cubicBezTo>
                    <a:cubicBezTo>
                      <a:pt x="1" y="2300"/>
                      <a:pt x="368" y="2932"/>
                      <a:pt x="970" y="3247"/>
                    </a:cubicBezTo>
                    <a:cubicBezTo>
                      <a:pt x="1183" y="3336"/>
                      <a:pt x="1407" y="3380"/>
                      <a:pt x="1629" y="3380"/>
                    </a:cubicBezTo>
                    <a:cubicBezTo>
                      <a:pt x="2067" y="3380"/>
                      <a:pt x="2497" y="3211"/>
                      <a:pt x="2823" y="2893"/>
                    </a:cubicBezTo>
                    <a:cubicBezTo>
                      <a:pt x="3035" y="2685"/>
                      <a:pt x="3176" y="2418"/>
                      <a:pt x="3229" y="2127"/>
                    </a:cubicBezTo>
                    <a:cubicBezTo>
                      <a:pt x="3269" y="1879"/>
                      <a:pt x="3248" y="1624"/>
                      <a:pt x="3168" y="1385"/>
                    </a:cubicBezTo>
                    <a:cubicBezTo>
                      <a:pt x="3058" y="1043"/>
                      <a:pt x="2830" y="749"/>
                      <a:pt x="2525" y="559"/>
                    </a:cubicBezTo>
                    <a:cubicBezTo>
                      <a:pt x="2303" y="436"/>
                      <a:pt x="2161" y="436"/>
                      <a:pt x="2161" y="436"/>
                    </a:cubicBezTo>
                    <a:lnTo>
                      <a:pt x="2161" y="436"/>
                    </a:lnTo>
                    <a:cubicBezTo>
                      <a:pt x="2151" y="455"/>
                      <a:pt x="2284" y="498"/>
                      <a:pt x="2466" y="658"/>
                    </a:cubicBezTo>
                    <a:cubicBezTo>
                      <a:pt x="2726" y="860"/>
                      <a:pt x="2913" y="1141"/>
                      <a:pt x="3001" y="1456"/>
                    </a:cubicBezTo>
                    <a:cubicBezTo>
                      <a:pt x="3140" y="1915"/>
                      <a:pt x="3011" y="2414"/>
                      <a:pt x="2665" y="2747"/>
                    </a:cubicBezTo>
                    <a:cubicBezTo>
                      <a:pt x="2383" y="3014"/>
                      <a:pt x="2013" y="3156"/>
                      <a:pt x="1638" y="3156"/>
                    </a:cubicBezTo>
                    <a:cubicBezTo>
                      <a:pt x="1447" y="3156"/>
                      <a:pt x="1256" y="3120"/>
                      <a:pt x="1073" y="3045"/>
                    </a:cubicBezTo>
                    <a:cubicBezTo>
                      <a:pt x="544" y="2773"/>
                      <a:pt x="217" y="2222"/>
                      <a:pt x="233" y="1627"/>
                    </a:cubicBezTo>
                    <a:cubicBezTo>
                      <a:pt x="237" y="1145"/>
                      <a:pt x="477" y="695"/>
                      <a:pt x="875" y="422"/>
                    </a:cubicBezTo>
                    <a:cubicBezTo>
                      <a:pt x="1144" y="229"/>
                      <a:pt x="1458" y="110"/>
                      <a:pt x="1787" y="81"/>
                    </a:cubicBezTo>
                    <a:cubicBezTo>
                      <a:pt x="1942" y="81"/>
                      <a:pt x="2052" y="88"/>
                      <a:pt x="2110" y="88"/>
                    </a:cubicBezTo>
                    <a:cubicBezTo>
                      <a:pt x="2139" y="88"/>
                      <a:pt x="2154" y="86"/>
                      <a:pt x="2156" y="81"/>
                    </a:cubicBezTo>
                    <a:cubicBezTo>
                      <a:pt x="2161" y="66"/>
                      <a:pt x="2034" y="1"/>
                      <a:pt x="1782" y="1"/>
                    </a:cubicBezTo>
                    <a:cubicBezTo>
                      <a:pt x="1773" y="0"/>
                      <a:pt x="1763" y="0"/>
                      <a:pt x="1753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3" name="Google Shape;3918;p99"/>
              <p:cNvSpPr/>
              <p:nvPr/>
            </p:nvSpPr>
            <p:spPr>
              <a:xfrm>
                <a:off x="1811408" y="3412727"/>
                <a:ext cx="55433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3395" extrusionOk="0">
                    <a:moveTo>
                      <a:pt x="1854" y="0"/>
                    </a:moveTo>
                    <a:cubicBezTo>
                      <a:pt x="1836" y="0"/>
                      <a:pt x="1818" y="1"/>
                      <a:pt x="1801" y="2"/>
                    </a:cubicBezTo>
                    <a:cubicBezTo>
                      <a:pt x="1789" y="2"/>
                      <a:pt x="1777" y="2"/>
                      <a:pt x="1765" y="2"/>
                    </a:cubicBezTo>
                    <a:cubicBezTo>
                      <a:pt x="1421" y="2"/>
                      <a:pt x="1083" y="104"/>
                      <a:pt x="794" y="295"/>
                    </a:cubicBezTo>
                    <a:cubicBezTo>
                      <a:pt x="327" y="584"/>
                      <a:pt x="38" y="1088"/>
                      <a:pt x="23" y="1636"/>
                    </a:cubicBezTo>
                    <a:cubicBezTo>
                      <a:pt x="0" y="2314"/>
                      <a:pt x="367" y="2947"/>
                      <a:pt x="969" y="3261"/>
                    </a:cubicBezTo>
                    <a:cubicBezTo>
                      <a:pt x="1181" y="3351"/>
                      <a:pt x="1405" y="3394"/>
                      <a:pt x="1626" y="3394"/>
                    </a:cubicBezTo>
                    <a:cubicBezTo>
                      <a:pt x="2065" y="3394"/>
                      <a:pt x="2497" y="3224"/>
                      <a:pt x="2822" y="2903"/>
                    </a:cubicBezTo>
                    <a:cubicBezTo>
                      <a:pt x="3033" y="2697"/>
                      <a:pt x="3174" y="2431"/>
                      <a:pt x="3228" y="2142"/>
                    </a:cubicBezTo>
                    <a:cubicBezTo>
                      <a:pt x="3268" y="1894"/>
                      <a:pt x="3247" y="1639"/>
                      <a:pt x="3167" y="1400"/>
                    </a:cubicBezTo>
                    <a:cubicBezTo>
                      <a:pt x="3057" y="1058"/>
                      <a:pt x="2829" y="764"/>
                      <a:pt x="2524" y="574"/>
                    </a:cubicBezTo>
                    <a:cubicBezTo>
                      <a:pt x="2302" y="451"/>
                      <a:pt x="2160" y="451"/>
                      <a:pt x="2160" y="451"/>
                    </a:cubicBezTo>
                    <a:lnTo>
                      <a:pt x="2160" y="451"/>
                    </a:lnTo>
                    <a:cubicBezTo>
                      <a:pt x="2150" y="470"/>
                      <a:pt x="2283" y="498"/>
                      <a:pt x="2485" y="659"/>
                    </a:cubicBezTo>
                    <a:cubicBezTo>
                      <a:pt x="2745" y="860"/>
                      <a:pt x="2932" y="1141"/>
                      <a:pt x="3019" y="1458"/>
                    </a:cubicBezTo>
                    <a:cubicBezTo>
                      <a:pt x="3158" y="1917"/>
                      <a:pt x="3030" y="2415"/>
                      <a:pt x="2683" y="2749"/>
                    </a:cubicBezTo>
                    <a:cubicBezTo>
                      <a:pt x="2402" y="3016"/>
                      <a:pt x="2032" y="3157"/>
                      <a:pt x="1658" y="3157"/>
                    </a:cubicBezTo>
                    <a:cubicBezTo>
                      <a:pt x="1467" y="3157"/>
                      <a:pt x="1275" y="3120"/>
                      <a:pt x="1092" y="3045"/>
                    </a:cubicBezTo>
                    <a:cubicBezTo>
                      <a:pt x="563" y="2773"/>
                      <a:pt x="235" y="2222"/>
                      <a:pt x="251" y="1628"/>
                    </a:cubicBezTo>
                    <a:cubicBezTo>
                      <a:pt x="256" y="1145"/>
                      <a:pt x="496" y="695"/>
                      <a:pt x="893" y="422"/>
                    </a:cubicBezTo>
                    <a:cubicBezTo>
                      <a:pt x="1162" y="229"/>
                      <a:pt x="1476" y="112"/>
                      <a:pt x="1805" y="83"/>
                    </a:cubicBezTo>
                    <a:lnTo>
                      <a:pt x="2179" y="83"/>
                    </a:lnTo>
                    <a:cubicBezTo>
                      <a:pt x="2078" y="28"/>
                      <a:pt x="1967" y="0"/>
                      <a:pt x="1854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4" name="Google Shape;3919;p99"/>
              <p:cNvSpPr/>
              <p:nvPr/>
            </p:nvSpPr>
            <p:spPr>
              <a:xfrm>
                <a:off x="1949907" y="3503307"/>
                <a:ext cx="55450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69" h="3397" extrusionOk="0">
                    <a:moveTo>
                      <a:pt x="1772" y="1"/>
                    </a:moveTo>
                    <a:cubicBezTo>
                      <a:pt x="1425" y="1"/>
                      <a:pt x="1085" y="103"/>
                      <a:pt x="794" y="293"/>
                    </a:cubicBezTo>
                    <a:cubicBezTo>
                      <a:pt x="328" y="583"/>
                      <a:pt x="38" y="1087"/>
                      <a:pt x="24" y="1635"/>
                    </a:cubicBezTo>
                    <a:cubicBezTo>
                      <a:pt x="0" y="2315"/>
                      <a:pt x="367" y="2947"/>
                      <a:pt x="969" y="3262"/>
                    </a:cubicBezTo>
                    <a:cubicBezTo>
                      <a:pt x="1183" y="3352"/>
                      <a:pt x="1408" y="3397"/>
                      <a:pt x="1631" y="3397"/>
                    </a:cubicBezTo>
                    <a:cubicBezTo>
                      <a:pt x="2068" y="3397"/>
                      <a:pt x="2498" y="3227"/>
                      <a:pt x="2821" y="2907"/>
                    </a:cubicBezTo>
                    <a:cubicBezTo>
                      <a:pt x="3033" y="2700"/>
                      <a:pt x="3176" y="2433"/>
                      <a:pt x="3227" y="2142"/>
                    </a:cubicBezTo>
                    <a:cubicBezTo>
                      <a:pt x="3268" y="1892"/>
                      <a:pt x="3248" y="1638"/>
                      <a:pt x="3166" y="1400"/>
                    </a:cubicBezTo>
                    <a:cubicBezTo>
                      <a:pt x="3058" y="1055"/>
                      <a:pt x="2827" y="761"/>
                      <a:pt x="2518" y="573"/>
                    </a:cubicBezTo>
                    <a:cubicBezTo>
                      <a:pt x="2415" y="495"/>
                      <a:pt x="2289" y="453"/>
                      <a:pt x="2160" y="450"/>
                    </a:cubicBezTo>
                    <a:lnTo>
                      <a:pt x="2160" y="450"/>
                    </a:lnTo>
                    <a:cubicBezTo>
                      <a:pt x="2150" y="469"/>
                      <a:pt x="2283" y="511"/>
                      <a:pt x="2485" y="657"/>
                    </a:cubicBezTo>
                    <a:cubicBezTo>
                      <a:pt x="2745" y="859"/>
                      <a:pt x="2930" y="1140"/>
                      <a:pt x="3015" y="1457"/>
                    </a:cubicBezTo>
                    <a:cubicBezTo>
                      <a:pt x="3158" y="1914"/>
                      <a:pt x="3031" y="2414"/>
                      <a:pt x="2685" y="2746"/>
                    </a:cubicBezTo>
                    <a:cubicBezTo>
                      <a:pt x="2402" y="3014"/>
                      <a:pt x="2033" y="3155"/>
                      <a:pt x="1658" y="3155"/>
                    </a:cubicBezTo>
                    <a:cubicBezTo>
                      <a:pt x="1467" y="3155"/>
                      <a:pt x="1275" y="3119"/>
                      <a:pt x="1092" y="3044"/>
                    </a:cubicBezTo>
                    <a:cubicBezTo>
                      <a:pt x="563" y="2771"/>
                      <a:pt x="236" y="2221"/>
                      <a:pt x="246" y="1626"/>
                    </a:cubicBezTo>
                    <a:cubicBezTo>
                      <a:pt x="256" y="1144"/>
                      <a:pt x="496" y="695"/>
                      <a:pt x="893" y="422"/>
                    </a:cubicBezTo>
                    <a:cubicBezTo>
                      <a:pt x="1162" y="228"/>
                      <a:pt x="1476" y="111"/>
                      <a:pt x="1805" y="82"/>
                    </a:cubicBezTo>
                    <a:cubicBezTo>
                      <a:pt x="1960" y="82"/>
                      <a:pt x="2070" y="88"/>
                      <a:pt x="2128" y="88"/>
                    </a:cubicBezTo>
                    <a:cubicBezTo>
                      <a:pt x="2156" y="88"/>
                      <a:pt x="2172" y="86"/>
                      <a:pt x="2173" y="82"/>
                    </a:cubicBezTo>
                    <a:cubicBezTo>
                      <a:pt x="2179" y="67"/>
                      <a:pt x="2051" y="1"/>
                      <a:pt x="1801" y="1"/>
                    </a:cubicBezTo>
                    <a:cubicBezTo>
                      <a:pt x="1791" y="1"/>
                      <a:pt x="1781" y="1"/>
                      <a:pt x="1772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5" name="Google Shape;3920;p99"/>
              <p:cNvSpPr/>
              <p:nvPr/>
            </p:nvSpPr>
            <p:spPr>
              <a:xfrm>
                <a:off x="2080468" y="3583862"/>
                <a:ext cx="55705" cy="57605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396" extrusionOk="0">
                    <a:moveTo>
                      <a:pt x="1772" y="0"/>
                    </a:moveTo>
                    <a:cubicBezTo>
                      <a:pt x="1424" y="0"/>
                      <a:pt x="1084" y="102"/>
                      <a:pt x="794" y="293"/>
                    </a:cubicBezTo>
                    <a:cubicBezTo>
                      <a:pt x="328" y="584"/>
                      <a:pt x="37" y="1086"/>
                      <a:pt x="20" y="1634"/>
                    </a:cubicBezTo>
                    <a:cubicBezTo>
                      <a:pt x="1" y="2318"/>
                      <a:pt x="378" y="2953"/>
                      <a:pt x="987" y="3261"/>
                    </a:cubicBezTo>
                    <a:cubicBezTo>
                      <a:pt x="1201" y="3352"/>
                      <a:pt x="1426" y="3396"/>
                      <a:pt x="1649" y="3396"/>
                    </a:cubicBezTo>
                    <a:cubicBezTo>
                      <a:pt x="2087" y="3396"/>
                      <a:pt x="2517" y="3226"/>
                      <a:pt x="2840" y="2906"/>
                    </a:cubicBezTo>
                    <a:cubicBezTo>
                      <a:pt x="3051" y="2700"/>
                      <a:pt x="3191" y="2432"/>
                      <a:pt x="3242" y="2141"/>
                    </a:cubicBezTo>
                    <a:cubicBezTo>
                      <a:pt x="3283" y="1893"/>
                      <a:pt x="3261" y="1637"/>
                      <a:pt x="3181" y="1399"/>
                    </a:cubicBezTo>
                    <a:cubicBezTo>
                      <a:pt x="3073" y="1056"/>
                      <a:pt x="2845" y="762"/>
                      <a:pt x="2538" y="572"/>
                    </a:cubicBezTo>
                    <a:cubicBezTo>
                      <a:pt x="2433" y="494"/>
                      <a:pt x="2305" y="452"/>
                      <a:pt x="2174" y="449"/>
                    </a:cubicBezTo>
                    <a:lnTo>
                      <a:pt x="2174" y="449"/>
                    </a:lnTo>
                    <a:cubicBezTo>
                      <a:pt x="2170" y="468"/>
                      <a:pt x="2297" y="510"/>
                      <a:pt x="2485" y="658"/>
                    </a:cubicBezTo>
                    <a:cubicBezTo>
                      <a:pt x="2745" y="858"/>
                      <a:pt x="2931" y="1139"/>
                      <a:pt x="3016" y="1456"/>
                    </a:cubicBezTo>
                    <a:cubicBezTo>
                      <a:pt x="3159" y="1915"/>
                      <a:pt x="3029" y="2415"/>
                      <a:pt x="2680" y="2747"/>
                    </a:cubicBezTo>
                    <a:cubicBezTo>
                      <a:pt x="2398" y="3014"/>
                      <a:pt x="2030" y="3156"/>
                      <a:pt x="1656" y="3156"/>
                    </a:cubicBezTo>
                    <a:cubicBezTo>
                      <a:pt x="1466" y="3156"/>
                      <a:pt x="1275" y="3119"/>
                      <a:pt x="1092" y="3045"/>
                    </a:cubicBezTo>
                    <a:cubicBezTo>
                      <a:pt x="563" y="2771"/>
                      <a:pt x="236" y="2222"/>
                      <a:pt x="246" y="1627"/>
                    </a:cubicBezTo>
                    <a:cubicBezTo>
                      <a:pt x="254" y="1143"/>
                      <a:pt x="495" y="695"/>
                      <a:pt x="894" y="421"/>
                    </a:cubicBezTo>
                    <a:cubicBezTo>
                      <a:pt x="1160" y="228"/>
                      <a:pt x="1474" y="110"/>
                      <a:pt x="1801" y="81"/>
                    </a:cubicBezTo>
                    <a:cubicBezTo>
                      <a:pt x="1958" y="81"/>
                      <a:pt x="2070" y="87"/>
                      <a:pt x="2128" y="87"/>
                    </a:cubicBezTo>
                    <a:cubicBezTo>
                      <a:pt x="2157" y="87"/>
                      <a:pt x="2172" y="86"/>
                      <a:pt x="2174" y="81"/>
                    </a:cubicBezTo>
                    <a:cubicBezTo>
                      <a:pt x="2178" y="66"/>
                      <a:pt x="2051" y="0"/>
                      <a:pt x="1801" y="0"/>
                    </a:cubicBezTo>
                    <a:cubicBezTo>
                      <a:pt x="1792" y="0"/>
                      <a:pt x="1782" y="0"/>
                      <a:pt x="1772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6" name="Google Shape;3921;p99"/>
              <p:cNvSpPr/>
              <p:nvPr/>
            </p:nvSpPr>
            <p:spPr>
              <a:xfrm>
                <a:off x="1675301" y="3810752"/>
                <a:ext cx="55705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397" extrusionOk="0">
                    <a:moveTo>
                      <a:pt x="1772" y="1"/>
                    </a:moveTo>
                    <a:cubicBezTo>
                      <a:pt x="1426" y="1"/>
                      <a:pt x="1086" y="103"/>
                      <a:pt x="796" y="293"/>
                    </a:cubicBezTo>
                    <a:cubicBezTo>
                      <a:pt x="330" y="584"/>
                      <a:pt x="39" y="1087"/>
                      <a:pt x="20" y="1637"/>
                    </a:cubicBezTo>
                    <a:cubicBezTo>
                      <a:pt x="1" y="2319"/>
                      <a:pt x="378" y="2953"/>
                      <a:pt x="989" y="3262"/>
                    </a:cubicBezTo>
                    <a:cubicBezTo>
                      <a:pt x="1202" y="3353"/>
                      <a:pt x="1427" y="3397"/>
                      <a:pt x="1650" y="3397"/>
                    </a:cubicBezTo>
                    <a:cubicBezTo>
                      <a:pt x="2087" y="3397"/>
                      <a:pt x="2517" y="3227"/>
                      <a:pt x="2840" y="2908"/>
                    </a:cubicBezTo>
                    <a:cubicBezTo>
                      <a:pt x="3051" y="2700"/>
                      <a:pt x="3191" y="2433"/>
                      <a:pt x="3242" y="2142"/>
                    </a:cubicBezTo>
                    <a:cubicBezTo>
                      <a:pt x="3283" y="1894"/>
                      <a:pt x="3263" y="1638"/>
                      <a:pt x="3181" y="1400"/>
                    </a:cubicBezTo>
                    <a:cubicBezTo>
                      <a:pt x="3074" y="1056"/>
                      <a:pt x="2846" y="763"/>
                      <a:pt x="2539" y="573"/>
                    </a:cubicBezTo>
                    <a:cubicBezTo>
                      <a:pt x="2433" y="495"/>
                      <a:pt x="2305" y="453"/>
                      <a:pt x="2175" y="450"/>
                    </a:cubicBezTo>
                    <a:lnTo>
                      <a:pt x="2175" y="450"/>
                    </a:lnTo>
                    <a:cubicBezTo>
                      <a:pt x="2169" y="469"/>
                      <a:pt x="2298" y="511"/>
                      <a:pt x="2468" y="659"/>
                    </a:cubicBezTo>
                    <a:cubicBezTo>
                      <a:pt x="2734" y="856"/>
                      <a:pt x="2927" y="1137"/>
                      <a:pt x="3016" y="1457"/>
                    </a:cubicBezTo>
                    <a:cubicBezTo>
                      <a:pt x="3160" y="1916"/>
                      <a:pt x="3030" y="2417"/>
                      <a:pt x="2681" y="2747"/>
                    </a:cubicBezTo>
                    <a:cubicBezTo>
                      <a:pt x="2400" y="3015"/>
                      <a:pt x="2031" y="3156"/>
                      <a:pt x="1656" y="3156"/>
                    </a:cubicBezTo>
                    <a:cubicBezTo>
                      <a:pt x="1466" y="3156"/>
                      <a:pt x="1275" y="3120"/>
                      <a:pt x="1092" y="3045"/>
                    </a:cubicBezTo>
                    <a:cubicBezTo>
                      <a:pt x="565" y="2772"/>
                      <a:pt x="236" y="2223"/>
                      <a:pt x="248" y="1626"/>
                    </a:cubicBezTo>
                    <a:cubicBezTo>
                      <a:pt x="255" y="1144"/>
                      <a:pt x="496" y="695"/>
                      <a:pt x="895" y="422"/>
                    </a:cubicBezTo>
                    <a:cubicBezTo>
                      <a:pt x="1161" y="229"/>
                      <a:pt x="1474" y="112"/>
                      <a:pt x="1801" y="82"/>
                    </a:cubicBezTo>
                    <a:cubicBezTo>
                      <a:pt x="1959" y="82"/>
                      <a:pt x="2071" y="88"/>
                      <a:pt x="2129" y="88"/>
                    </a:cubicBezTo>
                    <a:cubicBezTo>
                      <a:pt x="2158" y="88"/>
                      <a:pt x="2174" y="86"/>
                      <a:pt x="2175" y="82"/>
                    </a:cubicBezTo>
                    <a:cubicBezTo>
                      <a:pt x="2180" y="68"/>
                      <a:pt x="2053" y="1"/>
                      <a:pt x="1801" y="1"/>
                    </a:cubicBezTo>
                    <a:cubicBezTo>
                      <a:pt x="1792" y="1"/>
                      <a:pt x="1782" y="1"/>
                      <a:pt x="1772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7" name="Google Shape;3922;p99"/>
              <p:cNvSpPr/>
              <p:nvPr/>
            </p:nvSpPr>
            <p:spPr>
              <a:xfrm>
                <a:off x="2251076" y="3631306"/>
                <a:ext cx="55722" cy="57656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3399" extrusionOk="0">
                    <a:moveTo>
                      <a:pt x="1825" y="0"/>
                    </a:moveTo>
                    <a:cubicBezTo>
                      <a:pt x="1816" y="0"/>
                      <a:pt x="1807" y="0"/>
                      <a:pt x="1798" y="1"/>
                    </a:cubicBezTo>
                    <a:cubicBezTo>
                      <a:pt x="1788" y="1"/>
                      <a:pt x="1779" y="0"/>
                      <a:pt x="1769" y="0"/>
                    </a:cubicBezTo>
                    <a:cubicBezTo>
                      <a:pt x="1423" y="0"/>
                      <a:pt x="1083" y="102"/>
                      <a:pt x="793" y="293"/>
                    </a:cubicBezTo>
                    <a:cubicBezTo>
                      <a:pt x="325" y="585"/>
                      <a:pt x="34" y="1089"/>
                      <a:pt x="17" y="1640"/>
                    </a:cubicBezTo>
                    <a:cubicBezTo>
                      <a:pt x="0" y="2323"/>
                      <a:pt x="376" y="2956"/>
                      <a:pt x="985" y="3266"/>
                    </a:cubicBezTo>
                    <a:cubicBezTo>
                      <a:pt x="1198" y="3355"/>
                      <a:pt x="1421" y="3398"/>
                      <a:pt x="1643" y="3398"/>
                    </a:cubicBezTo>
                    <a:cubicBezTo>
                      <a:pt x="2081" y="3398"/>
                      <a:pt x="2513" y="3228"/>
                      <a:pt x="2837" y="2908"/>
                    </a:cubicBezTo>
                    <a:cubicBezTo>
                      <a:pt x="3049" y="2701"/>
                      <a:pt x="3191" y="2435"/>
                      <a:pt x="3243" y="2146"/>
                    </a:cubicBezTo>
                    <a:cubicBezTo>
                      <a:pt x="3284" y="1898"/>
                      <a:pt x="3264" y="1642"/>
                      <a:pt x="3182" y="1404"/>
                    </a:cubicBezTo>
                    <a:cubicBezTo>
                      <a:pt x="3074" y="1057"/>
                      <a:pt x="2844" y="762"/>
                      <a:pt x="2535" y="572"/>
                    </a:cubicBezTo>
                    <a:cubicBezTo>
                      <a:pt x="2429" y="499"/>
                      <a:pt x="2305" y="457"/>
                      <a:pt x="2177" y="449"/>
                    </a:cubicBezTo>
                    <a:lnTo>
                      <a:pt x="2177" y="449"/>
                    </a:lnTo>
                    <a:cubicBezTo>
                      <a:pt x="2166" y="474"/>
                      <a:pt x="2299" y="511"/>
                      <a:pt x="2483" y="654"/>
                    </a:cubicBezTo>
                    <a:cubicBezTo>
                      <a:pt x="2742" y="854"/>
                      <a:pt x="2929" y="1135"/>
                      <a:pt x="3013" y="1452"/>
                    </a:cubicBezTo>
                    <a:cubicBezTo>
                      <a:pt x="3156" y="1912"/>
                      <a:pt x="3029" y="2414"/>
                      <a:pt x="2682" y="2747"/>
                    </a:cubicBezTo>
                    <a:cubicBezTo>
                      <a:pt x="2399" y="3011"/>
                      <a:pt x="2031" y="3151"/>
                      <a:pt x="1658" y="3151"/>
                    </a:cubicBezTo>
                    <a:cubicBezTo>
                      <a:pt x="1466" y="3151"/>
                      <a:pt x="1273" y="3114"/>
                      <a:pt x="1089" y="3039"/>
                    </a:cubicBezTo>
                    <a:cubicBezTo>
                      <a:pt x="560" y="2767"/>
                      <a:pt x="231" y="2218"/>
                      <a:pt x="245" y="1621"/>
                    </a:cubicBezTo>
                    <a:cubicBezTo>
                      <a:pt x="252" y="1141"/>
                      <a:pt x="493" y="693"/>
                      <a:pt x="892" y="422"/>
                    </a:cubicBezTo>
                    <a:cubicBezTo>
                      <a:pt x="1158" y="226"/>
                      <a:pt x="1474" y="109"/>
                      <a:pt x="1804" y="81"/>
                    </a:cubicBezTo>
                    <a:cubicBezTo>
                      <a:pt x="1958" y="81"/>
                      <a:pt x="2070" y="91"/>
                      <a:pt x="2128" y="91"/>
                    </a:cubicBezTo>
                    <a:cubicBezTo>
                      <a:pt x="2157" y="91"/>
                      <a:pt x="2172" y="89"/>
                      <a:pt x="2172" y="81"/>
                    </a:cubicBezTo>
                    <a:cubicBezTo>
                      <a:pt x="2065" y="28"/>
                      <a:pt x="1946" y="0"/>
                      <a:pt x="182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8" name="Google Shape;3923;p99"/>
              <p:cNvSpPr/>
              <p:nvPr/>
            </p:nvSpPr>
            <p:spPr>
              <a:xfrm>
                <a:off x="1883414" y="3598450"/>
                <a:ext cx="55739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3397" extrusionOk="0">
                    <a:moveTo>
                      <a:pt x="1838" y="0"/>
                    </a:moveTo>
                    <a:cubicBezTo>
                      <a:pt x="1827" y="0"/>
                      <a:pt x="1815" y="1"/>
                      <a:pt x="1804" y="1"/>
                    </a:cubicBezTo>
                    <a:cubicBezTo>
                      <a:pt x="1794" y="1"/>
                      <a:pt x="1785" y="1"/>
                      <a:pt x="1775" y="1"/>
                    </a:cubicBezTo>
                    <a:cubicBezTo>
                      <a:pt x="1428" y="1"/>
                      <a:pt x="1089" y="103"/>
                      <a:pt x="797" y="294"/>
                    </a:cubicBezTo>
                    <a:cubicBezTo>
                      <a:pt x="331" y="584"/>
                      <a:pt x="40" y="1090"/>
                      <a:pt x="23" y="1641"/>
                    </a:cubicBezTo>
                    <a:cubicBezTo>
                      <a:pt x="1" y="2323"/>
                      <a:pt x="379" y="2956"/>
                      <a:pt x="991" y="3262"/>
                    </a:cubicBezTo>
                    <a:cubicBezTo>
                      <a:pt x="1205" y="3352"/>
                      <a:pt x="1429" y="3396"/>
                      <a:pt x="1652" y="3396"/>
                    </a:cubicBezTo>
                    <a:cubicBezTo>
                      <a:pt x="2090" y="3396"/>
                      <a:pt x="2520" y="3227"/>
                      <a:pt x="2843" y="2907"/>
                    </a:cubicBezTo>
                    <a:cubicBezTo>
                      <a:pt x="3052" y="2701"/>
                      <a:pt x="3192" y="2435"/>
                      <a:pt x="3245" y="2147"/>
                    </a:cubicBezTo>
                    <a:cubicBezTo>
                      <a:pt x="3286" y="1895"/>
                      <a:pt x="3264" y="1640"/>
                      <a:pt x="3184" y="1400"/>
                    </a:cubicBezTo>
                    <a:cubicBezTo>
                      <a:pt x="3076" y="1055"/>
                      <a:pt x="2848" y="761"/>
                      <a:pt x="2541" y="573"/>
                    </a:cubicBezTo>
                    <a:cubicBezTo>
                      <a:pt x="2434" y="497"/>
                      <a:pt x="2307" y="454"/>
                      <a:pt x="2177" y="450"/>
                    </a:cubicBezTo>
                    <a:lnTo>
                      <a:pt x="2177" y="450"/>
                    </a:lnTo>
                    <a:cubicBezTo>
                      <a:pt x="2172" y="473"/>
                      <a:pt x="2299" y="511"/>
                      <a:pt x="2484" y="655"/>
                    </a:cubicBezTo>
                    <a:cubicBezTo>
                      <a:pt x="2745" y="855"/>
                      <a:pt x="2932" y="1135"/>
                      <a:pt x="3017" y="1452"/>
                    </a:cubicBezTo>
                    <a:cubicBezTo>
                      <a:pt x="3162" y="1913"/>
                      <a:pt x="3032" y="2414"/>
                      <a:pt x="2682" y="2747"/>
                    </a:cubicBezTo>
                    <a:cubicBezTo>
                      <a:pt x="2399" y="3012"/>
                      <a:pt x="2031" y="3152"/>
                      <a:pt x="1658" y="3152"/>
                    </a:cubicBezTo>
                    <a:cubicBezTo>
                      <a:pt x="1466" y="3152"/>
                      <a:pt x="1273" y="3115"/>
                      <a:pt x="1089" y="3040"/>
                    </a:cubicBezTo>
                    <a:cubicBezTo>
                      <a:pt x="562" y="2766"/>
                      <a:pt x="236" y="2215"/>
                      <a:pt x="249" y="1622"/>
                    </a:cubicBezTo>
                    <a:cubicBezTo>
                      <a:pt x="256" y="1141"/>
                      <a:pt x="496" y="694"/>
                      <a:pt x="892" y="422"/>
                    </a:cubicBezTo>
                    <a:cubicBezTo>
                      <a:pt x="1160" y="228"/>
                      <a:pt x="1475" y="109"/>
                      <a:pt x="1804" y="82"/>
                    </a:cubicBezTo>
                    <a:cubicBezTo>
                      <a:pt x="1962" y="82"/>
                      <a:pt x="2075" y="92"/>
                      <a:pt x="2133" y="92"/>
                    </a:cubicBezTo>
                    <a:cubicBezTo>
                      <a:pt x="2162" y="92"/>
                      <a:pt x="2177" y="89"/>
                      <a:pt x="2177" y="82"/>
                    </a:cubicBezTo>
                    <a:cubicBezTo>
                      <a:pt x="2071" y="28"/>
                      <a:pt x="1955" y="0"/>
                      <a:pt x="183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09" name="Google Shape;3924;p99"/>
              <p:cNvSpPr/>
              <p:nvPr/>
            </p:nvSpPr>
            <p:spPr>
              <a:xfrm>
                <a:off x="1951366" y="3844033"/>
                <a:ext cx="55722" cy="57571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3394" extrusionOk="0">
                    <a:moveTo>
                      <a:pt x="1772" y="0"/>
                    </a:moveTo>
                    <a:cubicBezTo>
                      <a:pt x="1424" y="0"/>
                      <a:pt x="1084" y="102"/>
                      <a:pt x="794" y="293"/>
                    </a:cubicBezTo>
                    <a:cubicBezTo>
                      <a:pt x="326" y="582"/>
                      <a:pt x="36" y="1086"/>
                      <a:pt x="19" y="1634"/>
                    </a:cubicBezTo>
                    <a:cubicBezTo>
                      <a:pt x="0" y="2318"/>
                      <a:pt x="378" y="2951"/>
                      <a:pt x="987" y="3261"/>
                    </a:cubicBezTo>
                    <a:cubicBezTo>
                      <a:pt x="1200" y="3350"/>
                      <a:pt x="1424" y="3394"/>
                      <a:pt x="1646" y="3394"/>
                    </a:cubicBezTo>
                    <a:cubicBezTo>
                      <a:pt x="2084" y="3394"/>
                      <a:pt x="2515" y="3225"/>
                      <a:pt x="2840" y="2906"/>
                    </a:cubicBezTo>
                    <a:cubicBezTo>
                      <a:pt x="3052" y="2700"/>
                      <a:pt x="3194" y="2432"/>
                      <a:pt x="3246" y="2141"/>
                    </a:cubicBezTo>
                    <a:cubicBezTo>
                      <a:pt x="3284" y="1892"/>
                      <a:pt x="3262" y="1639"/>
                      <a:pt x="3185" y="1399"/>
                    </a:cubicBezTo>
                    <a:cubicBezTo>
                      <a:pt x="3075" y="1054"/>
                      <a:pt x="2846" y="760"/>
                      <a:pt x="2538" y="572"/>
                    </a:cubicBezTo>
                    <a:cubicBezTo>
                      <a:pt x="2320" y="449"/>
                      <a:pt x="2174" y="449"/>
                      <a:pt x="2174" y="449"/>
                    </a:cubicBezTo>
                    <a:lnTo>
                      <a:pt x="2174" y="449"/>
                    </a:lnTo>
                    <a:cubicBezTo>
                      <a:pt x="2168" y="468"/>
                      <a:pt x="2301" y="511"/>
                      <a:pt x="2485" y="657"/>
                    </a:cubicBezTo>
                    <a:cubicBezTo>
                      <a:pt x="2745" y="858"/>
                      <a:pt x="2931" y="1139"/>
                      <a:pt x="3015" y="1456"/>
                    </a:cubicBezTo>
                    <a:cubicBezTo>
                      <a:pt x="3159" y="1914"/>
                      <a:pt x="3030" y="2413"/>
                      <a:pt x="2684" y="2747"/>
                    </a:cubicBezTo>
                    <a:cubicBezTo>
                      <a:pt x="2402" y="3014"/>
                      <a:pt x="2033" y="3155"/>
                      <a:pt x="1658" y="3155"/>
                    </a:cubicBezTo>
                    <a:cubicBezTo>
                      <a:pt x="1467" y="3155"/>
                      <a:pt x="1275" y="3118"/>
                      <a:pt x="1092" y="3043"/>
                    </a:cubicBezTo>
                    <a:cubicBezTo>
                      <a:pt x="563" y="2770"/>
                      <a:pt x="236" y="2220"/>
                      <a:pt x="246" y="1626"/>
                    </a:cubicBezTo>
                    <a:cubicBezTo>
                      <a:pt x="253" y="1143"/>
                      <a:pt x="494" y="695"/>
                      <a:pt x="893" y="421"/>
                    </a:cubicBezTo>
                    <a:cubicBezTo>
                      <a:pt x="1161" y="228"/>
                      <a:pt x="1477" y="110"/>
                      <a:pt x="1805" y="81"/>
                    </a:cubicBezTo>
                    <a:cubicBezTo>
                      <a:pt x="1959" y="81"/>
                      <a:pt x="2070" y="87"/>
                      <a:pt x="2128" y="87"/>
                    </a:cubicBezTo>
                    <a:cubicBezTo>
                      <a:pt x="2156" y="87"/>
                      <a:pt x="2172" y="86"/>
                      <a:pt x="2174" y="81"/>
                    </a:cubicBezTo>
                    <a:cubicBezTo>
                      <a:pt x="2178" y="66"/>
                      <a:pt x="2051" y="0"/>
                      <a:pt x="1801" y="0"/>
                    </a:cubicBezTo>
                    <a:cubicBezTo>
                      <a:pt x="1791" y="0"/>
                      <a:pt x="1782" y="0"/>
                      <a:pt x="1772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0" name="Google Shape;3925;p99"/>
              <p:cNvSpPr/>
              <p:nvPr/>
            </p:nvSpPr>
            <p:spPr>
              <a:xfrm>
                <a:off x="2392883" y="3579401"/>
                <a:ext cx="55383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3265" h="3395" extrusionOk="0">
                    <a:moveTo>
                      <a:pt x="1771" y="0"/>
                    </a:moveTo>
                    <a:cubicBezTo>
                      <a:pt x="1425" y="0"/>
                      <a:pt x="1088" y="102"/>
                      <a:pt x="799" y="293"/>
                    </a:cubicBezTo>
                    <a:cubicBezTo>
                      <a:pt x="333" y="583"/>
                      <a:pt x="42" y="1089"/>
                      <a:pt x="25" y="1639"/>
                    </a:cubicBezTo>
                    <a:cubicBezTo>
                      <a:pt x="0" y="2315"/>
                      <a:pt x="368" y="2947"/>
                      <a:pt x="969" y="3259"/>
                    </a:cubicBezTo>
                    <a:cubicBezTo>
                      <a:pt x="1183" y="3350"/>
                      <a:pt x="1408" y="3394"/>
                      <a:pt x="1631" y="3394"/>
                    </a:cubicBezTo>
                    <a:cubicBezTo>
                      <a:pt x="2069" y="3394"/>
                      <a:pt x="2499" y="3225"/>
                      <a:pt x="2822" y="2906"/>
                    </a:cubicBezTo>
                    <a:cubicBezTo>
                      <a:pt x="3031" y="2700"/>
                      <a:pt x="3171" y="2434"/>
                      <a:pt x="3224" y="2144"/>
                    </a:cubicBezTo>
                    <a:cubicBezTo>
                      <a:pt x="3265" y="1894"/>
                      <a:pt x="3243" y="1637"/>
                      <a:pt x="3163" y="1398"/>
                    </a:cubicBezTo>
                    <a:cubicBezTo>
                      <a:pt x="3053" y="1053"/>
                      <a:pt x="2821" y="757"/>
                      <a:pt x="2511" y="570"/>
                    </a:cubicBezTo>
                    <a:cubicBezTo>
                      <a:pt x="2403" y="496"/>
                      <a:pt x="2277" y="453"/>
                      <a:pt x="2147" y="448"/>
                    </a:cubicBezTo>
                    <a:lnTo>
                      <a:pt x="2147" y="448"/>
                    </a:lnTo>
                    <a:cubicBezTo>
                      <a:pt x="2141" y="471"/>
                      <a:pt x="2270" y="509"/>
                      <a:pt x="2490" y="652"/>
                    </a:cubicBezTo>
                    <a:cubicBezTo>
                      <a:pt x="2750" y="854"/>
                      <a:pt x="2936" y="1134"/>
                      <a:pt x="3021" y="1452"/>
                    </a:cubicBezTo>
                    <a:cubicBezTo>
                      <a:pt x="3164" y="1912"/>
                      <a:pt x="3034" y="2413"/>
                      <a:pt x="2685" y="2746"/>
                    </a:cubicBezTo>
                    <a:cubicBezTo>
                      <a:pt x="2402" y="3011"/>
                      <a:pt x="2035" y="3150"/>
                      <a:pt x="1663" y="3150"/>
                    </a:cubicBezTo>
                    <a:cubicBezTo>
                      <a:pt x="1472" y="3150"/>
                      <a:pt x="1280" y="3114"/>
                      <a:pt x="1098" y="3039"/>
                    </a:cubicBezTo>
                    <a:cubicBezTo>
                      <a:pt x="569" y="2765"/>
                      <a:pt x="241" y="2216"/>
                      <a:pt x="251" y="1621"/>
                    </a:cubicBezTo>
                    <a:cubicBezTo>
                      <a:pt x="259" y="1137"/>
                      <a:pt x="500" y="689"/>
                      <a:pt x="899" y="415"/>
                    </a:cubicBezTo>
                    <a:cubicBezTo>
                      <a:pt x="1165" y="224"/>
                      <a:pt x="1479" y="107"/>
                      <a:pt x="1806" y="79"/>
                    </a:cubicBezTo>
                    <a:cubicBezTo>
                      <a:pt x="1963" y="79"/>
                      <a:pt x="2075" y="86"/>
                      <a:pt x="2133" y="86"/>
                    </a:cubicBezTo>
                    <a:cubicBezTo>
                      <a:pt x="2162" y="86"/>
                      <a:pt x="2178" y="84"/>
                      <a:pt x="2179" y="79"/>
                    </a:cubicBezTo>
                    <a:cubicBezTo>
                      <a:pt x="2183" y="66"/>
                      <a:pt x="2056" y="0"/>
                      <a:pt x="1806" y="0"/>
                    </a:cubicBezTo>
                    <a:cubicBezTo>
                      <a:pt x="1794" y="0"/>
                      <a:pt x="1782" y="0"/>
                      <a:pt x="177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1" name="Google Shape;3926;p99"/>
              <p:cNvSpPr/>
              <p:nvPr/>
            </p:nvSpPr>
            <p:spPr>
              <a:xfrm>
                <a:off x="1862940" y="2942594"/>
                <a:ext cx="210471" cy="260154"/>
              </a:xfrm>
              <a:custGeom>
                <a:avLst/>
                <a:gdLst/>
                <a:ahLst/>
                <a:cxnLst/>
                <a:rect l="l" t="t" r="r" b="b"/>
                <a:pathLst>
                  <a:path w="12408" h="15337" extrusionOk="0">
                    <a:moveTo>
                      <a:pt x="6904" y="0"/>
                    </a:moveTo>
                    <a:lnTo>
                      <a:pt x="0" y="15337"/>
                    </a:lnTo>
                    <a:lnTo>
                      <a:pt x="0" y="15337"/>
                    </a:lnTo>
                    <a:lnTo>
                      <a:pt x="10675" y="14918"/>
                    </a:lnTo>
                    <a:cubicBezTo>
                      <a:pt x="10755" y="14932"/>
                      <a:pt x="10834" y="14939"/>
                      <a:pt x="10911" y="14939"/>
                    </a:cubicBezTo>
                    <a:cubicBezTo>
                      <a:pt x="11755" y="14939"/>
                      <a:pt x="12407" y="14120"/>
                      <a:pt x="12158" y="13268"/>
                    </a:cubicBezTo>
                    <a:cubicBezTo>
                      <a:pt x="12177" y="11638"/>
                      <a:pt x="12097" y="9780"/>
                      <a:pt x="10850" y="8737"/>
                    </a:cubicBezTo>
                    <a:cubicBezTo>
                      <a:pt x="10277" y="8259"/>
                      <a:pt x="9522" y="8018"/>
                      <a:pt x="9007" y="7476"/>
                    </a:cubicBezTo>
                    <a:cubicBezTo>
                      <a:pt x="8379" y="6786"/>
                      <a:pt x="8242" y="5813"/>
                      <a:pt x="8280" y="4895"/>
                    </a:cubicBezTo>
                    <a:cubicBezTo>
                      <a:pt x="8397" y="3981"/>
                      <a:pt x="8436" y="3061"/>
                      <a:pt x="8398" y="2140"/>
                    </a:cubicBezTo>
                    <a:cubicBezTo>
                      <a:pt x="8284" y="1228"/>
                      <a:pt x="7778" y="278"/>
                      <a:pt x="69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2" name="Google Shape;3927;p99"/>
              <p:cNvSpPr/>
              <p:nvPr/>
            </p:nvSpPr>
            <p:spPr>
              <a:xfrm>
                <a:off x="1752023" y="2876135"/>
                <a:ext cx="231810" cy="465994"/>
              </a:xfrm>
              <a:custGeom>
                <a:avLst/>
                <a:gdLst/>
                <a:ahLst/>
                <a:cxnLst/>
                <a:rect l="l" t="t" r="r" b="b"/>
                <a:pathLst>
                  <a:path w="13666" h="27472" extrusionOk="0">
                    <a:moveTo>
                      <a:pt x="7041" y="0"/>
                    </a:moveTo>
                    <a:lnTo>
                      <a:pt x="1" y="5330"/>
                    </a:lnTo>
                    <a:lnTo>
                      <a:pt x="780" y="23097"/>
                    </a:lnTo>
                    <a:cubicBezTo>
                      <a:pt x="881" y="25519"/>
                      <a:pt x="2855" y="27439"/>
                      <a:pt x="5278" y="27471"/>
                    </a:cubicBezTo>
                    <a:cubicBezTo>
                      <a:pt x="5298" y="27472"/>
                      <a:pt x="5318" y="27472"/>
                      <a:pt x="5337" y="27472"/>
                    </a:cubicBezTo>
                    <a:cubicBezTo>
                      <a:pt x="5385" y="27472"/>
                      <a:pt x="5432" y="27471"/>
                      <a:pt x="5480" y="27470"/>
                    </a:cubicBezTo>
                    <a:cubicBezTo>
                      <a:pt x="7999" y="27381"/>
                      <a:pt x="9969" y="25266"/>
                      <a:pt x="9880" y="22746"/>
                    </a:cubicBezTo>
                    <a:cubicBezTo>
                      <a:pt x="9800" y="20592"/>
                      <a:pt x="9720" y="18546"/>
                      <a:pt x="9720" y="18546"/>
                    </a:cubicBezTo>
                    <a:cubicBezTo>
                      <a:pt x="9720" y="18546"/>
                      <a:pt x="13240" y="18192"/>
                      <a:pt x="13452" y="14682"/>
                    </a:cubicBezTo>
                    <a:cubicBezTo>
                      <a:pt x="13666" y="11172"/>
                      <a:pt x="13452" y="3138"/>
                      <a:pt x="13452" y="3138"/>
                    </a:cubicBezTo>
                    <a:lnTo>
                      <a:pt x="7041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3" name="Google Shape;3928;p99"/>
              <p:cNvSpPr/>
              <p:nvPr/>
            </p:nvSpPr>
            <p:spPr>
              <a:xfrm>
                <a:off x="1950552" y="3020910"/>
                <a:ext cx="17862" cy="15232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898" extrusionOk="0">
                    <a:moveTo>
                      <a:pt x="608" y="0"/>
                    </a:moveTo>
                    <a:cubicBezTo>
                      <a:pt x="607" y="0"/>
                      <a:pt x="606" y="0"/>
                      <a:pt x="605" y="0"/>
                    </a:cubicBezTo>
                    <a:lnTo>
                      <a:pt x="595" y="0"/>
                    </a:lnTo>
                    <a:cubicBezTo>
                      <a:pt x="196" y="3"/>
                      <a:pt x="0" y="490"/>
                      <a:pt x="287" y="769"/>
                    </a:cubicBezTo>
                    <a:cubicBezTo>
                      <a:pt x="378" y="858"/>
                      <a:pt x="488" y="898"/>
                      <a:pt x="597" y="898"/>
                    </a:cubicBezTo>
                    <a:cubicBezTo>
                      <a:pt x="830" y="898"/>
                      <a:pt x="1053" y="716"/>
                      <a:pt x="1050" y="443"/>
                    </a:cubicBezTo>
                    <a:cubicBezTo>
                      <a:pt x="1050" y="200"/>
                      <a:pt x="852" y="0"/>
                      <a:pt x="60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4" name="Google Shape;3929;p99"/>
              <p:cNvSpPr/>
              <p:nvPr/>
            </p:nvSpPr>
            <p:spPr>
              <a:xfrm>
                <a:off x="1944920" y="3011242"/>
                <a:ext cx="31296" cy="9312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549" extrusionOk="0">
                    <a:moveTo>
                      <a:pt x="885" y="0"/>
                    </a:moveTo>
                    <a:cubicBezTo>
                      <a:pt x="659" y="0"/>
                      <a:pt x="437" y="66"/>
                      <a:pt x="247" y="192"/>
                    </a:cubicBezTo>
                    <a:cubicBezTo>
                      <a:pt x="87" y="300"/>
                      <a:pt x="0" y="367"/>
                      <a:pt x="53" y="433"/>
                    </a:cubicBezTo>
                    <a:cubicBezTo>
                      <a:pt x="60" y="441"/>
                      <a:pt x="72" y="445"/>
                      <a:pt x="88" y="445"/>
                    </a:cubicBezTo>
                    <a:cubicBezTo>
                      <a:pt x="193" y="445"/>
                      <a:pt x="490" y="294"/>
                      <a:pt x="876" y="294"/>
                    </a:cubicBezTo>
                    <a:cubicBezTo>
                      <a:pt x="899" y="294"/>
                      <a:pt x="922" y="294"/>
                      <a:pt x="946" y="295"/>
                    </a:cubicBezTo>
                    <a:cubicBezTo>
                      <a:pt x="1384" y="317"/>
                      <a:pt x="1696" y="549"/>
                      <a:pt x="1793" y="549"/>
                    </a:cubicBezTo>
                    <a:cubicBezTo>
                      <a:pt x="1803" y="549"/>
                      <a:pt x="1810" y="546"/>
                      <a:pt x="1816" y="541"/>
                    </a:cubicBezTo>
                    <a:cubicBezTo>
                      <a:pt x="1845" y="513"/>
                      <a:pt x="1797" y="399"/>
                      <a:pt x="1655" y="276"/>
                    </a:cubicBezTo>
                    <a:cubicBezTo>
                      <a:pt x="1460" y="113"/>
                      <a:pt x="1219" y="16"/>
                      <a:pt x="965" y="3"/>
                    </a:cubicBezTo>
                    <a:cubicBezTo>
                      <a:pt x="938" y="1"/>
                      <a:pt x="912" y="0"/>
                      <a:pt x="88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5" name="Google Shape;3930;p99"/>
              <p:cNvSpPr/>
              <p:nvPr/>
            </p:nvSpPr>
            <p:spPr>
              <a:xfrm>
                <a:off x="1862720" y="3020910"/>
                <a:ext cx="17845" cy="15232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898" extrusionOk="0">
                    <a:moveTo>
                      <a:pt x="595" y="0"/>
                    </a:moveTo>
                    <a:cubicBezTo>
                      <a:pt x="195" y="3"/>
                      <a:pt x="0" y="490"/>
                      <a:pt x="285" y="769"/>
                    </a:cubicBezTo>
                    <a:cubicBezTo>
                      <a:pt x="377" y="858"/>
                      <a:pt x="488" y="898"/>
                      <a:pt x="596" y="898"/>
                    </a:cubicBezTo>
                    <a:cubicBezTo>
                      <a:pt x="829" y="898"/>
                      <a:pt x="1051" y="716"/>
                      <a:pt x="1048" y="443"/>
                    </a:cubicBezTo>
                    <a:cubicBezTo>
                      <a:pt x="1048" y="199"/>
                      <a:pt x="849" y="0"/>
                      <a:pt x="60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6" name="Google Shape;3931;p99"/>
              <p:cNvSpPr/>
              <p:nvPr/>
            </p:nvSpPr>
            <p:spPr>
              <a:xfrm>
                <a:off x="1854680" y="3011242"/>
                <a:ext cx="30804" cy="9312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549" extrusionOk="0">
                    <a:moveTo>
                      <a:pt x="885" y="0"/>
                    </a:moveTo>
                    <a:cubicBezTo>
                      <a:pt x="658" y="0"/>
                      <a:pt x="437" y="66"/>
                      <a:pt x="246" y="192"/>
                    </a:cubicBezTo>
                    <a:cubicBezTo>
                      <a:pt x="91" y="300"/>
                      <a:pt x="1" y="367"/>
                      <a:pt x="53" y="433"/>
                    </a:cubicBezTo>
                    <a:cubicBezTo>
                      <a:pt x="60" y="441"/>
                      <a:pt x="72" y="445"/>
                      <a:pt x="88" y="445"/>
                    </a:cubicBezTo>
                    <a:cubicBezTo>
                      <a:pt x="193" y="445"/>
                      <a:pt x="489" y="294"/>
                      <a:pt x="876" y="294"/>
                    </a:cubicBezTo>
                    <a:cubicBezTo>
                      <a:pt x="899" y="294"/>
                      <a:pt x="923" y="294"/>
                      <a:pt x="946" y="295"/>
                    </a:cubicBezTo>
                    <a:cubicBezTo>
                      <a:pt x="1384" y="317"/>
                      <a:pt x="1697" y="549"/>
                      <a:pt x="1793" y="549"/>
                    </a:cubicBezTo>
                    <a:cubicBezTo>
                      <a:pt x="1803" y="549"/>
                      <a:pt x="1811" y="546"/>
                      <a:pt x="1816" y="541"/>
                    </a:cubicBezTo>
                    <a:cubicBezTo>
                      <a:pt x="1816" y="513"/>
                      <a:pt x="1782" y="399"/>
                      <a:pt x="1655" y="276"/>
                    </a:cubicBezTo>
                    <a:cubicBezTo>
                      <a:pt x="1461" y="113"/>
                      <a:pt x="1218" y="16"/>
                      <a:pt x="965" y="3"/>
                    </a:cubicBezTo>
                    <a:cubicBezTo>
                      <a:pt x="938" y="1"/>
                      <a:pt x="912" y="0"/>
                      <a:pt x="88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7" name="Google Shape;3932;p99"/>
              <p:cNvSpPr/>
              <p:nvPr/>
            </p:nvSpPr>
            <p:spPr>
              <a:xfrm>
                <a:off x="1838430" y="3163972"/>
                <a:ext cx="79011" cy="41931"/>
              </a:xfrm>
              <a:custGeom>
                <a:avLst/>
                <a:gdLst/>
                <a:ahLst/>
                <a:cxnLst/>
                <a:rect l="l" t="t" r="r" b="b"/>
                <a:pathLst>
                  <a:path w="4658" h="2472" extrusionOk="0">
                    <a:moveTo>
                      <a:pt x="0" y="0"/>
                    </a:moveTo>
                    <a:cubicBezTo>
                      <a:pt x="0" y="0"/>
                      <a:pt x="1095" y="2472"/>
                      <a:pt x="4377" y="2472"/>
                    </a:cubicBezTo>
                    <a:cubicBezTo>
                      <a:pt x="4469" y="2472"/>
                      <a:pt x="4562" y="2470"/>
                      <a:pt x="4658" y="2466"/>
                    </a:cubicBezTo>
                    <a:lnTo>
                      <a:pt x="4626" y="1560"/>
                    </a:lnTo>
                    <a:cubicBezTo>
                      <a:pt x="2967" y="1491"/>
                      <a:pt x="1362" y="950"/>
                      <a:pt x="0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8" name="Google Shape;3933;p99"/>
              <p:cNvSpPr/>
              <p:nvPr/>
            </p:nvSpPr>
            <p:spPr>
              <a:xfrm>
                <a:off x="1913370" y="3018078"/>
                <a:ext cx="22475" cy="71819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423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3" y="265"/>
                      <a:pt x="83" y="527"/>
                      <a:pt x="174" y="777"/>
                    </a:cubicBezTo>
                    <a:cubicBezTo>
                      <a:pt x="307" y="1244"/>
                      <a:pt x="506" y="1892"/>
                      <a:pt x="737" y="2600"/>
                    </a:cubicBezTo>
                    <a:lnTo>
                      <a:pt x="1063" y="3597"/>
                    </a:lnTo>
                    <a:cubicBezTo>
                      <a:pt x="1125" y="3716"/>
                      <a:pt x="1150" y="3851"/>
                      <a:pt x="1134" y="3984"/>
                    </a:cubicBezTo>
                    <a:cubicBezTo>
                      <a:pt x="1105" y="4098"/>
                      <a:pt x="987" y="4098"/>
                      <a:pt x="864" y="4098"/>
                    </a:cubicBezTo>
                    <a:cubicBezTo>
                      <a:pt x="599" y="4101"/>
                      <a:pt x="333" y="4135"/>
                      <a:pt x="76" y="4196"/>
                    </a:cubicBezTo>
                    <a:cubicBezTo>
                      <a:pt x="230" y="4221"/>
                      <a:pt x="385" y="4234"/>
                      <a:pt x="541" y="4234"/>
                    </a:cubicBezTo>
                    <a:cubicBezTo>
                      <a:pt x="651" y="4234"/>
                      <a:pt x="760" y="4227"/>
                      <a:pt x="870" y="4215"/>
                    </a:cubicBezTo>
                    <a:cubicBezTo>
                      <a:pt x="904" y="4221"/>
                      <a:pt x="939" y="4224"/>
                      <a:pt x="973" y="4224"/>
                    </a:cubicBezTo>
                    <a:cubicBezTo>
                      <a:pt x="1008" y="4224"/>
                      <a:pt x="1043" y="4221"/>
                      <a:pt x="1077" y="4215"/>
                    </a:cubicBezTo>
                    <a:cubicBezTo>
                      <a:pt x="1169" y="4195"/>
                      <a:pt x="1247" y="4132"/>
                      <a:pt x="1285" y="4046"/>
                    </a:cubicBezTo>
                    <a:cubicBezTo>
                      <a:pt x="1324" y="3876"/>
                      <a:pt x="1305" y="3698"/>
                      <a:pt x="1234" y="3540"/>
                    </a:cubicBezTo>
                    <a:lnTo>
                      <a:pt x="921" y="2539"/>
                    </a:lnTo>
                    <a:cubicBezTo>
                      <a:pt x="690" y="1830"/>
                      <a:pt x="471" y="1206"/>
                      <a:pt x="307" y="734"/>
                    </a:cubicBezTo>
                    <a:cubicBezTo>
                      <a:pt x="235" y="477"/>
                      <a:pt x="133" y="231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19" name="Google Shape;3934;p99"/>
              <p:cNvSpPr/>
              <p:nvPr/>
            </p:nvSpPr>
            <p:spPr>
              <a:xfrm>
                <a:off x="1897595" y="3096241"/>
                <a:ext cx="20270" cy="1837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83" extrusionOk="0">
                    <a:moveTo>
                      <a:pt x="651" y="1"/>
                    </a:moveTo>
                    <a:lnTo>
                      <a:pt x="651" y="1"/>
                    </a:lnTo>
                    <a:cubicBezTo>
                      <a:pt x="473" y="55"/>
                      <a:pt x="310" y="151"/>
                      <a:pt x="179" y="284"/>
                    </a:cubicBezTo>
                    <a:cubicBezTo>
                      <a:pt x="46" y="421"/>
                      <a:pt x="1" y="622"/>
                      <a:pt x="60" y="803"/>
                    </a:cubicBezTo>
                    <a:cubicBezTo>
                      <a:pt x="156" y="978"/>
                      <a:pt x="338" y="1082"/>
                      <a:pt x="529" y="1082"/>
                    </a:cubicBezTo>
                    <a:cubicBezTo>
                      <a:pt x="576" y="1082"/>
                      <a:pt x="623" y="1076"/>
                      <a:pt x="670" y="1063"/>
                    </a:cubicBezTo>
                    <a:cubicBezTo>
                      <a:pt x="857" y="1024"/>
                      <a:pt x="1018" y="902"/>
                      <a:pt x="1108" y="733"/>
                    </a:cubicBezTo>
                    <a:cubicBezTo>
                      <a:pt x="1195" y="557"/>
                      <a:pt x="1171" y="348"/>
                      <a:pt x="1047" y="198"/>
                    </a:cubicBezTo>
                    <a:cubicBezTo>
                      <a:pt x="967" y="108"/>
                      <a:pt x="855" y="62"/>
                      <a:pt x="742" y="62"/>
                    </a:cubicBezTo>
                    <a:cubicBezTo>
                      <a:pt x="670" y="62"/>
                      <a:pt x="598" y="80"/>
                      <a:pt x="533" y="119"/>
                    </a:cubicBezTo>
                    <a:lnTo>
                      <a:pt x="651" y="1"/>
                    </a:ln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0" name="Google Shape;3935;p99"/>
              <p:cNvSpPr/>
              <p:nvPr/>
            </p:nvSpPr>
            <p:spPr>
              <a:xfrm>
                <a:off x="1896051" y="3096054"/>
                <a:ext cx="23205" cy="13926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821" extrusionOk="0">
                    <a:moveTo>
                      <a:pt x="78" y="1"/>
                    </a:moveTo>
                    <a:cubicBezTo>
                      <a:pt x="76" y="1"/>
                      <a:pt x="74" y="1"/>
                      <a:pt x="73" y="1"/>
                    </a:cubicBezTo>
                    <a:cubicBezTo>
                      <a:pt x="1" y="16"/>
                      <a:pt x="119" y="422"/>
                      <a:pt x="545" y="668"/>
                    </a:cubicBezTo>
                    <a:cubicBezTo>
                      <a:pt x="745" y="784"/>
                      <a:pt x="940" y="821"/>
                      <a:pt x="1089" y="821"/>
                    </a:cubicBezTo>
                    <a:cubicBezTo>
                      <a:pt x="1256" y="821"/>
                      <a:pt x="1367" y="774"/>
                      <a:pt x="1367" y="739"/>
                    </a:cubicBezTo>
                    <a:cubicBezTo>
                      <a:pt x="1356" y="644"/>
                      <a:pt x="1023" y="691"/>
                      <a:pt x="672" y="473"/>
                    </a:cubicBezTo>
                    <a:cubicBezTo>
                      <a:pt x="332" y="263"/>
                      <a:pt x="152" y="1"/>
                      <a:pt x="7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1" name="Google Shape;3936;p99"/>
              <p:cNvSpPr/>
              <p:nvPr/>
            </p:nvSpPr>
            <p:spPr>
              <a:xfrm>
                <a:off x="1785269" y="2859682"/>
                <a:ext cx="212896" cy="148066"/>
              </a:xfrm>
              <a:custGeom>
                <a:avLst/>
                <a:gdLst/>
                <a:ahLst/>
                <a:cxnLst/>
                <a:rect l="l" t="t" r="r" b="b"/>
                <a:pathLst>
                  <a:path w="12551" h="8729" extrusionOk="0">
                    <a:moveTo>
                      <a:pt x="6197" y="1"/>
                    </a:moveTo>
                    <a:cubicBezTo>
                      <a:pt x="5698" y="1"/>
                      <a:pt x="5199" y="65"/>
                      <a:pt x="4721" y="200"/>
                    </a:cubicBezTo>
                    <a:cubicBezTo>
                      <a:pt x="2725" y="770"/>
                      <a:pt x="1182" y="2356"/>
                      <a:pt x="667" y="4368"/>
                    </a:cubicBezTo>
                    <a:lnTo>
                      <a:pt x="904" y="4156"/>
                    </a:lnTo>
                    <a:lnTo>
                      <a:pt x="904" y="4156"/>
                    </a:lnTo>
                    <a:cubicBezTo>
                      <a:pt x="904" y="4907"/>
                      <a:pt x="455" y="5574"/>
                      <a:pt x="227" y="6315"/>
                    </a:cubicBezTo>
                    <a:cubicBezTo>
                      <a:pt x="1" y="7057"/>
                      <a:pt x="34" y="7941"/>
                      <a:pt x="701" y="8390"/>
                    </a:cubicBezTo>
                    <a:cubicBezTo>
                      <a:pt x="878" y="8501"/>
                      <a:pt x="1072" y="8583"/>
                      <a:pt x="1277" y="8630"/>
                    </a:cubicBezTo>
                    <a:cubicBezTo>
                      <a:pt x="1643" y="8695"/>
                      <a:pt x="2013" y="8728"/>
                      <a:pt x="2383" y="8728"/>
                    </a:cubicBezTo>
                    <a:cubicBezTo>
                      <a:pt x="2901" y="8728"/>
                      <a:pt x="3419" y="8664"/>
                      <a:pt x="3923" y="8536"/>
                    </a:cubicBezTo>
                    <a:cubicBezTo>
                      <a:pt x="3960" y="7874"/>
                      <a:pt x="3998" y="7212"/>
                      <a:pt x="4040" y="6552"/>
                    </a:cubicBezTo>
                    <a:cubicBezTo>
                      <a:pt x="4160" y="7170"/>
                      <a:pt x="4495" y="7725"/>
                      <a:pt x="4986" y="8120"/>
                    </a:cubicBezTo>
                    <a:cubicBezTo>
                      <a:pt x="5338" y="8386"/>
                      <a:pt x="5762" y="8524"/>
                      <a:pt x="6191" y="8524"/>
                    </a:cubicBezTo>
                    <a:cubicBezTo>
                      <a:pt x="6421" y="8524"/>
                      <a:pt x="6653" y="8484"/>
                      <a:pt x="6875" y="8403"/>
                    </a:cubicBezTo>
                    <a:cubicBezTo>
                      <a:pt x="7452" y="8194"/>
                      <a:pt x="7761" y="7577"/>
                      <a:pt x="7598" y="6997"/>
                    </a:cubicBezTo>
                    <a:lnTo>
                      <a:pt x="7598" y="6997"/>
                    </a:lnTo>
                    <a:cubicBezTo>
                      <a:pt x="7859" y="7687"/>
                      <a:pt x="8630" y="8157"/>
                      <a:pt x="9450" y="8304"/>
                    </a:cubicBezTo>
                    <a:cubicBezTo>
                      <a:pt x="9823" y="8358"/>
                      <a:pt x="10198" y="8385"/>
                      <a:pt x="10573" y="8385"/>
                    </a:cubicBezTo>
                    <a:cubicBezTo>
                      <a:pt x="11053" y="8385"/>
                      <a:pt x="11533" y="8340"/>
                      <a:pt x="12007" y="8253"/>
                    </a:cubicBezTo>
                    <a:cubicBezTo>
                      <a:pt x="11592" y="7591"/>
                      <a:pt x="11871" y="6769"/>
                      <a:pt x="12121" y="6046"/>
                    </a:cubicBezTo>
                    <a:cubicBezTo>
                      <a:pt x="12370" y="5322"/>
                      <a:pt x="12550" y="4448"/>
                      <a:pt x="12007" y="3871"/>
                    </a:cubicBezTo>
                    <a:cubicBezTo>
                      <a:pt x="11811" y="3705"/>
                      <a:pt x="11606" y="3547"/>
                      <a:pt x="11393" y="3399"/>
                    </a:cubicBezTo>
                    <a:cubicBezTo>
                      <a:pt x="10998" y="2972"/>
                      <a:pt x="10662" y="2496"/>
                      <a:pt x="10392" y="1982"/>
                    </a:cubicBezTo>
                    <a:cubicBezTo>
                      <a:pt x="9515" y="718"/>
                      <a:pt x="7856" y="1"/>
                      <a:pt x="6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2" name="Google Shape;3937;p99"/>
              <p:cNvSpPr/>
              <p:nvPr/>
            </p:nvSpPr>
            <p:spPr>
              <a:xfrm>
                <a:off x="1632267" y="2876118"/>
                <a:ext cx="216984" cy="348596"/>
              </a:xfrm>
              <a:custGeom>
                <a:avLst/>
                <a:gdLst/>
                <a:ahLst/>
                <a:cxnLst/>
                <a:rect l="l" t="t" r="r" b="b"/>
                <a:pathLst>
                  <a:path w="12792" h="20551" extrusionOk="0">
                    <a:moveTo>
                      <a:pt x="10175" y="1"/>
                    </a:moveTo>
                    <a:cubicBezTo>
                      <a:pt x="9646" y="1"/>
                      <a:pt x="9117" y="34"/>
                      <a:pt x="8591" y="101"/>
                    </a:cubicBezTo>
                    <a:cubicBezTo>
                      <a:pt x="7207" y="361"/>
                      <a:pt x="5846" y="1188"/>
                      <a:pt x="5331" y="2497"/>
                    </a:cubicBezTo>
                    <a:cubicBezTo>
                      <a:pt x="4755" y="3976"/>
                      <a:pt x="5331" y="5775"/>
                      <a:pt x="4509" y="7132"/>
                    </a:cubicBezTo>
                    <a:cubicBezTo>
                      <a:pt x="3947" y="8054"/>
                      <a:pt x="2888" y="8517"/>
                      <a:pt x="2074" y="9226"/>
                    </a:cubicBezTo>
                    <a:cubicBezTo>
                      <a:pt x="695" y="10426"/>
                      <a:pt x="85" y="12320"/>
                      <a:pt x="43" y="14144"/>
                    </a:cubicBezTo>
                    <a:cubicBezTo>
                      <a:pt x="1" y="15968"/>
                      <a:pt x="714" y="18784"/>
                      <a:pt x="1177" y="20551"/>
                    </a:cubicBezTo>
                    <a:lnTo>
                      <a:pt x="1183" y="20551"/>
                    </a:lnTo>
                    <a:cubicBezTo>
                      <a:pt x="4490" y="20273"/>
                      <a:pt x="7882" y="20470"/>
                      <a:pt x="11200" y="20193"/>
                    </a:cubicBezTo>
                    <a:cubicBezTo>
                      <a:pt x="10457" y="19842"/>
                      <a:pt x="10061" y="17645"/>
                      <a:pt x="10197" y="16833"/>
                    </a:cubicBezTo>
                    <a:cubicBezTo>
                      <a:pt x="10406" y="16035"/>
                      <a:pt x="10723" y="15271"/>
                      <a:pt x="11143" y="14560"/>
                    </a:cubicBezTo>
                    <a:cubicBezTo>
                      <a:pt x="11556" y="13837"/>
                      <a:pt x="11685" y="12986"/>
                      <a:pt x="11507" y="12174"/>
                    </a:cubicBezTo>
                    <a:cubicBezTo>
                      <a:pt x="11228" y="11323"/>
                      <a:pt x="10406" y="10756"/>
                      <a:pt x="10089" y="9906"/>
                    </a:cubicBezTo>
                    <a:cubicBezTo>
                      <a:pt x="9772" y="9055"/>
                      <a:pt x="10089" y="8016"/>
                      <a:pt x="10392" y="7146"/>
                    </a:cubicBezTo>
                    <a:cubicBezTo>
                      <a:pt x="11188" y="4856"/>
                      <a:pt x="11989" y="2566"/>
                      <a:pt x="12791" y="276"/>
                    </a:cubicBezTo>
                    <a:cubicBezTo>
                      <a:pt x="11930" y="93"/>
                      <a:pt x="11053" y="1"/>
                      <a:pt x="101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3" name="Google Shape;3938;p99"/>
              <p:cNvSpPr/>
              <p:nvPr/>
            </p:nvSpPr>
            <p:spPr>
              <a:xfrm>
                <a:off x="1656218" y="2869367"/>
                <a:ext cx="181651" cy="162229"/>
              </a:xfrm>
              <a:custGeom>
                <a:avLst/>
                <a:gdLst/>
                <a:ahLst/>
                <a:cxnLst/>
                <a:rect l="l" t="t" r="r" b="b"/>
                <a:pathLst>
                  <a:path w="10709" h="9564" extrusionOk="0">
                    <a:moveTo>
                      <a:pt x="8063" y="1"/>
                    </a:moveTo>
                    <a:cubicBezTo>
                      <a:pt x="8011" y="1"/>
                      <a:pt x="7959" y="1"/>
                      <a:pt x="7907" y="3"/>
                    </a:cubicBezTo>
                    <a:cubicBezTo>
                      <a:pt x="7403" y="13"/>
                      <a:pt x="6903" y="78"/>
                      <a:pt x="6413" y="196"/>
                    </a:cubicBezTo>
                    <a:cubicBezTo>
                      <a:pt x="5845" y="319"/>
                      <a:pt x="5300" y="535"/>
                      <a:pt x="4803" y="838"/>
                    </a:cubicBezTo>
                    <a:cubicBezTo>
                      <a:pt x="4242" y="1184"/>
                      <a:pt x="3809" y="1704"/>
                      <a:pt x="3569" y="2318"/>
                    </a:cubicBezTo>
                    <a:cubicBezTo>
                      <a:pt x="3328" y="2967"/>
                      <a:pt x="3220" y="3658"/>
                      <a:pt x="3248" y="4350"/>
                    </a:cubicBezTo>
                    <a:cubicBezTo>
                      <a:pt x="3256" y="5054"/>
                      <a:pt x="3337" y="5729"/>
                      <a:pt x="3337" y="6372"/>
                    </a:cubicBezTo>
                    <a:cubicBezTo>
                      <a:pt x="3373" y="6986"/>
                      <a:pt x="3277" y="7600"/>
                      <a:pt x="3053" y="8173"/>
                    </a:cubicBezTo>
                    <a:cubicBezTo>
                      <a:pt x="2843" y="8677"/>
                      <a:pt x="2441" y="9079"/>
                      <a:pt x="1934" y="9288"/>
                    </a:cubicBezTo>
                    <a:cubicBezTo>
                      <a:pt x="1780" y="9345"/>
                      <a:pt x="1621" y="9373"/>
                      <a:pt x="1462" y="9373"/>
                    </a:cubicBezTo>
                    <a:cubicBezTo>
                      <a:pt x="1161" y="9373"/>
                      <a:pt x="864" y="9273"/>
                      <a:pt x="620" y="9080"/>
                    </a:cubicBezTo>
                    <a:cubicBezTo>
                      <a:pt x="307" y="8845"/>
                      <a:pt x="160" y="8450"/>
                      <a:pt x="243" y="8069"/>
                    </a:cubicBezTo>
                    <a:cubicBezTo>
                      <a:pt x="297" y="7780"/>
                      <a:pt x="518" y="7550"/>
                      <a:pt x="806" y="7487"/>
                    </a:cubicBezTo>
                    <a:cubicBezTo>
                      <a:pt x="853" y="7478"/>
                      <a:pt x="901" y="7473"/>
                      <a:pt x="949" y="7473"/>
                    </a:cubicBezTo>
                    <a:cubicBezTo>
                      <a:pt x="1087" y="7473"/>
                      <a:pt x="1223" y="7513"/>
                      <a:pt x="1339" y="7591"/>
                    </a:cubicBezTo>
                    <a:cubicBezTo>
                      <a:pt x="1393" y="7629"/>
                      <a:pt x="1444" y="7671"/>
                      <a:pt x="1490" y="7720"/>
                    </a:cubicBezTo>
                    <a:cubicBezTo>
                      <a:pt x="1494" y="7720"/>
                      <a:pt x="1471" y="7648"/>
                      <a:pt x="1367" y="7544"/>
                    </a:cubicBezTo>
                    <a:cubicBezTo>
                      <a:pt x="1233" y="7437"/>
                      <a:pt x="1068" y="7380"/>
                      <a:pt x="900" y="7380"/>
                    </a:cubicBezTo>
                    <a:cubicBezTo>
                      <a:pt x="864" y="7380"/>
                      <a:pt x="827" y="7382"/>
                      <a:pt x="791" y="7388"/>
                    </a:cubicBezTo>
                    <a:cubicBezTo>
                      <a:pt x="455" y="7446"/>
                      <a:pt x="187" y="7699"/>
                      <a:pt x="110" y="8031"/>
                    </a:cubicBezTo>
                    <a:cubicBezTo>
                      <a:pt x="0" y="8468"/>
                      <a:pt x="158" y="8928"/>
                      <a:pt x="512" y="9207"/>
                    </a:cubicBezTo>
                    <a:cubicBezTo>
                      <a:pt x="793" y="9441"/>
                      <a:pt x="1142" y="9564"/>
                      <a:pt x="1496" y="9564"/>
                    </a:cubicBezTo>
                    <a:cubicBezTo>
                      <a:pt x="1667" y="9564"/>
                      <a:pt x="1839" y="9535"/>
                      <a:pt x="2005" y="9476"/>
                    </a:cubicBezTo>
                    <a:cubicBezTo>
                      <a:pt x="2568" y="9256"/>
                      <a:pt x="3018" y="8817"/>
                      <a:pt x="3256" y="8262"/>
                    </a:cubicBezTo>
                    <a:cubicBezTo>
                      <a:pt x="3499" y="7663"/>
                      <a:pt x="3609" y="7018"/>
                      <a:pt x="3578" y="6372"/>
                    </a:cubicBezTo>
                    <a:cubicBezTo>
                      <a:pt x="3574" y="5710"/>
                      <a:pt x="3493" y="5035"/>
                      <a:pt x="3493" y="4350"/>
                    </a:cubicBezTo>
                    <a:cubicBezTo>
                      <a:pt x="3464" y="3687"/>
                      <a:pt x="3565" y="3025"/>
                      <a:pt x="3790" y="2403"/>
                    </a:cubicBezTo>
                    <a:cubicBezTo>
                      <a:pt x="4014" y="1836"/>
                      <a:pt x="4410" y="1354"/>
                      <a:pt x="4924" y="1028"/>
                    </a:cubicBezTo>
                    <a:cubicBezTo>
                      <a:pt x="5399" y="735"/>
                      <a:pt x="5918" y="521"/>
                      <a:pt x="6460" y="395"/>
                    </a:cubicBezTo>
                    <a:cubicBezTo>
                      <a:pt x="6935" y="269"/>
                      <a:pt x="7420" y="196"/>
                      <a:pt x="7911" y="177"/>
                    </a:cubicBezTo>
                    <a:cubicBezTo>
                      <a:pt x="7999" y="173"/>
                      <a:pt x="8087" y="170"/>
                      <a:pt x="8175" y="170"/>
                    </a:cubicBezTo>
                    <a:cubicBezTo>
                      <a:pt x="8796" y="170"/>
                      <a:pt x="9413" y="283"/>
                      <a:pt x="9995" y="503"/>
                    </a:cubicBezTo>
                    <a:cubicBezTo>
                      <a:pt x="10450" y="688"/>
                      <a:pt x="10685" y="839"/>
                      <a:pt x="10703" y="839"/>
                    </a:cubicBezTo>
                    <a:cubicBezTo>
                      <a:pt x="10704" y="839"/>
                      <a:pt x="10704" y="839"/>
                      <a:pt x="10704" y="839"/>
                    </a:cubicBezTo>
                    <a:cubicBezTo>
                      <a:pt x="10708" y="829"/>
                      <a:pt x="10657" y="786"/>
                      <a:pt x="10548" y="706"/>
                    </a:cubicBezTo>
                    <a:cubicBezTo>
                      <a:pt x="10384" y="597"/>
                      <a:pt x="10212" y="499"/>
                      <a:pt x="10033" y="414"/>
                    </a:cubicBezTo>
                    <a:cubicBezTo>
                      <a:pt x="9410" y="141"/>
                      <a:pt x="8740" y="1"/>
                      <a:pt x="806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4" name="Google Shape;3939;p99"/>
              <p:cNvSpPr/>
              <p:nvPr/>
            </p:nvSpPr>
            <p:spPr>
              <a:xfrm>
                <a:off x="1983103" y="2942340"/>
                <a:ext cx="83693" cy="156191"/>
              </a:xfrm>
              <a:custGeom>
                <a:avLst/>
                <a:gdLst/>
                <a:ahLst/>
                <a:cxnLst/>
                <a:rect l="l" t="t" r="r" b="b"/>
                <a:pathLst>
                  <a:path w="4934" h="920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30" y="119"/>
                      <a:pt x="273" y="224"/>
                      <a:pt x="425" y="312"/>
                    </a:cubicBezTo>
                    <a:cubicBezTo>
                      <a:pt x="820" y="574"/>
                      <a:pt x="1191" y="864"/>
                      <a:pt x="1541" y="1182"/>
                    </a:cubicBezTo>
                    <a:cubicBezTo>
                      <a:pt x="2053" y="1643"/>
                      <a:pt x="2388" y="2270"/>
                      <a:pt x="2486" y="2954"/>
                    </a:cubicBezTo>
                    <a:cubicBezTo>
                      <a:pt x="2524" y="3808"/>
                      <a:pt x="2429" y="4663"/>
                      <a:pt x="2203" y="5487"/>
                    </a:cubicBezTo>
                    <a:cubicBezTo>
                      <a:pt x="2023" y="6384"/>
                      <a:pt x="1951" y="7348"/>
                      <a:pt x="2353" y="8105"/>
                    </a:cubicBezTo>
                    <a:cubicBezTo>
                      <a:pt x="2530" y="8464"/>
                      <a:pt x="2803" y="8767"/>
                      <a:pt x="3142" y="8979"/>
                    </a:cubicBezTo>
                    <a:cubicBezTo>
                      <a:pt x="3378" y="9129"/>
                      <a:pt x="3651" y="9208"/>
                      <a:pt x="3929" y="9208"/>
                    </a:cubicBezTo>
                    <a:cubicBezTo>
                      <a:pt x="4004" y="9208"/>
                      <a:pt x="4079" y="9202"/>
                      <a:pt x="4154" y="9190"/>
                    </a:cubicBezTo>
                    <a:cubicBezTo>
                      <a:pt x="4455" y="9151"/>
                      <a:pt x="4715" y="8964"/>
                      <a:pt x="4848" y="8691"/>
                    </a:cubicBezTo>
                    <a:cubicBezTo>
                      <a:pt x="4934" y="8476"/>
                      <a:pt x="4892" y="8230"/>
                      <a:pt x="4740" y="8058"/>
                    </a:cubicBezTo>
                    <a:cubicBezTo>
                      <a:pt x="4652" y="7944"/>
                      <a:pt x="4517" y="7877"/>
                      <a:pt x="4376" y="7872"/>
                    </a:cubicBezTo>
                    <a:cubicBezTo>
                      <a:pt x="4281" y="7878"/>
                      <a:pt x="4238" y="7910"/>
                      <a:pt x="4238" y="7910"/>
                    </a:cubicBezTo>
                    <a:cubicBezTo>
                      <a:pt x="4253" y="7909"/>
                      <a:pt x="4268" y="7908"/>
                      <a:pt x="4283" y="7908"/>
                    </a:cubicBezTo>
                    <a:cubicBezTo>
                      <a:pt x="4438" y="7908"/>
                      <a:pt x="4584" y="7984"/>
                      <a:pt x="4674" y="8113"/>
                    </a:cubicBezTo>
                    <a:cubicBezTo>
                      <a:pt x="4788" y="8262"/>
                      <a:pt x="4811" y="8461"/>
                      <a:pt x="4735" y="8634"/>
                    </a:cubicBezTo>
                    <a:cubicBezTo>
                      <a:pt x="4610" y="8851"/>
                      <a:pt x="4386" y="8995"/>
                      <a:pt x="4135" y="9017"/>
                    </a:cubicBezTo>
                    <a:cubicBezTo>
                      <a:pt x="4111" y="9018"/>
                      <a:pt x="4088" y="9018"/>
                      <a:pt x="4065" y="9018"/>
                    </a:cubicBezTo>
                    <a:cubicBezTo>
                      <a:pt x="3407" y="9018"/>
                      <a:pt x="2811" y="8617"/>
                      <a:pt x="2566" y="8001"/>
                    </a:cubicBezTo>
                    <a:cubicBezTo>
                      <a:pt x="2258" y="7212"/>
                      <a:pt x="2219" y="6342"/>
                      <a:pt x="2452" y="5529"/>
                    </a:cubicBezTo>
                    <a:cubicBezTo>
                      <a:pt x="2688" y="4680"/>
                      <a:pt x="2777" y="3799"/>
                      <a:pt x="2718" y="2921"/>
                    </a:cubicBezTo>
                    <a:cubicBezTo>
                      <a:pt x="2603" y="2191"/>
                      <a:pt x="2226" y="1528"/>
                      <a:pt x="1659" y="1054"/>
                    </a:cubicBezTo>
                    <a:cubicBezTo>
                      <a:pt x="1294" y="740"/>
                      <a:pt x="896" y="464"/>
                      <a:pt x="474" y="232"/>
                    </a:cubicBezTo>
                    <a:cubicBezTo>
                      <a:pt x="327" y="134"/>
                      <a:pt x="168" y="56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5" name="Google Shape;3940;p99"/>
              <p:cNvSpPr/>
              <p:nvPr/>
            </p:nvSpPr>
            <p:spPr>
              <a:xfrm>
                <a:off x="1889606" y="3407452"/>
                <a:ext cx="600608" cy="364066"/>
              </a:xfrm>
              <a:custGeom>
                <a:avLst/>
                <a:gdLst/>
                <a:ahLst/>
                <a:cxnLst/>
                <a:rect l="l" t="t" r="r" b="b"/>
                <a:pathLst>
                  <a:path w="35408" h="21463" extrusionOk="0">
                    <a:moveTo>
                      <a:pt x="1240" y="1"/>
                    </a:moveTo>
                    <a:cubicBezTo>
                      <a:pt x="493" y="1"/>
                      <a:pt x="0" y="779"/>
                      <a:pt x="320" y="1456"/>
                    </a:cubicBezTo>
                    <a:lnTo>
                      <a:pt x="9769" y="21462"/>
                    </a:lnTo>
                    <a:lnTo>
                      <a:pt x="35408" y="21462"/>
                    </a:lnTo>
                    <a:lnTo>
                      <a:pt x="25736" y="1446"/>
                    </a:lnTo>
                    <a:lnTo>
                      <a:pt x="13800" y="1446"/>
                    </a:lnTo>
                    <a:cubicBezTo>
                      <a:pt x="12787" y="517"/>
                      <a:pt x="11462" y="1"/>
                      <a:pt x="10085" y="1"/>
                    </a:cubicBezTo>
                    <a:lnTo>
                      <a:pt x="1245" y="1"/>
                    </a:lnTo>
                    <a:cubicBezTo>
                      <a:pt x="1243" y="1"/>
                      <a:pt x="1242" y="1"/>
                      <a:pt x="1240" y="1"/>
                    </a:cubicBezTo>
                    <a:close/>
                  </a:path>
                </a:pathLst>
              </a:custGeom>
              <a:solidFill>
                <a:srgbClr val="FD886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6" name="Google Shape;3941;p99"/>
              <p:cNvSpPr/>
              <p:nvPr/>
            </p:nvSpPr>
            <p:spPr>
              <a:xfrm>
                <a:off x="1889606" y="3407452"/>
                <a:ext cx="600608" cy="364066"/>
              </a:xfrm>
              <a:custGeom>
                <a:avLst/>
                <a:gdLst/>
                <a:ahLst/>
                <a:cxnLst/>
                <a:rect l="l" t="t" r="r" b="b"/>
                <a:pathLst>
                  <a:path w="35408" h="21463" extrusionOk="0">
                    <a:moveTo>
                      <a:pt x="1240" y="1"/>
                    </a:moveTo>
                    <a:cubicBezTo>
                      <a:pt x="493" y="1"/>
                      <a:pt x="0" y="779"/>
                      <a:pt x="320" y="1456"/>
                    </a:cubicBezTo>
                    <a:lnTo>
                      <a:pt x="9769" y="21462"/>
                    </a:lnTo>
                    <a:lnTo>
                      <a:pt x="35408" y="21462"/>
                    </a:lnTo>
                    <a:lnTo>
                      <a:pt x="25736" y="1446"/>
                    </a:lnTo>
                    <a:lnTo>
                      <a:pt x="13800" y="1446"/>
                    </a:lnTo>
                    <a:cubicBezTo>
                      <a:pt x="12787" y="517"/>
                      <a:pt x="11462" y="1"/>
                      <a:pt x="10085" y="1"/>
                    </a:cubicBezTo>
                    <a:lnTo>
                      <a:pt x="1245" y="1"/>
                    </a:lnTo>
                    <a:cubicBezTo>
                      <a:pt x="1243" y="1"/>
                      <a:pt x="1242" y="1"/>
                      <a:pt x="124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7" name="Google Shape;3942;p99"/>
              <p:cNvSpPr/>
              <p:nvPr/>
            </p:nvSpPr>
            <p:spPr>
              <a:xfrm>
                <a:off x="2054990" y="3466617"/>
                <a:ext cx="612211" cy="304918"/>
              </a:xfrm>
              <a:custGeom>
                <a:avLst/>
                <a:gdLst/>
                <a:ahLst/>
                <a:cxnLst/>
                <a:rect l="l" t="t" r="r" b="b"/>
                <a:pathLst>
                  <a:path w="36092" h="17976" extrusionOk="0">
                    <a:moveTo>
                      <a:pt x="10885" y="1"/>
                    </a:moveTo>
                    <a:cubicBezTo>
                      <a:pt x="10671" y="1"/>
                      <a:pt x="10470" y="110"/>
                      <a:pt x="10353" y="293"/>
                    </a:cubicBezTo>
                    <a:lnTo>
                      <a:pt x="0" y="17974"/>
                    </a:lnTo>
                    <a:lnTo>
                      <a:pt x="25639" y="17976"/>
                    </a:lnTo>
                    <a:lnTo>
                      <a:pt x="35878" y="780"/>
                    </a:lnTo>
                    <a:cubicBezTo>
                      <a:pt x="36091" y="426"/>
                      <a:pt x="35793" y="1"/>
                      <a:pt x="35321" y="1"/>
                    </a:cubicBezTo>
                    <a:lnTo>
                      <a:pt x="10910" y="1"/>
                    </a:lnTo>
                    <a:cubicBezTo>
                      <a:pt x="10902" y="1"/>
                      <a:pt x="10894" y="1"/>
                      <a:pt x="10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8" name="Google Shape;3943;p99"/>
              <p:cNvSpPr/>
              <p:nvPr/>
            </p:nvSpPr>
            <p:spPr>
              <a:xfrm>
                <a:off x="2171030" y="3601164"/>
                <a:ext cx="184874" cy="170999"/>
              </a:xfrm>
              <a:custGeom>
                <a:avLst/>
                <a:gdLst/>
                <a:ahLst/>
                <a:cxnLst/>
                <a:rect l="l" t="t" r="r" b="b"/>
                <a:pathLst>
                  <a:path w="10899" h="10081" extrusionOk="0">
                    <a:moveTo>
                      <a:pt x="1931" y="1"/>
                    </a:moveTo>
                    <a:cubicBezTo>
                      <a:pt x="1861" y="1"/>
                      <a:pt x="1790" y="15"/>
                      <a:pt x="1723" y="46"/>
                    </a:cubicBezTo>
                    <a:cubicBezTo>
                      <a:pt x="1531" y="135"/>
                      <a:pt x="1415" y="338"/>
                      <a:pt x="1437" y="550"/>
                    </a:cubicBezTo>
                    <a:cubicBezTo>
                      <a:pt x="1401" y="1085"/>
                      <a:pt x="1287" y="1611"/>
                      <a:pt x="1098" y="2114"/>
                    </a:cubicBezTo>
                    <a:cubicBezTo>
                      <a:pt x="964" y="2522"/>
                      <a:pt x="762" y="2906"/>
                      <a:pt x="502" y="3248"/>
                    </a:cubicBezTo>
                    <a:cubicBezTo>
                      <a:pt x="324" y="3471"/>
                      <a:pt x="161" y="3672"/>
                      <a:pt x="7" y="3855"/>
                    </a:cubicBezTo>
                    <a:lnTo>
                      <a:pt x="7" y="3855"/>
                    </a:lnTo>
                    <a:lnTo>
                      <a:pt x="0" y="3834"/>
                    </a:lnTo>
                    <a:lnTo>
                      <a:pt x="0" y="3862"/>
                    </a:lnTo>
                    <a:cubicBezTo>
                      <a:pt x="2" y="3859"/>
                      <a:pt x="4" y="3857"/>
                      <a:pt x="7" y="3855"/>
                    </a:cubicBezTo>
                    <a:lnTo>
                      <a:pt x="7" y="3855"/>
                    </a:lnTo>
                    <a:lnTo>
                      <a:pt x="1845" y="10080"/>
                    </a:lnTo>
                    <a:cubicBezTo>
                      <a:pt x="3800" y="9712"/>
                      <a:pt x="5734" y="9240"/>
                      <a:pt x="7638" y="8663"/>
                    </a:cubicBezTo>
                    <a:cubicBezTo>
                      <a:pt x="9864" y="7869"/>
                      <a:pt x="9792" y="7666"/>
                      <a:pt x="9656" y="7425"/>
                    </a:cubicBezTo>
                    <a:cubicBezTo>
                      <a:pt x="9600" y="7326"/>
                      <a:pt x="9471" y="7286"/>
                      <a:pt x="9293" y="7286"/>
                    </a:cubicBezTo>
                    <a:cubicBezTo>
                      <a:pt x="8518" y="7286"/>
                      <a:pt x="6828" y="8048"/>
                      <a:pt x="6322" y="8048"/>
                    </a:cubicBezTo>
                    <a:cubicBezTo>
                      <a:pt x="6176" y="8048"/>
                      <a:pt x="6129" y="7984"/>
                      <a:pt x="6231" y="7821"/>
                    </a:cubicBezTo>
                    <a:cubicBezTo>
                      <a:pt x="6764" y="6961"/>
                      <a:pt x="10899" y="5997"/>
                      <a:pt x="10482" y="5330"/>
                    </a:cubicBezTo>
                    <a:cubicBezTo>
                      <a:pt x="10390" y="5181"/>
                      <a:pt x="10204" y="5119"/>
                      <a:pt x="9956" y="5119"/>
                    </a:cubicBezTo>
                    <a:cubicBezTo>
                      <a:pt x="8763" y="5119"/>
                      <a:pt x="6153" y="6561"/>
                      <a:pt x="5890" y="6682"/>
                    </a:cubicBezTo>
                    <a:cubicBezTo>
                      <a:pt x="5848" y="6702"/>
                      <a:pt x="5807" y="6710"/>
                      <a:pt x="5769" y="6710"/>
                    </a:cubicBezTo>
                    <a:cubicBezTo>
                      <a:pt x="5518" y="6710"/>
                      <a:pt x="5372" y="6345"/>
                      <a:pt x="5634" y="6244"/>
                    </a:cubicBezTo>
                    <a:cubicBezTo>
                      <a:pt x="6073" y="6069"/>
                      <a:pt x="10615" y="4131"/>
                      <a:pt x="10095" y="3271"/>
                    </a:cubicBezTo>
                    <a:cubicBezTo>
                      <a:pt x="10013" y="3135"/>
                      <a:pt x="9889" y="3087"/>
                      <a:pt x="9753" y="3087"/>
                    </a:cubicBezTo>
                    <a:cubicBezTo>
                      <a:pt x="9412" y="3087"/>
                      <a:pt x="8999" y="3394"/>
                      <a:pt x="8999" y="3394"/>
                    </a:cubicBezTo>
                    <a:cubicBezTo>
                      <a:pt x="8999" y="3394"/>
                      <a:pt x="5588" y="5158"/>
                      <a:pt x="4801" y="5158"/>
                    </a:cubicBezTo>
                    <a:cubicBezTo>
                      <a:pt x="4724" y="5158"/>
                      <a:pt x="4672" y="5141"/>
                      <a:pt x="4651" y="5104"/>
                    </a:cubicBezTo>
                    <a:cubicBezTo>
                      <a:pt x="4414" y="4689"/>
                      <a:pt x="6801" y="3352"/>
                      <a:pt x="7623" y="2964"/>
                    </a:cubicBezTo>
                    <a:cubicBezTo>
                      <a:pt x="8445" y="2577"/>
                      <a:pt x="8591" y="2029"/>
                      <a:pt x="8119" y="1807"/>
                    </a:cubicBezTo>
                    <a:cubicBezTo>
                      <a:pt x="8101" y="1800"/>
                      <a:pt x="8077" y="1796"/>
                      <a:pt x="8047" y="1796"/>
                    </a:cubicBezTo>
                    <a:cubicBezTo>
                      <a:pt x="7522" y="1796"/>
                      <a:pt x="5174" y="2839"/>
                      <a:pt x="4405" y="3225"/>
                    </a:cubicBezTo>
                    <a:cubicBezTo>
                      <a:pt x="3889" y="3483"/>
                      <a:pt x="2805" y="4045"/>
                      <a:pt x="2245" y="4045"/>
                    </a:cubicBezTo>
                    <a:cubicBezTo>
                      <a:pt x="1924" y="4045"/>
                      <a:pt x="1775" y="3860"/>
                      <a:pt x="2004" y="3328"/>
                    </a:cubicBezTo>
                    <a:cubicBezTo>
                      <a:pt x="2633" y="1868"/>
                      <a:pt x="2567" y="512"/>
                      <a:pt x="2293" y="157"/>
                    </a:cubicBezTo>
                    <a:cubicBezTo>
                      <a:pt x="2197" y="55"/>
                      <a:pt x="2065" y="1"/>
                      <a:pt x="193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29" name="Google Shape;3944;p99"/>
              <p:cNvSpPr/>
              <p:nvPr/>
            </p:nvSpPr>
            <p:spPr>
              <a:xfrm>
                <a:off x="1509679" y="3238336"/>
                <a:ext cx="696820" cy="630971"/>
              </a:xfrm>
              <a:custGeom>
                <a:avLst/>
                <a:gdLst/>
                <a:ahLst/>
                <a:cxnLst/>
                <a:rect l="l" t="t" r="r" b="b"/>
                <a:pathLst>
                  <a:path w="41080" h="37198" extrusionOk="0">
                    <a:moveTo>
                      <a:pt x="12576" y="1"/>
                    </a:moveTo>
                    <a:cubicBezTo>
                      <a:pt x="0" y="1"/>
                      <a:pt x="3529" y="15362"/>
                      <a:pt x="3529" y="15362"/>
                    </a:cubicBezTo>
                    <a:cubicBezTo>
                      <a:pt x="4077" y="19020"/>
                      <a:pt x="6798" y="25328"/>
                      <a:pt x="9199" y="30832"/>
                    </a:cubicBezTo>
                    <a:cubicBezTo>
                      <a:pt x="11599" y="36337"/>
                      <a:pt x="13551" y="37111"/>
                      <a:pt x="20369" y="37196"/>
                    </a:cubicBezTo>
                    <a:cubicBezTo>
                      <a:pt x="20436" y="37197"/>
                      <a:pt x="20503" y="37197"/>
                      <a:pt x="20571" y="37197"/>
                    </a:cubicBezTo>
                    <a:cubicBezTo>
                      <a:pt x="27891" y="37197"/>
                      <a:pt x="41079" y="32397"/>
                      <a:pt x="41079" y="32397"/>
                    </a:cubicBezTo>
                    <a:lnTo>
                      <a:pt x="38513" y="23641"/>
                    </a:lnTo>
                    <a:cubicBezTo>
                      <a:pt x="38513" y="23641"/>
                      <a:pt x="24034" y="26589"/>
                      <a:pt x="20893" y="26589"/>
                    </a:cubicBezTo>
                    <a:cubicBezTo>
                      <a:pt x="20656" y="26589"/>
                      <a:pt x="20483" y="26573"/>
                      <a:pt x="20387" y="26536"/>
                    </a:cubicBezTo>
                    <a:cubicBezTo>
                      <a:pt x="19013" y="26022"/>
                      <a:pt x="17595" y="21779"/>
                      <a:pt x="16499" y="18878"/>
                    </a:cubicBezTo>
                    <a:cubicBezTo>
                      <a:pt x="16381" y="18580"/>
                      <a:pt x="14756" y="13208"/>
                      <a:pt x="14756" y="13208"/>
                    </a:cubicBezTo>
                    <a:lnTo>
                      <a:pt x="14360" y="96"/>
                    </a:lnTo>
                    <a:cubicBezTo>
                      <a:pt x="13732" y="32"/>
                      <a:pt x="13138" y="1"/>
                      <a:pt x="12576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0" name="Google Shape;3945;p99"/>
              <p:cNvSpPr/>
              <p:nvPr/>
            </p:nvSpPr>
            <p:spPr>
              <a:xfrm>
                <a:off x="1616238" y="3316244"/>
                <a:ext cx="593433" cy="560678"/>
              </a:xfrm>
              <a:custGeom>
                <a:avLst/>
                <a:gdLst/>
                <a:ahLst/>
                <a:cxnLst/>
                <a:rect l="l" t="t" r="r" b="b"/>
                <a:pathLst>
                  <a:path w="34985" h="33054" extrusionOk="0">
                    <a:moveTo>
                      <a:pt x="6572" y="1"/>
                    </a:moveTo>
                    <a:cubicBezTo>
                      <a:pt x="6572" y="1"/>
                      <a:pt x="6572" y="12"/>
                      <a:pt x="6583" y="36"/>
                    </a:cubicBezTo>
                    <a:lnTo>
                      <a:pt x="6583" y="36"/>
                    </a:lnTo>
                    <a:lnTo>
                      <a:pt x="6572" y="1"/>
                    </a:lnTo>
                    <a:close/>
                    <a:moveTo>
                      <a:pt x="6583" y="36"/>
                    </a:moveTo>
                    <a:lnTo>
                      <a:pt x="6606" y="105"/>
                    </a:lnTo>
                    <a:cubicBezTo>
                      <a:pt x="6629" y="181"/>
                      <a:pt x="6667" y="279"/>
                      <a:pt x="6710" y="403"/>
                    </a:cubicBezTo>
                    <a:lnTo>
                      <a:pt x="7135" y="1574"/>
                    </a:lnTo>
                    <a:cubicBezTo>
                      <a:pt x="7503" y="2599"/>
                      <a:pt x="8037" y="4102"/>
                      <a:pt x="8656" y="6040"/>
                    </a:cubicBezTo>
                    <a:cubicBezTo>
                      <a:pt x="9274" y="7976"/>
                      <a:pt x="10026" y="10329"/>
                      <a:pt x="10895" y="13023"/>
                    </a:cubicBezTo>
                    <a:cubicBezTo>
                      <a:pt x="11765" y="15716"/>
                      <a:pt x="12738" y="18765"/>
                      <a:pt x="13991" y="22024"/>
                    </a:cubicBezTo>
                    <a:lnTo>
                      <a:pt x="14018" y="22091"/>
                    </a:lnTo>
                    <a:lnTo>
                      <a:pt x="14090" y="22091"/>
                    </a:lnTo>
                    <a:cubicBezTo>
                      <a:pt x="14167" y="22091"/>
                      <a:pt x="14243" y="22092"/>
                      <a:pt x="14320" y="22092"/>
                    </a:cubicBezTo>
                    <a:cubicBezTo>
                      <a:pt x="17170" y="22092"/>
                      <a:pt x="20012" y="21774"/>
                      <a:pt x="22793" y="21145"/>
                    </a:cubicBezTo>
                    <a:cubicBezTo>
                      <a:pt x="25766" y="20534"/>
                      <a:pt x="28868" y="19760"/>
                      <a:pt x="32135" y="19190"/>
                    </a:cubicBezTo>
                    <a:lnTo>
                      <a:pt x="32135" y="19190"/>
                    </a:lnTo>
                    <a:lnTo>
                      <a:pt x="33520" y="23849"/>
                    </a:lnTo>
                    <a:cubicBezTo>
                      <a:pt x="33914" y="25174"/>
                      <a:pt x="34299" y="26491"/>
                      <a:pt x="34664" y="27731"/>
                    </a:cubicBezTo>
                    <a:lnTo>
                      <a:pt x="34664" y="27731"/>
                    </a:lnTo>
                    <a:cubicBezTo>
                      <a:pt x="31998" y="28729"/>
                      <a:pt x="29282" y="29588"/>
                      <a:pt x="26527" y="30303"/>
                    </a:cubicBezTo>
                    <a:cubicBezTo>
                      <a:pt x="23833" y="30993"/>
                      <a:pt x="21229" y="31721"/>
                      <a:pt x="18745" y="32193"/>
                    </a:cubicBezTo>
                    <a:cubicBezTo>
                      <a:pt x="16954" y="32534"/>
                      <a:pt x="15196" y="32795"/>
                      <a:pt x="13523" y="32795"/>
                    </a:cubicBezTo>
                    <a:cubicBezTo>
                      <a:pt x="12873" y="32795"/>
                      <a:pt x="12236" y="32756"/>
                      <a:pt x="11614" y="32666"/>
                    </a:cubicBezTo>
                    <a:cubicBezTo>
                      <a:pt x="11071" y="32592"/>
                      <a:pt x="10536" y="32466"/>
                      <a:pt x="10017" y="32288"/>
                    </a:cubicBezTo>
                    <a:cubicBezTo>
                      <a:pt x="9763" y="32209"/>
                      <a:pt x="9517" y="32106"/>
                      <a:pt x="9280" y="31985"/>
                    </a:cubicBezTo>
                    <a:cubicBezTo>
                      <a:pt x="9041" y="31884"/>
                      <a:pt x="8808" y="31766"/>
                      <a:pt x="8586" y="31630"/>
                    </a:cubicBezTo>
                    <a:cubicBezTo>
                      <a:pt x="7718" y="31137"/>
                      <a:pt x="6923" y="30526"/>
                      <a:pt x="6223" y="29816"/>
                    </a:cubicBezTo>
                    <a:cubicBezTo>
                      <a:pt x="5029" y="28592"/>
                      <a:pt x="3997" y="27219"/>
                      <a:pt x="3152" y="25733"/>
                    </a:cubicBezTo>
                    <a:cubicBezTo>
                      <a:pt x="2391" y="24434"/>
                      <a:pt x="1811" y="23276"/>
                      <a:pt x="1362" y="22317"/>
                    </a:cubicBezTo>
                    <a:cubicBezTo>
                      <a:pt x="912" y="21359"/>
                      <a:pt x="577" y="20608"/>
                      <a:pt x="355" y="20102"/>
                    </a:cubicBezTo>
                    <a:cubicBezTo>
                      <a:pt x="241" y="19855"/>
                      <a:pt x="156" y="19662"/>
                      <a:pt x="95" y="19525"/>
                    </a:cubicBezTo>
                    <a:cubicBezTo>
                      <a:pt x="69" y="19457"/>
                      <a:pt x="37" y="19393"/>
                      <a:pt x="0" y="19332"/>
                    </a:cubicBezTo>
                    <a:lnTo>
                      <a:pt x="0" y="19332"/>
                    </a:lnTo>
                    <a:cubicBezTo>
                      <a:pt x="32" y="19419"/>
                      <a:pt x="67" y="19507"/>
                      <a:pt x="110" y="19590"/>
                    </a:cubicBezTo>
                    <a:lnTo>
                      <a:pt x="346" y="20176"/>
                    </a:lnTo>
                    <a:cubicBezTo>
                      <a:pt x="558" y="20691"/>
                      <a:pt x="871" y="21448"/>
                      <a:pt x="1314" y="22411"/>
                    </a:cubicBezTo>
                    <a:cubicBezTo>
                      <a:pt x="1758" y="23376"/>
                      <a:pt x="2321" y="24548"/>
                      <a:pt x="3076" y="25862"/>
                    </a:cubicBezTo>
                    <a:cubicBezTo>
                      <a:pt x="3915" y="27365"/>
                      <a:pt x="4944" y="28755"/>
                      <a:pt x="6138" y="29996"/>
                    </a:cubicBezTo>
                    <a:cubicBezTo>
                      <a:pt x="6837" y="30719"/>
                      <a:pt x="7632" y="31342"/>
                      <a:pt x="8500" y="31848"/>
                    </a:cubicBezTo>
                    <a:cubicBezTo>
                      <a:pt x="8729" y="31986"/>
                      <a:pt x="8966" y="32109"/>
                      <a:pt x="9209" y="32217"/>
                    </a:cubicBezTo>
                    <a:cubicBezTo>
                      <a:pt x="9453" y="32342"/>
                      <a:pt x="9706" y="32445"/>
                      <a:pt x="9966" y="32529"/>
                    </a:cubicBezTo>
                    <a:cubicBezTo>
                      <a:pt x="10493" y="32711"/>
                      <a:pt x="11038" y="32843"/>
                      <a:pt x="11591" y="32920"/>
                    </a:cubicBezTo>
                    <a:cubicBezTo>
                      <a:pt x="12245" y="33012"/>
                      <a:pt x="12915" y="33053"/>
                      <a:pt x="13597" y="33053"/>
                    </a:cubicBezTo>
                    <a:cubicBezTo>
                      <a:pt x="15273" y="33053"/>
                      <a:pt x="17022" y="32805"/>
                      <a:pt x="18802" y="32448"/>
                    </a:cubicBezTo>
                    <a:cubicBezTo>
                      <a:pt x="21305" y="31947"/>
                      <a:pt x="23899" y="31257"/>
                      <a:pt x="26601" y="30559"/>
                    </a:cubicBezTo>
                    <a:cubicBezTo>
                      <a:pt x="29406" y="29841"/>
                      <a:pt x="32170" y="28973"/>
                      <a:pt x="34881" y="27960"/>
                    </a:cubicBezTo>
                    <a:lnTo>
                      <a:pt x="34984" y="27916"/>
                    </a:lnTo>
                    <a:lnTo>
                      <a:pt x="34951" y="27808"/>
                    </a:lnTo>
                    <a:lnTo>
                      <a:pt x="33780" y="23815"/>
                    </a:lnTo>
                    <a:cubicBezTo>
                      <a:pt x="33295" y="22212"/>
                      <a:pt x="32821" y="20622"/>
                      <a:pt x="32363" y="19048"/>
                    </a:cubicBezTo>
                    <a:lnTo>
                      <a:pt x="32329" y="18943"/>
                    </a:lnTo>
                    <a:lnTo>
                      <a:pt x="32215" y="18943"/>
                    </a:lnTo>
                    <a:cubicBezTo>
                      <a:pt x="28908" y="19510"/>
                      <a:pt x="25780" y="20309"/>
                      <a:pt x="22765" y="20928"/>
                    </a:cubicBezTo>
                    <a:cubicBezTo>
                      <a:pt x="19990" y="21556"/>
                      <a:pt x="17152" y="21874"/>
                      <a:pt x="14306" y="21874"/>
                    </a:cubicBezTo>
                    <a:cubicBezTo>
                      <a:pt x="14266" y="21874"/>
                      <a:pt x="14226" y="21874"/>
                      <a:pt x="14186" y="21873"/>
                    </a:cubicBezTo>
                    <a:lnTo>
                      <a:pt x="14186" y="21873"/>
                    </a:lnTo>
                    <a:cubicBezTo>
                      <a:pt x="12937" y="18654"/>
                      <a:pt x="11953" y="15664"/>
                      <a:pt x="11085" y="12966"/>
                    </a:cubicBezTo>
                    <a:cubicBezTo>
                      <a:pt x="10211" y="10249"/>
                      <a:pt x="9426" y="7921"/>
                      <a:pt x="8794" y="5997"/>
                    </a:cubicBezTo>
                    <a:cubicBezTo>
                      <a:pt x="8159" y="4074"/>
                      <a:pt x="7603" y="2566"/>
                      <a:pt x="7215" y="1550"/>
                    </a:cubicBezTo>
                    <a:cubicBezTo>
                      <a:pt x="7006" y="1040"/>
                      <a:pt x="6847" y="653"/>
                      <a:pt x="6742" y="393"/>
                    </a:cubicBezTo>
                    <a:lnTo>
                      <a:pt x="6619" y="95"/>
                    </a:lnTo>
                    <a:cubicBezTo>
                      <a:pt x="6601" y="70"/>
                      <a:pt x="6590" y="50"/>
                      <a:pt x="6583" y="36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1" name="Google Shape;3946;p99"/>
              <p:cNvSpPr/>
              <p:nvPr/>
            </p:nvSpPr>
            <p:spPr>
              <a:xfrm>
                <a:off x="1583907" y="3451775"/>
                <a:ext cx="55366" cy="57639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3398" extrusionOk="0">
                    <a:moveTo>
                      <a:pt x="1836" y="0"/>
                    </a:moveTo>
                    <a:cubicBezTo>
                      <a:pt x="1825" y="0"/>
                      <a:pt x="1813" y="0"/>
                      <a:pt x="1802" y="1"/>
                    </a:cubicBezTo>
                    <a:cubicBezTo>
                      <a:pt x="1792" y="1"/>
                      <a:pt x="1783" y="1"/>
                      <a:pt x="1773" y="1"/>
                    </a:cubicBezTo>
                    <a:cubicBezTo>
                      <a:pt x="1425" y="1"/>
                      <a:pt x="1085" y="101"/>
                      <a:pt x="795" y="293"/>
                    </a:cubicBezTo>
                    <a:cubicBezTo>
                      <a:pt x="329" y="584"/>
                      <a:pt x="38" y="1090"/>
                      <a:pt x="21" y="1639"/>
                    </a:cubicBezTo>
                    <a:cubicBezTo>
                      <a:pt x="0" y="2317"/>
                      <a:pt x="366" y="2949"/>
                      <a:pt x="966" y="3266"/>
                    </a:cubicBezTo>
                    <a:cubicBezTo>
                      <a:pt x="1178" y="3354"/>
                      <a:pt x="1401" y="3397"/>
                      <a:pt x="1622" y="3397"/>
                    </a:cubicBezTo>
                    <a:cubicBezTo>
                      <a:pt x="2061" y="3397"/>
                      <a:pt x="2493" y="3227"/>
                      <a:pt x="2818" y="2906"/>
                    </a:cubicBezTo>
                    <a:cubicBezTo>
                      <a:pt x="3030" y="2700"/>
                      <a:pt x="3172" y="2436"/>
                      <a:pt x="3224" y="2145"/>
                    </a:cubicBezTo>
                    <a:cubicBezTo>
                      <a:pt x="3264" y="1895"/>
                      <a:pt x="3242" y="1639"/>
                      <a:pt x="3163" y="1399"/>
                    </a:cubicBezTo>
                    <a:cubicBezTo>
                      <a:pt x="3055" y="1054"/>
                      <a:pt x="2824" y="761"/>
                      <a:pt x="2517" y="572"/>
                    </a:cubicBezTo>
                    <a:cubicBezTo>
                      <a:pt x="2409" y="498"/>
                      <a:pt x="2283" y="455"/>
                      <a:pt x="2153" y="449"/>
                    </a:cubicBezTo>
                    <a:lnTo>
                      <a:pt x="2153" y="449"/>
                    </a:lnTo>
                    <a:cubicBezTo>
                      <a:pt x="2147" y="473"/>
                      <a:pt x="2276" y="511"/>
                      <a:pt x="2486" y="653"/>
                    </a:cubicBezTo>
                    <a:cubicBezTo>
                      <a:pt x="2746" y="854"/>
                      <a:pt x="2932" y="1135"/>
                      <a:pt x="3017" y="1452"/>
                    </a:cubicBezTo>
                    <a:cubicBezTo>
                      <a:pt x="3160" y="1911"/>
                      <a:pt x="3033" y="2412"/>
                      <a:pt x="2686" y="2747"/>
                    </a:cubicBezTo>
                    <a:cubicBezTo>
                      <a:pt x="2402" y="3011"/>
                      <a:pt x="2034" y="3150"/>
                      <a:pt x="1660" y="3150"/>
                    </a:cubicBezTo>
                    <a:cubicBezTo>
                      <a:pt x="1469" y="3150"/>
                      <a:pt x="1277" y="3114"/>
                      <a:pt x="1093" y="3039"/>
                    </a:cubicBezTo>
                    <a:cubicBezTo>
                      <a:pt x="564" y="2766"/>
                      <a:pt x="237" y="2216"/>
                      <a:pt x="247" y="1622"/>
                    </a:cubicBezTo>
                    <a:cubicBezTo>
                      <a:pt x="253" y="1139"/>
                      <a:pt x="496" y="691"/>
                      <a:pt x="895" y="420"/>
                    </a:cubicBezTo>
                    <a:cubicBezTo>
                      <a:pt x="1162" y="226"/>
                      <a:pt x="1478" y="107"/>
                      <a:pt x="1807" y="81"/>
                    </a:cubicBezTo>
                    <a:lnTo>
                      <a:pt x="2175" y="81"/>
                    </a:lnTo>
                    <a:cubicBezTo>
                      <a:pt x="2070" y="28"/>
                      <a:pt x="1953" y="0"/>
                      <a:pt x="1836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2" name="Google Shape;3947;p99"/>
              <p:cNvSpPr/>
              <p:nvPr/>
            </p:nvSpPr>
            <p:spPr>
              <a:xfrm>
                <a:off x="2092002" y="3714812"/>
                <a:ext cx="55688" cy="57656"/>
              </a:xfrm>
              <a:custGeom>
                <a:avLst/>
                <a:gdLst/>
                <a:ahLst/>
                <a:cxnLst/>
                <a:rect l="l" t="t" r="r" b="b"/>
                <a:pathLst>
                  <a:path w="3283" h="3399" extrusionOk="0">
                    <a:moveTo>
                      <a:pt x="1829" y="1"/>
                    </a:moveTo>
                    <a:cubicBezTo>
                      <a:pt x="1820" y="1"/>
                      <a:pt x="1811" y="1"/>
                      <a:pt x="1802" y="1"/>
                    </a:cubicBezTo>
                    <a:cubicBezTo>
                      <a:pt x="1793" y="1"/>
                      <a:pt x="1783" y="1"/>
                      <a:pt x="1773" y="1"/>
                    </a:cubicBezTo>
                    <a:cubicBezTo>
                      <a:pt x="1425" y="1"/>
                      <a:pt x="1085" y="103"/>
                      <a:pt x="795" y="294"/>
                    </a:cubicBezTo>
                    <a:cubicBezTo>
                      <a:pt x="328" y="584"/>
                      <a:pt x="35" y="1090"/>
                      <a:pt x="21" y="1641"/>
                    </a:cubicBezTo>
                    <a:cubicBezTo>
                      <a:pt x="0" y="2325"/>
                      <a:pt x="377" y="2959"/>
                      <a:pt x="988" y="3266"/>
                    </a:cubicBezTo>
                    <a:cubicBezTo>
                      <a:pt x="1201" y="3355"/>
                      <a:pt x="1424" y="3399"/>
                      <a:pt x="1645" y="3399"/>
                    </a:cubicBezTo>
                    <a:cubicBezTo>
                      <a:pt x="2084" y="3399"/>
                      <a:pt x="2516" y="3229"/>
                      <a:pt x="2841" y="2908"/>
                    </a:cubicBezTo>
                    <a:cubicBezTo>
                      <a:pt x="3050" y="2702"/>
                      <a:pt x="3191" y="2436"/>
                      <a:pt x="3243" y="2147"/>
                    </a:cubicBezTo>
                    <a:cubicBezTo>
                      <a:pt x="3283" y="1897"/>
                      <a:pt x="3262" y="1640"/>
                      <a:pt x="3182" y="1400"/>
                    </a:cubicBezTo>
                    <a:cubicBezTo>
                      <a:pt x="3074" y="1057"/>
                      <a:pt x="2846" y="763"/>
                      <a:pt x="2539" y="573"/>
                    </a:cubicBezTo>
                    <a:cubicBezTo>
                      <a:pt x="2432" y="498"/>
                      <a:pt x="2305" y="456"/>
                      <a:pt x="2175" y="450"/>
                    </a:cubicBezTo>
                    <a:lnTo>
                      <a:pt x="2175" y="450"/>
                    </a:lnTo>
                    <a:cubicBezTo>
                      <a:pt x="2171" y="475"/>
                      <a:pt x="2298" y="511"/>
                      <a:pt x="2472" y="646"/>
                    </a:cubicBezTo>
                    <a:cubicBezTo>
                      <a:pt x="2738" y="846"/>
                      <a:pt x="2929" y="1131"/>
                      <a:pt x="3015" y="1453"/>
                    </a:cubicBezTo>
                    <a:cubicBezTo>
                      <a:pt x="3159" y="1913"/>
                      <a:pt x="3028" y="2416"/>
                      <a:pt x="2679" y="2747"/>
                    </a:cubicBezTo>
                    <a:cubicBezTo>
                      <a:pt x="2397" y="3012"/>
                      <a:pt x="2029" y="3152"/>
                      <a:pt x="1656" y="3152"/>
                    </a:cubicBezTo>
                    <a:cubicBezTo>
                      <a:pt x="1464" y="3152"/>
                      <a:pt x="1271" y="3115"/>
                      <a:pt x="1088" y="3040"/>
                    </a:cubicBezTo>
                    <a:cubicBezTo>
                      <a:pt x="559" y="2766"/>
                      <a:pt x="233" y="2217"/>
                      <a:pt x="247" y="1622"/>
                    </a:cubicBezTo>
                    <a:cubicBezTo>
                      <a:pt x="253" y="1141"/>
                      <a:pt x="493" y="694"/>
                      <a:pt x="890" y="422"/>
                    </a:cubicBezTo>
                    <a:cubicBezTo>
                      <a:pt x="1156" y="228"/>
                      <a:pt x="1472" y="109"/>
                      <a:pt x="1802" y="82"/>
                    </a:cubicBezTo>
                    <a:cubicBezTo>
                      <a:pt x="1959" y="82"/>
                      <a:pt x="2072" y="92"/>
                      <a:pt x="2131" y="92"/>
                    </a:cubicBezTo>
                    <a:cubicBezTo>
                      <a:pt x="2160" y="92"/>
                      <a:pt x="2175" y="90"/>
                      <a:pt x="2175" y="82"/>
                    </a:cubicBezTo>
                    <a:cubicBezTo>
                      <a:pt x="2067" y="29"/>
                      <a:pt x="1948" y="1"/>
                      <a:pt x="1829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3" name="Google Shape;3948;p99"/>
              <p:cNvSpPr/>
              <p:nvPr/>
            </p:nvSpPr>
            <p:spPr>
              <a:xfrm>
                <a:off x="1910809" y="3696221"/>
                <a:ext cx="55671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3397" extrusionOk="0">
                    <a:moveTo>
                      <a:pt x="1771" y="1"/>
                    </a:moveTo>
                    <a:cubicBezTo>
                      <a:pt x="1424" y="1"/>
                      <a:pt x="1084" y="103"/>
                      <a:pt x="794" y="294"/>
                    </a:cubicBezTo>
                    <a:cubicBezTo>
                      <a:pt x="328" y="583"/>
                      <a:pt x="37" y="1087"/>
                      <a:pt x="18" y="1635"/>
                    </a:cubicBezTo>
                    <a:cubicBezTo>
                      <a:pt x="1" y="2319"/>
                      <a:pt x="378" y="2952"/>
                      <a:pt x="987" y="3262"/>
                    </a:cubicBezTo>
                    <a:cubicBezTo>
                      <a:pt x="1200" y="3353"/>
                      <a:pt x="1425" y="3397"/>
                      <a:pt x="1648" y="3397"/>
                    </a:cubicBezTo>
                    <a:cubicBezTo>
                      <a:pt x="2085" y="3397"/>
                      <a:pt x="2515" y="3227"/>
                      <a:pt x="2839" y="2907"/>
                    </a:cubicBezTo>
                    <a:cubicBezTo>
                      <a:pt x="3049" y="2701"/>
                      <a:pt x="3189" y="2433"/>
                      <a:pt x="3241" y="2142"/>
                    </a:cubicBezTo>
                    <a:cubicBezTo>
                      <a:pt x="3281" y="1894"/>
                      <a:pt x="3261" y="1640"/>
                      <a:pt x="3185" y="1400"/>
                    </a:cubicBezTo>
                    <a:cubicBezTo>
                      <a:pt x="3075" y="1055"/>
                      <a:pt x="2846" y="761"/>
                      <a:pt x="2538" y="573"/>
                    </a:cubicBezTo>
                    <a:cubicBezTo>
                      <a:pt x="2431" y="495"/>
                      <a:pt x="2304" y="453"/>
                      <a:pt x="2174" y="450"/>
                    </a:cubicBezTo>
                    <a:lnTo>
                      <a:pt x="2174" y="450"/>
                    </a:lnTo>
                    <a:cubicBezTo>
                      <a:pt x="2168" y="470"/>
                      <a:pt x="2288" y="511"/>
                      <a:pt x="2485" y="659"/>
                    </a:cubicBezTo>
                    <a:cubicBezTo>
                      <a:pt x="2744" y="859"/>
                      <a:pt x="2931" y="1140"/>
                      <a:pt x="3014" y="1457"/>
                    </a:cubicBezTo>
                    <a:cubicBezTo>
                      <a:pt x="3159" y="1916"/>
                      <a:pt x="3030" y="2416"/>
                      <a:pt x="2684" y="2747"/>
                    </a:cubicBezTo>
                    <a:cubicBezTo>
                      <a:pt x="2401" y="3015"/>
                      <a:pt x="2031" y="3157"/>
                      <a:pt x="1656" y="3157"/>
                    </a:cubicBezTo>
                    <a:cubicBezTo>
                      <a:pt x="1465" y="3157"/>
                      <a:pt x="1274" y="3120"/>
                      <a:pt x="1091" y="3045"/>
                    </a:cubicBezTo>
                    <a:cubicBezTo>
                      <a:pt x="563" y="2772"/>
                      <a:pt x="234" y="2223"/>
                      <a:pt x="246" y="1628"/>
                    </a:cubicBezTo>
                    <a:cubicBezTo>
                      <a:pt x="253" y="1144"/>
                      <a:pt x="494" y="695"/>
                      <a:pt x="893" y="422"/>
                    </a:cubicBezTo>
                    <a:cubicBezTo>
                      <a:pt x="1159" y="229"/>
                      <a:pt x="1472" y="111"/>
                      <a:pt x="1800" y="82"/>
                    </a:cubicBezTo>
                    <a:cubicBezTo>
                      <a:pt x="1957" y="82"/>
                      <a:pt x="2068" y="88"/>
                      <a:pt x="2127" y="88"/>
                    </a:cubicBezTo>
                    <a:cubicBezTo>
                      <a:pt x="2156" y="88"/>
                      <a:pt x="2172" y="86"/>
                      <a:pt x="2174" y="82"/>
                    </a:cubicBezTo>
                    <a:cubicBezTo>
                      <a:pt x="2178" y="67"/>
                      <a:pt x="2051" y="1"/>
                      <a:pt x="1800" y="1"/>
                    </a:cubicBezTo>
                    <a:cubicBezTo>
                      <a:pt x="1790" y="1"/>
                      <a:pt x="1780" y="1"/>
                      <a:pt x="1771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4" name="Google Shape;3949;p99"/>
              <p:cNvSpPr/>
              <p:nvPr/>
            </p:nvSpPr>
            <p:spPr>
              <a:xfrm>
                <a:off x="1744610" y="3755878"/>
                <a:ext cx="55484" cy="57588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3395" extrusionOk="0">
                    <a:moveTo>
                      <a:pt x="1773" y="0"/>
                    </a:moveTo>
                    <a:cubicBezTo>
                      <a:pt x="1426" y="0"/>
                      <a:pt x="1086" y="101"/>
                      <a:pt x="796" y="293"/>
                    </a:cubicBezTo>
                    <a:cubicBezTo>
                      <a:pt x="331" y="582"/>
                      <a:pt x="42" y="1086"/>
                      <a:pt x="26" y="1634"/>
                    </a:cubicBezTo>
                    <a:cubicBezTo>
                      <a:pt x="1" y="2313"/>
                      <a:pt x="369" y="2945"/>
                      <a:pt x="971" y="3260"/>
                    </a:cubicBezTo>
                    <a:cubicBezTo>
                      <a:pt x="1185" y="3351"/>
                      <a:pt x="1410" y="3395"/>
                      <a:pt x="1634" y="3395"/>
                    </a:cubicBezTo>
                    <a:cubicBezTo>
                      <a:pt x="2071" y="3395"/>
                      <a:pt x="2500" y="3226"/>
                      <a:pt x="2823" y="2906"/>
                    </a:cubicBezTo>
                    <a:cubicBezTo>
                      <a:pt x="3035" y="2700"/>
                      <a:pt x="3178" y="2431"/>
                      <a:pt x="3229" y="2140"/>
                    </a:cubicBezTo>
                    <a:cubicBezTo>
                      <a:pt x="3270" y="1892"/>
                      <a:pt x="3250" y="1637"/>
                      <a:pt x="3168" y="1399"/>
                    </a:cubicBezTo>
                    <a:cubicBezTo>
                      <a:pt x="3060" y="1056"/>
                      <a:pt x="2832" y="762"/>
                      <a:pt x="2526" y="572"/>
                    </a:cubicBezTo>
                    <a:cubicBezTo>
                      <a:pt x="2420" y="494"/>
                      <a:pt x="2292" y="452"/>
                      <a:pt x="2162" y="449"/>
                    </a:cubicBezTo>
                    <a:lnTo>
                      <a:pt x="2162" y="449"/>
                    </a:lnTo>
                    <a:cubicBezTo>
                      <a:pt x="2129" y="468"/>
                      <a:pt x="2262" y="511"/>
                      <a:pt x="2487" y="658"/>
                    </a:cubicBezTo>
                    <a:cubicBezTo>
                      <a:pt x="2747" y="860"/>
                      <a:pt x="2934" y="1139"/>
                      <a:pt x="3022" y="1456"/>
                    </a:cubicBezTo>
                    <a:cubicBezTo>
                      <a:pt x="3161" y="1915"/>
                      <a:pt x="3031" y="2413"/>
                      <a:pt x="2686" y="2747"/>
                    </a:cubicBezTo>
                    <a:cubicBezTo>
                      <a:pt x="2403" y="3014"/>
                      <a:pt x="2034" y="3155"/>
                      <a:pt x="1659" y="3155"/>
                    </a:cubicBezTo>
                    <a:cubicBezTo>
                      <a:pt x="1468" y="3155"/>
                      <a:pt x="1276" y="3119"/>
                      <a:pt x="1093" y="3043"/>
                    </a:cubicBezTo>
                    <a:cubicBezTo>
                      <a:pt x="564" y="2771"/>
                      <a:pt x="238" y="2220"/>
                      <a:pt x="252" y="1626"/>
                    </a:cubicBezTo>
                    <a:cubicBezTo>
                      <a:pt x="258" y="1143"/>
                      <a:pt x="498" y="695"/>
                      <a:pt x="895" y="420"/>
                    </a:cubicBezTo>
                    <a:cubicBezTo>
                      <a:pt x="1163" y="227"/>
                      <a:pt x="1478" y="110"/>
                      <a:pt x="1807" y="81"/>
                    </a:cubicBezTo>
                    <a:cubicBezTo>
                      <a:pt x="1962" y="81"/>
                      <a:pt x="2072" y="87"/>
                      <a:pt x="2130" y="87"/>
                    </a:cubicBezTo>
                    <a:cubicBezTo>
                      <a:pt x="2159" y="87"/>
                      <a:pt x="2174" y="85"/>
                      <a:pt x="2176" y="81"/>
                    </a:cubicBezTo>
                    <a:cubicBezTo>
                      <a:pt x="2181" y="66"/>
                      <a:pt x="2053" y="1"/>
                      <a:pt x="1803" y="1"/>
                    </a:cubicBezTo>
                    <a:cubicBezTo>
                      <a:pt x="1793" y="0"/>
                      <a:pt x="1783" y="0"/>
                      <a:pt x="1773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5" name="Google Shape;3950;p99"/>
              <p:cNvSpPr/>
              <p:nvPr/>
            </p:nvSpPr>
            <p:spPr>
              <a:xfrm>
                <a:off x="1718216" y="3575533"/>
                <a:ext cx="55722" cy="57605"/>
              </a:xfrm>
              <a:custGeom>
                <a:avLst/>
                <a:gdLst/>
                <a:ahLst/>
                <a:cxnLst/>
                <a:rect l="l" t="t" r="r" b="b"/>
                <a:pathLst>
                  <a:path w="3285" h="3396" extrusionOk="0">
                    <a:moveTo>
                      <a:pt x="1771" y="0"/>
                    </a:moveTo>
                    <a:cubicBezTo>
                      <a:pt x="1424" y="0"/>
                      <a:pt x="1084" y="102"/>
                      <a:pt x="794" y="293"/>
                    </a:cubicBezTo>
                    <a:cubicBezTo>
                      <a:pt x="328" y="582"/>
                      <a:pt x="37" y="1086"/>
                      <a:pt x="18" y="1634"/>
                    </a:cubicBezTo>
                    <a:cubicBezTo>
                      <a:pt x="0" y="2318"/>
                      <a:pt x="378" y="2951"/>
                      <a:pt x="987" y="3261"/>
                    </a:cubicBezTo>
                    <a:cubicBezTo>
                      <a:pt x="1200" y="3352"/>
                      <a:pt x="1425" y="3396"/>
                      <a:pt x="1648" y="3396"/>
                    </a:cubicBezTo>
                    <a:cubicBezTo>
                      <a:pt x="2085" y="3396"/>
                      <a:pt x="2515" y="3226"/>
                      <a:pt x="2839" y="2906"/>
                    </a:cubicBezTo>
                    <a:cubicBezTo>
                      <a:pt x="3051" y="2700"/>
                      <a:pt x="3194" y="2432"/>
                      <a:pt x="3245" y="2140"/>
                    </a:cubicBezTo>
                    <a:cubicBezTo>
                      <a:pt x="3284" y="1892"/>
                      <a:pt x="3262" y="1637"/>
                      <a:pt x="3184" y="1399"/>
                    </a:cubicBezTo>
                    <a:cubicBezTo>
                      <a:pt x="3075" y="1054"/>
                      <a:pt x="2844" y="760"/>
                      <a:pt x="2536" y="572"/>
                    </a:cubicBezTo>
                    <a:cubicBezTo>
                      <a:pt x="2431" y="494"/>
                      <a:pt x="2304" y="452"/>
                      <a:pt x="2172" y="449"/>
                    </a:cubicBezTo>
                    <a:lnTo>
                      <a:pt x="2172" y="449"/>
                    </a:lnTo>
                    <a:cubicBezTo>
                      <a:pt x="2169" y="468"/>
                      <a:pt x="2301" y="510"/>
                      <a:pt x="2485" y="658"/>
                    </a:cubicBezTo>
                    <a:cubicBezTo>
                      <a:pt x="2744" y="858"/>
                      <a:pt x="2931" y="1139"/>
                      <a:pt x="3014" y="1456"/>
                    </a:cubicBezTo>
                    <a:cubicBezTo>
                      <a:pt x="3159" y="1915"/>
                      <a:pt x="3030" y="2415"/>
                      <a:pt x="2684" y="2746"/>
                    </a:cubicBezTo>
                    <a:cubicBezTo>
                      <a:pt x="2400" y="3014"/>
                      <a:pt x="2031" y="3156"/>
                      <a:pt x="1656" y="3156"/>
                    </a:cubicBezTo>
                    <a:cubicBezTo>
                      <a:pt x="1465" y="3156"/>
                      <a:pt x="1274" y="3119"/>
                      <a:pt x="1091" y="3045"/>
                    </a:cubicBezTo>
                    <a:cubicBezTo>
                      <a:pt x="563" y="2771"/>
                      <a:pt x="234" y="2222"/>
                      <a:pt x="246" y="1627"/>
                    </a:cubicBezTo>
                    <a:cubicBezTo>
                      <a:pt x="253" y="1143"/>
                      <a:pt x="494" y="695"/>
                      <a:pt x="893" y="421"/>
                    </a:cubicBezTo>
                    <a:cubicBezTo>
                      <a:pt x="1161" y="228"/>
                      <a:pt x="1475" y="110"/>
                      <a:pt x="1805" y="81"/>
                    </a:cubicBezTo>
                    <a:cubicBezTo>
                      <a:pt x="1959" y="81"/>
                      <a:pt x="2070" y="87"/>
                      <a:pt x="2128" y="87"/>
                    </a:cubicBezTo>
                    <a:cubicBezTo>
                      <a:pt x="2156" y="87"/>
                      <a:pt x="2172" y="86"/>
                      <a:pt x="2174" y="81"/>
                    </a:cubicBezTo>
                    <a:cubicBezTo>
                      <a:pt x="2178" y="66"/>
                      <a:pt x="2051" y="0"/>
                      <a:pt x="1800" y="0"/>
                    </a:cubicBezTo>
                    <a:cubicBezTo>
                      <a:pt x="1790" y="0"/>
                      <a:pt x="1780" y="0"/>
                      <a:pt x="177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  <p:sp>
            <p:nvSpPr>
              <p:cNvPr id="236" name="Google Shape;3951;p99"/>
              <p:cNvSpPr/>
              <p:nvPr/>
            </p:nvSpPr>
            <p:spPr>
              <a:xfrm>
                <a:off x="1638221" y="3305660"/>
                <a:ext cx="55739" cy="57622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3397" extrusionOk="0">
                    <a:moveTo>
                      <a:pt x="1776" y="1"/>
                    </a:moveTo>
                    <a:cubicBezTo>
                      <a:pt x="1428" y="1"/>
                      <a:pt x="1088" y="103"/>
                      <a:pt x="798" y="293"/>
                    </a:cubicBezTo>
                    <a:cubicBezTo>
                      <a:pt x="332" y="584"/>
                      <a:pt x="41" y="1087"/>
                      <a:pt x="24" y="1635"/>
                    </a:cubicBezTo>
                    <a:cubicBezTo>
                      <a:pt x="0" y="2320"/>
                      <a:pt x="379" y="2955"/>
                      <a:pt x="991" y="3261"/>
                    </a:cubicBezTo>
                    <a:cubicBezTo>
                      <a:pt x="1205" y="3352"/>
                      <a:pt x="1430" y="3396"/>
                      <a:pt x="1653" y="3396"/>
                    </a:cubicBezTo>
                    <a:cubicBezTo>
                      <a:pt x="2091" y="3396"/>
                      <a:pt x="2521" y="3227"/>
                      <a:pt x="2844" y="2906"/>
                    </a:cubicBezTo>
                    <a:cubicBezTo>
                      <a:pt x="3055" y="2700"/>
                      <a:pt x="3195" y="2431"/>
                      <a:pt x="3246" y="2142"/>
                    </a:cubicBezTo>
                    <a:cubicBezTo>
                      <a:pt x="3286" y="1892"/>
                      <a:pt x="3265" y="1638"/>
                      <a:pt x="3185" y="1400"/>
                    </a:cubicBezTo>
                    <a:cubicBezTo>
                      <a:pt x="3077" y="1055"/>
                      <a:pt x="2849" y="761"/>
                      <a:pt x="2542" y="572"/>
                    </a:cubicBezTo>
                    <a:cubicBezTo>
                      <a:pt x="2437" y="495"/>
                      <a:pt x="2309" y="453"/>
                      <a:pt x="2178" y="450"/>
                    </a:cubicBezTo>
                    <a:lnTo>
                      <a:pt x="2178" y="450"/>
                    </a:lnTo>
                    <a:cubicBezTo>
                      <a:pt x="2174" y="473"/>
                      <a:pt x="2292" y="511"/>
                      <a:pt x="2488" y="659"/>
                    </a:cubicBezTo>
                    <a:cubicBezTo>
                      <a:pt x="2748" y="859"/>
                      <a:pt x="2933" y="1139"/>
                      <a:pt x="3018" y="1458"/>
                    </a:cubicBezTo>
                    <a:cubicBezTo>
                      <a:pt x="3163" y="1915"/>
                      <a:pt x="3031" y="2417"/>
                      <a:pt x="2682" y="2747"/>
                    </a:cubicBezTo>
                    <a:cubicBezTo>
                      <a:pt x="2400" y="3015"/>
                      <a:pt x="2031" y="3157"/>
                      <a:pt x="1656" y="3157"/>
                    </a:cubicBezTo>
                    <a:cubicBezTo>
                      <a:pt x="1465" y="3157"/>
                      <a:pt x="1273" y="3121"/>
                      <a:pt x="1091" y="3045"/>
                    </a:cubicBezTo>
                    <a:cubicBezTo>
                      <a:pt x="564" y="2769"/>
                      <a:pt x="240" y="2221"/>
                      <a:pt x="250" y="1628"/>
                    </a:cubicBezTo>
                    <a:cubicBezTo>
                      <a:pt x="258" y="1145"/>
                      <a:pt x="497" y="697"/>
                      <a:pt x="893" y="422"/>
                    </a:cubicBezTo>
                    <a:cubicBezTo>
                      <a:pt x="1161" y="229"/>
                      <a:pt x="1476" y="112"/>
                      <a:pt x="1805" y="81"/>
                    </a:cubicBezTo>
                    <a:cubicBezTo>
                      <a:pt x="1962" y="81"/>
                      <a:pt x="2074" y="88"/>
                      <a:pt x="2132" y="88"/>
                    </a:cubicBezTo>
                    <a:cubicBezTo>
                      <a:pt x="2161" y="88"/>
                      <a:pt x="2176" y="86"/>
                      <a:pt x="2178" y="81"/>
                    </a:cubicBezTo>
                    <a:cubicBezTo>
                      <a:pt x="2182" y="67"/>
                      <a:pt x="2051" y="1"/>
                      <a:pt x="1805" y="1"/>
                    </a:cubicBezTo>
                    <a:cubicBezTo>
                      <a:pt x="1796" y="1"/>
                      <a:pt x="1786" y="1"/>
                      <a:pt x="1776" y="1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95975" tIns="95975" rIns="95975" bIns="95975" anchor="ctr" anchorCtr="0">
                <a:noAutofit/>
              </a:bodyPr>
              <a:lstStyle/>
              <a:p>
                <a:endParaRPr sz="2149"/>
              </a:p>
            </p:txBody>
          </p:sp>
        </p:grpSp>
      </p:grpSp>
      <p:sp>
        <p:nvSpPr>
          <p:cNvPr id="237" name="标题 1"/>
          <p:cNvSpPr>
            <a:spLocks noGrp="1"/>
          </p:cNvSpPr>
          <p:nvPr>
            <p:ph type="title"/>
          </p:nvPr>
        </p:nvSpPr>
        <p:spPr>
          <a:xfrm>
            <a:off x="2481888" y="911173"/>
            <a:ext cx="11236662" cy="994866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A quick wrap-up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  <p:sp>
        <p:nvSpPr>
          <p:cNvPr id="252" name="矩形 251"/>
          <p:cNvSpPr/>
          <p:nvPr/>
        </p:nvSpPr>
        <p:spPr>
          <a:xfrm>
            <a:off x="9796716" y="5133902"/>
            <a:ext cx="2351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latin typeface="Gill Sans Nova" panose="020B0602020104020203" pitchFamily="34" charset="0"/>
              </a:rPr>
              <a:t>Assignment</a:t>
            </a:r>
          </a:p>
        </p:txBody>
      </p:sp>
      <p:grpSp>
        <p:nvGrpSpPr>
          <p:cNvPr id="290" name="Google Shape;24281;p63"/>
          <p:cNvGrpSpPr/>
          <p:nvPr/>
        </p:nvGrpSpPr>
        <p:grpSpPr>
          <a:xfrm>
            <a:off x="7644439" y="5227330"/>
            <a:ext cx="490782" cy="426917"/>
            <a:chOff x="12783725" y="3787775"/>
            <a:chExt cx="461175" cy="401125"/>
          </a:xfrm>
        </p:grpSpPr>
        <p:sp>
          <p:nvSpPr>
            <p:cNvPr id="291" name="Google Shape;24282;p63"/>
            <p:cNvSpPr/>
            <p:nvPr/>
          </p:nvSpPr>
          <p:spPr>
            <a:xfrm>
              <a:off x="12871150" y="3787775"/>
              <a:ext cx="367975" cy="400650"/>
            </a:xfrm>
            <a:custGeom>
              <a:avLst/>
              <a:gdLst/>
              <a:ahLst/>
              <a:cxnLst/>
              <a:rect l="l" t="t" r="r" b="b"/>
              <a:pathLst>
                <a:path w="14719" h="16026" extrusionOk="0">
                  <a:moveTo>
                    <a:pt x="7145" y="1"/>
                  </a:moveTo>
                  <a:cubicBezTo>
                    <a:pt x="4842" y="1"/>
                    <a:pt x="2458" y="349"/>
                    <a:pt x="761" y="448"/>
                  </a:cubicBezTo>
                  <a:cubicBezTo>
                    <a:pt x="19" y="492"/>
                    <a:pt x="1" y="1632"/>
                    <a:pt x="720" y="1632"/>
                  </a:cubicBezTo>
                  <a:cubicBezTo>
                    <a:pt x="733" y="1632"/>
                    <a:pt x="747" y="1631"/>
                    <a:pt x="761" y="1630"/>
                  </a:cubicBezTo>
                  <a:cubicBezTo>
                    <a:pt x="2816" y="1510"/>
                    <a:pt x="4934" y="1352"/>
                    <a:pt x="7028" y="1352"/>
                  </a:cubicBezTo>
                  <a:cubicBezTo>
                    <a:pt x="7908" y="1352"/>
                    <a:pt x="8783" y="1380"/>
                    <a:pt x="9648" y="1450"/>
                  </a:cubicBezTo>
                  <a:cubicBezTo>
                    <a:pt x="13343" y="1751"/>
                    <a:pt x="13161" y="4848"/>
                    <a:pt x="13173" y="7652"/>
                  </a:cubicBezTo>
                  <a:cubicBezTo>
                    <a:pt x="13182" y="10253"/>
                    <a:pt x="13353" y="12861"/>
                    <a:pt x="13512" y="15457"/>
                  </a:cubicBezTo>
                  <a:cubicBezTo>
                    <a:pt x="13536" y="15835"/>
                    <a:pt x="13845" y="16026"/>
                    <a:pt x="14141" y="16026"/>
                  </a:cubicBezTo>
                  <a:cubicBezTo>
                    <a:pt x="14436" y="16026"/>
                    <a:pt x="14719" y="15837"/>
                    <a:pt x="14695" y="15457"/>
                  </a:cubicBezTo>
                  <a:lnTo>
                    <a:pt x="14696" y="15457"/>
                  </a:lnTo>
                  <a:cubicBezTo>
                    <a:pt x="14477" y="11906"/>
                    <a:pt x="14675" y="8292"/>
                    <a:pt x="14407" y="4766"/>
                  </a:cubicBezTo>
                  <a:cubicBezTo>
                    <a:pt x="14108" y="842"/>
                    <a:pt x="10725" y="1"/>
                    <a:pt x="7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4283;p63"/>
            <p:cNvSpPr/>
            <p:nvPr/>
          </p:nvSpPr>
          <p:spPr>
            <a:xfrm>
              <a:off x="12783725" y="3800575"/>
              <a:ext cx="358025" cy="285675"/>
            </a:xfrm>
            <a:custGeom>
              <a:avLst/>
              <a:gdLst/>
              <a:ahLst/>
              <a:cxnLst/>
              <a:rect l="l" t="t" r="r" b="b"/>
              <a:pathLst>
                <a:path w="14321" h="11427" extrusionOk="0">
                  <a:moveTo>
                    <a:pt x="4491" y="0"/>
                  </a:moveTo>
                  <a:cubicBezTo>
                    <a:pt x="413" y="152"/>
                    <a:pt x="1" y="5615"/>
                    <a:pt x="1057" y="8651"/>
                  </a:cubicBezTo>
                  <a:cubicBezTo>
                    <a:pt x="1617" y="10258"/>
                    <a:pt x="2786" y="10952"/>
                    <a:pt x="4422" y="11210"/>
                  </a:cubicBezTo>
                  <a:cubicBezTo>
                    <a:pt x="5402" y="11365"/>
                    <a:pt x="6417" y="11427"/>
                    <a:pt x="7445" y="11427"/>
                  </a:cubicBezTo>
                  <a:cubicBezTo>
                    <a:pt x="9505" y="11427"/>
                    <a:pt x="11611" y="11177"/>
                    <a:pt x="13568" y="10929"/>
                  </a:cubicBezTo>
                  <a:cubicBezTo>
                    <a:pt x="14283" y="10838"/>
                    <a:pt x="14321" y="9741"/>
                    <a:pt x="13652" y="9741"/>
                  </a:cubicBezTo>
                  <a:cubicBezTo>
                    <a:pt x="13625" y="9741"/>
                    <a:pt x="13597" y="9743"/>
                    <a:pt x="13568" y="9747"/>
                  </a:cubicBezTo>
                  <a:cubicBezTo>
                    <a:pt x="11577" y="10000"/>
                    <a:pt x="9546" y="10183"/>
                    <a:pt x="7524" y="10183"/>
                  </a:cubicBezTo>
                  <a:cubicBezTo>
                    <a:pt x="6777" y="10183"/>
                    <a:pt x="6031" y="10158"/>
                    <a:pt x="5289" y="10102"/>
                  </a:cubicBezTo>
                  <a:cubicBezTo>
                    <a:pt x="3244" y="9948"/>
                    <a:pt x="2064" y="8595"/>
                    <a:pt x="1911" y="6641"/>
                  </a:cubicBezTo>
                  <a:cubicBezTo>
                    <a:pt x="1769" y="4816"/>
                    <a:pt x="1600" y="1291"/>
                    <a:pt x="4491" y="1183"/>
                  </a:cubicBezTo>
                  <a:cubicBezTo>
                    <a:pt x="5241" y="1155"/>
                    <a:pt x="5253" y="1"/>
                    <a:pt x="4519" y="1"/>
                  </a:cubicBezTo>
                  <a:cubicBezTo>
                    <a:pt x="4510" y="1"/>
                    <a:pt x="4501" y="1"/>
                    <a:pt x="4491" y="2"/>
                  </a:cubicBezTo>
                  <a:lnTo>
                    <a:pt x="4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4284;p63"/>
            <p:cNvSpPr/>
            <p:nvPr/>
          </p:nvSpPr>
          <p:spPr>
            <a:xfrm>
              <a:off x="13101425" y="4054750"/>
              <a:ext cx="143475" cy="134150"/>
            </a:xfrm>
            <a:custGeom>
              <a:avLst/>
              <a:gdLst/>
              <a:ahLst/>
              <a:cxnLst/>
              <a:rect l="l" t="t" r="r" b="b"/>
              <a:pathLst>
                <a:path w="5739" h="5366" extrusionOk="0">
                  <a:moveTo>
                    <a:pt x="721" y="1"/>
                  </a:moveTo>
                  <a:cubicBezTo>
                    <a:pt x="371" y="1"/>
                    <a:pt x="0" y="292"/>
                    <a:pt x="108" y="737"/>
                  </a:cubicBezTo>
                  <a:cubicBezTo>
                    <a:pt x="656" y="3015"/>
                    <a:pt x="2455" y="4808"/>
                    <a:pt x="4736" y="5347"/>
                  </a:cubicBezTo>
                  <a:cubicBezTo>
                    <a:pt x="4789" y="5360"/>
                    <a:pt x="4839" y="5365"/>
                    <a:pt x="4888" y="5365"/>
                  </a:cubicBezTo>
                  <a:cubicBezTo>
                    <a:pt x="5516" y="5365"/>
                    <a:pt x="5739" y="4370"/>
                    <a:pt x="5050" y="4208"/>
                  </a:cubicBezTo>
                  <a:cubicBezTo>
                    <a:pt x="3152" y="3759"/>
                    <a:pt x="1705" y="2320"/>
                    <a:pt x="1249" y="423"/>
                  </a:cubicBezTo>
                  <a:cubicBezTo>
                    <a:pt x="1177" y="128"/>
                    <a:pt x="954" y="1"/>
                    <a:pt x="7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4285;p63"/>
            <p:cNvSpPr/>
            <p:nvPr/>
          </p:nvSpPr>
          <p:spPr>
            <a:xfrm>
              <a:off x="12919925" y="3931775"/>
              <a:ext cx="38150" cy="29550"/>
            </a:xfrm>
            <a:custGeom>
              <a:avLst/>
              <a:gdLst/>
              <a:ahLst/>
              <a:cxnLst/>
              <a:rect l="l" t="t" r="r" b="b"/>
              <a:pathLst>
                <a:path w="1526" h="1182" extrusionOk="0">
                  <a:moveTo>
                    <a:pt x="763" y="1"/>
                  </a:moveTo>
                  <a:cubicBezTo>
                    <a:pt x="0" y="1"/>
                    <a:pt x="0" y="1182"/>
                    <a:pt x="763" y="1182"/>
                  </a:cubicBezTo>
                  <a:cubicBezTo>
                    <a:pt x="1524" y="1182"/>
                    <a:pt x="1525" y="1"/>
                    <a:pt x="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4286;p63"/>
            <p:cNvSpPr/>
            <p:nvPr/>
          </p:nvSpPr>
          <p:spPr>
            <a:xfrm>
              <a:off x="12990000" y="3931775"/>
              <a:ext cx="42550" cy="29550"/>
            </a:xfrm>
            <a:custGeom>
              <a:avLst/>
              <a:gdLst/>
              <a:ahLst/>
              <a:cxnLst/>
              <a:rect l="l" t="t" r="r" b="b"/>
              <a:pathLst>
                <a:path w="1702" h="1182" extrusionOk="0">
                  <a:moveTo>
                    <a:pt x="763" y="1"/>
                  </a:moveTo>
                  <a:cubicBezTo>
                    <a:pt x="2" y="1"/>
                    <a:pt x="1" y="1182"/>
                    <a:pt x="763" y="1182"/>
                  </a:cubicBezTo>
                  <a:lnTo>
                    <a:pt x="939" y="1182"/>
                  </a:lnTo>
                  <a:cubicBezTo>
                    <a:pt x="1700" y="1182"/>
                    <a:pt x="1701" y="1"/>
                    <a:pt x="9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4287;p63"/>
            <p:cNvSpPr/>
            <p:nvPr/>
          </p:nvSpPr>
          <p:spPr>
            <a:xfrm>
              <a:off x="13064500" y="3931775"/>
              <a:ext cx="38125" cy="29550"/>
            </a:xfrm>
            <a:custGeom>
              <a:avLst/>
              <a:gdLst/>
              <a:ahLst/>
              <a:cxnLst/>
              <a:rect l="l" t="t" r="r" b="b"/>
              <a:pathLst>
                <a:path w="1525" h="1182" extrusionOk="0">
                  <a:moveTo>
                    <a:pt x="762" y="1"/>
                  </a:moveTo>
                  <a:cubicBezTo>
                    <a:pt x="0" y="1"/>
                    <a:pt x="0" y="1182"/>
                    <a:pt x="762" y="1182"/>
                  </a:cubicBezTo>
                  <a:cubicBezTo>
                    <a:pt x="1523" y="1182"/>
                    <a:pt x="1525" y="1"/>
                    <a:pt x="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7" name="矩形 296"/>
          <p:cNvSpPr/>
          <p:nvPr/>
        </p:nvSpPr>
        <p:spPr>
          <a:xfrm>
            <a:off x="7494225" y="2581084"/>
            <a:ext cx="64020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333333"/>
                </a:solidFill>
                <a:latin typeface="Gill Sans Nova" panose="020B0602020104020203" pitchFamily="34" charset="0"/>
                <a:cs typeface="Times New Roman" panose="02020603050405020304" pitchFamily="18" charset="0"/>
              </a:rPr>
              <a:t>Please revise your first draft of self-introduction, try to use antithesis in highlighting your signature strength, and upload it on U-Campus.</a:t>
            </a:r>
            <a:endParaRPr lang="zh-CN" altLang="en-US" sz="2800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263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35224" y="1868808"/>
            <a:ext cx="4805333" cy="46325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250;p108"/>
          <p:cNvSpPr txBox="1"/>
          <p:nvPr/>
        </p:nvSpPr>
        <p:spPr>
          <a:xfrm>
            <a:off x="8858250" y="6459679"/>
            <a:ext cx="6163975" cy="63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lt1"/>
                </a:solidFill>
                <a:latin typeface="Gill Sans Nova" panose="020B0602020104020203" pitchFamily="34" charset="0"/>
                <a:ea typeface="Roboto Light"/>
                <a:cs typeface="Roboto Light"/>
                <a:sym typeface="Roboto Light"/>
              </a:rPr>
              <a:t>CREDITS: This presentation template was created by </a:t>
            </a:r>
            <a:r>
              <a:rPr lang="en" sz="1400" dirty="0">
                <a:solidFill>
                  <a:schemeClr val="lt1"/>
                </a:solidFill>
                <a:uFill>
                  <a:noFill/>
                </a:uFill>
                <a:latin typeface="Gill Sans Nova" panose="020B0602020104020203" pitchFamily="34" charset="0"/>
                <a:ea typeface="Roboto Light"/>
                <a:cs typeface="Roboto Light"/>
                <a:sym typeface="Roboto Light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400" dirty="0">
                <a:solidFill>
                  <a:schemeClr val="lt1"/>
                </a:solidFill>
                <a:latin typeface="Gill Sans Nova" panose="020B0602020104020203" pitchFamily="34" charset="0"/>
                <a:ea typeface="Roboto Light"/>
                <a:cs typeface="Roboto Light"/>
                <a:sym typeface="Roboto Light"/>
              </a:rPr>
              <a:t>, including icons by </a:t>
            </a:r>
            <a:r>
              <a:rPr lang="en" sz="1400" dirty="0">
                <a:solidFill>
                  <a:schemeClr val="lt1"/>
                </a:solidFill>
                <a:uFill>
                  <a:noFill/>
                </a:uFill>
                <a:latin typeface="Gill Sans Nova" panose="020B0602020104020203" pitchFamily="34" charset="0"/>
                <a:ea typeface="Roboto Light"/>
                <a:cs typeface="Roboto Light"/>
                <a:sym typeface="Roboto Light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400" dirty="0">
                <a:solidFill>
                  <a:schemeClr val="lt1"/>
                </a:solidFill>
                <a:latin typeface="Gill Sans Nova" panose="020B0602020104020203" pitchFamily="34" charset="0"/>
                <a:ea typeface="Roboto Light"/>
                <a:cs typeface="Roboto Light"/>
                <a:sym typeface="Roboto Light"/>
              </a:rPr>
              <a:t>, infographics &amp; images by </a:t>
            </a:r>
            <a:r>
              <a:rPr lang="en" sz="1400" dirty="0">
                <a:solidFill>
                  <a:schemeClr val="lt1"/>
                </a:solidFill>
                <a:uFill>
                  <a:noFill/>
                </a:uFill>
                <a:latin typeface="Gill Sans Nova" panose="020B0602020104020203" pitchFamily="34" charset="0"/>
                <a:ea typeface="Roboto Light"/>
                <a:cs typeface="Roboto Light"/>
                <a:sym typeface="Roboto Light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400" dirty="0">
                <a:solidFill>
                  <a:schemeClr val="lt1"/>
                </a:solidFill>
                <a:latin typeface="Gill Sans Nova" panose="020B0602020104020203" pitchFamily="34" charset="0"/>
                <a:ea typeface="Roboto Light"/>
                <a:cs typeface="Roboto Light"/>
                <a:sym typeface="Roboto Light"/>
              </a:rPr>
              <a:t> and illustrations by Stories</a:t>
            </a:r>
            <a:endParaRPr sz="1400" dirty="0">
              <a:solidFill>
                <a:schemeClr val="lt1"/>
              </a:solidFill>
              <a:latin typeface="Gill Sans Nova" panose="020B0602020104020203" pitchFamily="34" charset="0"/>
              <a:ea typeface="Roboto Light"/>
              <a:cs typeface="Roboto Light"/>
              <a:sym typeface="Roboto Ligh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6213" y="2094706"/>
            <a:ext cx="5504187" cy="378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3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3" name="Google Shape;4243;p107"/>
          <p:cNvSpPr txBox="1">
            <a:spLocks noGrp="1"/>
          </p:cNvSpPr>
          <p:nvPr>
            <p:ph type="subTitle" idx="1"/>
          </p:nvPr>
        </p:nvSpPr>
        <p:spPr>
          <a:xfrm>
            <a:off x="2761488" y="1447800"/>
            <a:ext cx="12701016" cy="5465064"/>
          </a:xfrm>
          <a:prstGeom prst="rect">
            <a:avLst/>
          </a:prstGeom>
        </p:spPr>
        <p:txBody>
          <a:bodyPr spcFirstLastPara="1" wrap="square" lIns="95975" tIns="95975" rIns="95975" bIns="95975" anchor="t" anchorCtr="0">
            <a:noAutofit/>
          </a:bodyPr>
          <a:lstStyle/>
          <a:p>
            <a:pPr marL="0" indent="0" algn="l"/>
            <a:r>
              <a:rPr lang="e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[1] Anderson, L. W., D. R. </a:t>
            </a:r>
            <a:r>
              <a:rPr lang="en-GB" sz="2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Krathwohol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 P. W. </a:t>
            </a:r>
            <a:r>
              <a:rPr lang="en-GB" sz="2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Airsasian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 K. A. Cruikshank, R. E. Mayer, P. R. </a:t>
            </a:r>
            <a:r>
              <a:rPr lang="en-GB" sz="2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Pintrich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 J. </a:t>
            </a:r>
            <a:r>
              <a:rPr lang="en-GB" sz="2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Raths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 &amp; M. C. Wittrock (</a:t>
            </a:r>
            <a:r>
              <a:rPr lang="en-GB" sz="2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eds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). 2001. A Taxonomy for teaching, learning, and assessing: A revision of Bloom’s taxonomy of educational objectives [M]. New York: Longman</a:t>
            </a:r>
          </a:p>
          <a:p>
            <a:pPr marL="0" indent="0" algn="l"/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[2]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曹巧珍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.“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产出导向法”之教师中介作用探析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以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新一代大学英语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》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第二册第四单元为例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J].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中国外语教育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,2017,10(01):15-22+100.</a:t>
            </a:r>
          </a:p>
          <a:p>
            <a:pPr marL="0" indent="0" algn="l"/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[3]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邱琳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.“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产出导向法”语言促成环节过程化设计研究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J].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现代外语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,2017,40(03):386-396+439.</a:t>
            </a:r>
          </a:p>
          <a:p>
            <a:pPr marL="0" indent="0" algn="l"/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[4]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邱琳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.“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产出导向法”促成环节设计标准例析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J].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外语教育研究前沿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,2020,3(02):12-19+90.</a:t>
            </a:r>
          </a:p>
          <a:p>
            <a:pPr marL="0" indent="0" algn="l"/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[5]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孙曙光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.“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产出导向法”中师生合作评价原则例析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J].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外语教育研究前沿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,2020,3(02):20-27+90-91.</a:t>
            </a:r>
          </a:p>
          <a:p>
            <a:pPr marL="0" indent="0" algn="l"/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[6]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孙曙光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.“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师生合作评价”课堂反思性实践研究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J].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现代外语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,2017,40(03):397-406+439.</a:t>
            </a:r>
          </a:p>
          <a:p>
            <a:pPr marL="0" indent="0" algn="l"/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[7]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文秋芳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构建“产出导向法”理论体系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J].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外语教学与研究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,2015,47(04):547-558+640.</a:t>
            </a:r>
          </a:p>
          <a:p>
            <a:pPr marL="0" indent="0" algn="l"/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[8]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中华人民共和国教育部国家语言文字工作委员会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中国英语能力等级量表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EB/OL]. 2018, 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  <a:hlinkClick r:id="rId3"/>
              </a:rPr>
              <a:t>http://www.moe.gov.cn/srcsite/A19/s229/201804/W020180416628057803028.docx</a:t>
            </a:r>
            <a:r>
              <a:rPr lang="en-GB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</a:p>
          <a:p>
            <a:pPr marL="0" indent="0" algn="l"/>
            <a:endParaRPr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510677" y="612648"/>
            <a:ext cx="15095959" cy="1124712"/>
          </a:xfrm>
        </p:spPr>
        <p:txBody>
          <a:bodyPr/>
          <a:lstStyle/>
          <a:p>
            <a:r>
              <a:rPr lang="en-US" altLang="zh-CN" sz="5400" dirty="0">
                <a:latin typeface="Californian FB" panose="0207040306080B030204" pitchFamily="18" charset="0"/>
              </a:rPr>
              <a:t>References</a:t>
            </a:r>
            <a:endParaRPr lang="zh-CN" altLang="en-US" sz="5400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07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eting Tools by Slidesgo">
  <a:themeElements>
    <a:clrScheme name="Simple Light">
      <a:dk1>
        <a:srgbClr val="000000"/>
      </a:dk1>
      <a:lt1>
        <a:srgbClr val="FFFFFF"/>
      </a:lt1>
      <a:dk2>
        <a:srgbClr val="263238"/>
      </a:dk2>
      <a:lt2>
        <a:srgbClr val="455A64"/>
      </a:lt2>
      <a:accent1>
        <a:srgbClr val="597BB3"/>
      </a:accent1>
      <a:accent2>
        <a:srgbClr val="FF7F6B"/>
      </a:accent2>
      <a:accent3>
        <a:srgbClr val="FF9686"/>
      </a:accent3>
      <a:accent4>
        <a:srgbClr val="99BFFF"/>
      </a:accent4>
      <a:accent5>
        <a:srgbClr val="263238"/>
      </a:accent5>
      <a:accent6>
        <a:srgbClr val="455A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2470</Words>
  <Application>Microsoft Office PowerPoint</Application>
  <PresentationFormat>自定义</PresentationFormat>
  <Paragraphs>246</Paragraphs>
  <Slides>42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5" baseType="lpstr">
      <vt:lpstr>Gill Sans Nova</vt:lpstr>
      <vt:lpstr>宋体</vt:lpstr>
      <vt:lpstr>Sitka Display</vt:lpstr>
      <vt:lpstr>Ink Journal</vt:lpstr>
      <vt:lpstr>Arial</vt:lpstr>
      <vt:lpstr>Californian FB</vt:lpstr>
      <vt:lpstr>Roboto Light</vt:lpstr>
      <vt:lpstr>Gabriola</vt:lpstr>
      <vt:lpstr>Times New Roman</vt:lpstr>
      <vt:lpstr>华文细黑</vt:lpstr>
      <vt:lpstr>Corbel</vt:lpstr>
      <vt:lpstr>Amatic SC</vt:lpstr>
      <vt:lpstr>Meeting Tools by Slidesgo</vt:lpstr>
      <vt:lpstr>2020 FLTRP Star Teacher Contest</vt:lpstr>
      <vt:lpstr>Introduction</vt:lpstr>
      <vt:lpstr>01 Introduction</vt:lpstr>
      <vt:lpstr>Our students</vt:lpstr>
      <vt:lpstr>Our students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Highlights</vt:lpstr>
      <vt:lpstr>Introduction</vt:lpstr>
      <vt:lpstr>Unit 6  To be or not to be</vt:lpstr>
      <vt:lpstr>PowerPoint 演示文稿</vt:lpstr>
      <vt:lpstr>What do they have in common?</vt:lpstr>
      <vt:lpstr>What do they have in common?</vt:lpstr>
      <vt:lpstr>What is antithesis?</vt:lpstr>
      <vt:lpstr>Antithesis: a figure of speech</vt:lpstr>
      <vt:lpstr>Antithesis: a figure of speech</vt:lpstr>
      <vt:lpstr>Drill 1: Can you spot antithesis?</vt:lpstr>
      <vt:lpstr>Drill 1: Can you spot antithesis?</vt:lpstr>
      <vt:lpstr>Compare: What are the effects of antithesis?</vt:lpstr>
      <vt:lpstr>Effect of antithesis</vt:lpstr>
      <vt:lpstr>Effect of antithesis</vt:lpstr>
      <vt:lpstr>Drill 2: Complete the sentence using antithesis </vt:lpstr>
      <vt:lpstr>Drill 2: Complete the sentence using antithesis </vt:lpstr>
      <vt:lpstr>Drill 2: Complete the sentence using antithesis </vt:lpstr>
      <vt:lpstr>Drill 2: Complete the sentence using antithesis </vt:lpstr>
      <vt:lpstr>Drill 2: Complete the sentence using antithesis </vt:lpstr>
      <vt:lpstr>Drill 3: Imitative writing 1+1</vt:lpstr>
      <vt:lpstr>Drill 3: Imitative writing 1+1</vt:lpstr>
      <vt:lpstr>Assignment: a revisit</vt:lpstr>
      <vt:lpstr>Assignment: a revisit</vt:lpstr>
      <vt:lpstr>A quick wrap-up</vt:lpstr>
      <vt:lpstr>A quick wrap-up</vt:lpstr>
      <vt:lpstr>PowerPoint 演示文稿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Tools</dc:title>
  <dc:creator>DORA WANG</dc:creator>
  <cp:lastModifiedBy>WANG DORA</cp:lastModifiedBy>
  <cp:revision>229</cp:revision>
  <cp:lastPrinted>2020-12-05T11:34:12Z</cp:lastPrinted>
  <dcterms:modified xsi:type="dcterms:W3CDTF">2020-12-08T12:08:22Z</dcterms:modified>
</cp:coreProperties>
</file>