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90" r:id="rId3"/>
    <p:sldId id="288" r:id="rId4"/>
    <p:sldId id="291" r:id="rId5"/>
    <p:sldId id="292" r:id="rId6"/>
    <p:sldId id="295" r:id="rId7"/>
    <p:sldId id="293" r:id="rId8"/>
    <p:sldId id="296" r:id="rId9"/>
    <p:sldId id="317" r:id="rId10"/>
    <p:sldId id="344" r:id="rId12"/>
    <p:sldId id="266" r:id="rId13"/>
    <p:sldId id="318" r:id="rId14"/>
    <p:sldId id="307" r:id="rId15"/>
    <p:sldId id="365" r:id="rId16"/>
    <p:sldId id="342" r:id="rId17"/>
    <p:sldId id="358" r:id="rId18"/>
    <p:sldId id="311" r:id="rId19"/>
    <p:sldId id="359" r:id="rId20"/>
    <p:sldId id="322" r:id="rId21"/>
    <p:sldId id="335" r:id="rId22"/>
    <p:sldId id="315" r:id="rId23"/>
    <p:sldId id="366" r:id="rId24"/>
    <p:sldId id="314" r:id="rId2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CBCB"/>
    <a:srgbClr val="F1E7E7"/>
    <a:srgbClr val="2F2F2F"/>
    <a:srgbClr val="E7D4D5"/>
    <a:srgbClr val="FB961F"/>
    <a:srgbClr val="0EA490"/>
    <a:srgbClr val="207CBC"/>
    <a:srgbClr val="DEDEE0"/>
    <a:srgbClr val="297FB8"/>
    <a:srgbClr val="008A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48" d="100"/>
          <a:sy n="48" d="100"/>
        </p:scale>
        <p:origin x="-126" y="-612"/>
      </p:cViewPr>
      <p:guideLst>
        <p:guide orient="horz" pos="2115"/>
        <p:guide pos="28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apidesign.cn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apidesign.cn/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apidesign.cn/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apidesign.cn/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pidesign.cn/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hlinkClick r:id="rId2"/>
          </p:cNvPr>
          <p:cNvSpPr/>
          <p:nvPr/>
        </p:nvSpPr>
        <p:spPr>
          <a:xfrm>
            <a:off x="0" y="4393983"/>
            <a:ext cx="9144000" cy="2464017"/>
          </a:xfrm>
          <a:prstGeom prst="rect">
            <a:avLst/>
          </a:prstGeom>
          <a:solidFill>
            <a:srgbClr val="C20F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760">
              <a:solidFill>
                <a:prstClr val="white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0" y="4379546"/>
            <a:ext cx="9144000" cy="0"/>
          </a:xfrm>
          <a:prstGeom prst="line">
            <a:avLst/>
          </a:prstGeom>
          <a:ln w="34925"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>
            <a:hlinkClick r:id="rId2"/>
          </p:cNvPr>
          <p:cNvSpPr/>
          <p:nvPr/>
        </p:nvSpPr>
        <p:spPr>
          <a:xfrm>
            <a:off x="4127074" y="6264062"/>
            <a:ext cx="158481" cy="21130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760">
              <a:solidFill>
                <a:srgbClr val="4D4D4D"/>
              </a:solidFill>
            </a:endParaRPr>
          </a:p>
        </p:txBody>
      </p:sp>
      <p:sp>
        <p:nvSpPr>
          <p:cNvPr id="13" name="椭圆 12">
            <a:hlinkClick r:id="rId2"/>
          </p:cNvPr>
          <p:cNvSpPr/>
          <p:nvPr/>
        </p:nvSpPr>
        <p:spPr>
          <a:xfrm>
            <a:off x="4370864" y="6264062"/>
            <a:ext cx="158481" cy="21130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760">
              <a:solidFill>
                <a:srgbClr val="4D4D4D"/>
              </a:solidFill>
            </a:endParaRPr>
          </a:p>
        </p:txBody>
      </p:sp>
      <p:sp>
        <p:nvSpPr>
          <p:cNvPr id="14" name="椭圆 13">
            <a:hlinkClick r:id="rId2"/>
          </p:cNvPr>
          <p:cNvSpPr/>
          <p:nvPr/>
        </p:nvSpPr>
        <p:spPr>
          <a:xfrm>
            <a:off x="4614655" y="6264062"/>
            <a:ext cx="158481" cy="21130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760">
              <a:solidFill>
                <a:srgbClr val="4D4D4D"/>
              </a:solidFill>
            </a:endParaRPr>
          </a:p>
        </p:txBody>
      </p:sp>
      <p:sp>
        <p:nvSpPr>
          <p:cNvPr id="15" name="椭圆 14">
            <a:hlinkClick r:id="rId2"/>
          </p:cNvPr>
          <p:cNvSpPr/>
          <p:nvPr/>
        </p:nvSpPr>
        <p:spPr>
          <a:xfrm>
            <a:off x="4858446" y="6264062"/>
            <a:ext cx="158481" cy="21130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760">
              <a:solidFill>
                <a:srgbClr val="4D4D4D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129939" y="-28445"/>
            <a:ext cx="3409214" cy="5609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7925" b="1" dirty="0" smtClean="0">
                <a:solidFill>
                  <a:srgbClr val="C20F2A"/>
                </a:solidFill>
                <a:latin typeface="Impact" panose="020B0806030902050204" pitchFamily="34" charset="0"/>
                <a:ea typeface="GeikaiSuikou" panose="02000609000000000000" pitchFamily="49" charset="-128"/>
              </a:rPr>
              <a:t>201</a:t>
            </a:r>
            <a:endParaRPr lang="zh-CN" altLang="en-US" sz="17925" b="1" dirty="0">
              <a:solidFill>
                <a:srgbClr val="C20F2A"/>
              </a:solidFill>
              <a:latin typeface="Impact" panose="020B0806030902050204" pitchFamily="34" charset="0"/>
              <a:ea typeface="GeikaiSuikou" panose="02000609000000000000" pitchFamily="49" charset="-128"/>
            </a:endParaRPr>
          </a:p>
        </p:txBody>
      </p:sp>
      <p:sp>
        <p:nvSpPr>
          <p:cNvPr id="18" name="KSO_Shape"/>
          <p:cNvSpPr/>
          <p:nvPr/>
        </p:nvSpPr>
        <p:spPr bwMode="auto">
          <a:xfrm>
            <a:off x="3831023" y="4593378"/>
            <a:ext cx="539316" cy="596441"/>
          </a:xfrm>
          <a:custGeom>
            <a:avLst/>
            <a:gdLst/>
            <a:ahLst/>
            <a:cxnLst/>
            <a:rect l="0" t="0" r="r" b="b"/>
            <a:pathLst>
              <a:path w="1903412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9" name="KSO_Shape"/>
          <p:cNvSpPr/>
          <p:nvPr/>
        </p:nvSpPr>
        <p:spPr bwMode="auto">
          <a:xfrm>
            <a:off x="4772611" y="4663910"/>
            <a:ext cx="540366" cy="512747"/>
          </a:xfrm>
          <a:custGeom>
            <a:avLst/>
            <a:gdLst>
              <a:gd name="T0" fmla="*/ 1091648 w 2509838"/>
              <a:gd name="T1" fmla="*/ 1608111 h 1787526"/>
              <a:gd name="T2" fmla="*/ 1364673 w 2509838"/>
              <a:gd name="T3" fmla="*/ 1644625 h 1787526"/>
              <a:gd name="T4" fmla="*/ 1419551 w 2509838"/>
              <a:gd name="T5" fmla="*/ 1603152 h 1787526"/>
              <a:gd name="T6" fmla="*/ 2438407 w 2509838"/>
              <a:gd name="T7" fmla="*/ 1567539 h 1787526"/>
              <a:gd name="T8" fmla="*/ 2487842 w 2509838"/>
              <a:gd name="T9" fmla="*/ 1592108 h 1787526"/>
              <a:gd name="T10" fmla="*/ 2509611 w 2509838"/>
              <a:gd name="T11" fmla="*/ 1640568 h 1787526"/>
              <a:gd name="T12" fmla="*/ 2495552 w 2509838"/>
              <a:gd name="T13" fmla="*/ 1753040 h 1787526"/>
              <a:gd name="T14" fmla="*/ 2450426 w 2509838"/>
              <a:gd name="T15" fmla="*/ 1783920 h 1787526"/>
              <a:gd name="T16" fmla="*/ 55558 w 2509838"/>
              <a:gd name="T17" fmla="*/ 1782793 h 1787526"/>
              <a:gd name="T18" fmla="*/ 12472 w 2509838"/>
              <a:gd name="T19" fmla="*/ 1750110 h 1787526"/>
              <a:gd name="T20" fmla="*/ 680 w 2509838"/>
              <a:gd name="T21" fmla="*/ 1636736 h 1787526"/>
              <a:gd name="T22" fmla="*/ 24717 w 2509838"/>
              <a:gd name="T23" fmla="*/ 1589628 h 1787526"/>
              <a:gd name="T24" fmla="*/ 75740 w 2509838"/>
              <a:gd name="T25" fmla="*/ 1567089 h 1787526"/>
              <a:gd name="T26" fmla="*/ 933501 w 2509838"/>
              <a:gd name="T27" fmla="*/ 749091 h 1787526"/>
              <a:gd name="T28" fmla="*/ 932155 w 2509838"/>
              <a:gd name="T29" fmla="*/ 1160902 h 1787526"/>
              <a:gd name="T30" fmla="*/ 829865 w 2509838"/>
              <a:gd name="T31" fmla="*/ 1167944 h 1787526"/>
              <a:gd name="T32" fmla="*/ 814387 w 2509838"/>
              <a:gd name="T33" fmla="*/ 760448 h 1787526"/>
              <a:gd name="T34" fmla="*/ 837043 w 2509838"/>
              <a:gd name="T35" fmla="*/ 738188 h 1787526"/>
              <a:gd name="T36" fmla="*/ 1416304 w 2509838"/>
              <a:gd name="T37" fmla="*/ 686474 h 1787526"/>
              <a:gd name="T38" fmla="*/ 1412034 w 2509838"/>
              <a:gd name="T39" fmla="*/ 1161601 h 1787526"/>
              <a:gd name="T40" fmla="*/ 1308659 w 2509838"/>
              <a:gd name="T41" fmla="*/ 1166588 h 1787526"/>
              <a:gd name="T42" fmla="*/ 1296074 w 2509838"/>
              <a:gd name="T43" fmla="*/ 694181 h 1787526"/>
              <a:gd name="T44" fmla="*/ 988416 w 2509838"/>
              <a:gd name="T45" fmla="*/ 671513 h 1787526"/>
              <a:gd name="T46" fmla="*/ 1088565 w 2509838"/>
              <a:gd name="T47" fmla="*/ 688968 h 1787526"/>
              <a:gd name="T48" fmla="*/ 1081281 w 2509838"/>
              <a:gd name="T49" fmla="*/ 1163414 h 1787526"/>
              <a:gd name="T50" fmla="*/ 976581 w 2509838"/>
              <a:gd name="T51" fmla="*/ 1165228 h 1787526"/>
              <a:gd name="T52" fmla="*/ 966338 w 2509838"/>
              <a:gd name="T53" fmla="*/ 691461 h 1787526"/>
              <a:gd name="T54" fmla="*/ 1546133 w 2509838"/>
              <a:gd name="T55" fmla="*/ 590550 h 1787526"/>
              <a:gd name="T56" fmla="*/ 1571170 w 2509838"/>
              <a:gd name="T57" fmla="*/ 617105 h 1787526"/>
              <a:gd name="T58" fmla="*/ 1558196 w 2509838"/>
              <a:gd name="T59" fmla="*/ 1165903 h 1787526"/>
              <a:gd name="T60" fmla="*/ 1453496 w 2509838"/>
              <a:gd name="T61" fmla="*/ 1160229 h 1787526"/>
              <a:gd name="T62" fmla="*/ 1449399 w 2509838"/>
              <a:gd name="T63" fmla="*/ 608026 h 1787526"/>
              <a:gd name="T64" fmla="*/ 1229322 w 2509838"/>
              <a:gd name="T65" fmla="*/ 590777 h 1787526"/>
              <a:gd name="T66" fmla="*/ 1252538 w 2509838"/>
              <a:gd name="T67" fmla="*/ 620282 h 1787526"/>
              <a:gd name="T68" fmla="*/ 1236833 w 2509838"/>
              <a:gd name="T69" fmla="*/ 1167492 h 1787526"/>
              <a:gd name="T70" fmla="*/ 1132815 w 2509838"/>
              <a:gd name="T71" fmla="*/ 1157959 h 1787526"/>
              <a:gd name="T72" fmla="*/ 1131450 w 2509838"/>
              <a:gd name="T73" fmla="*/ 605303 h 1787526"/>
              <a:gd name="T74" fmla="*/ 1713065 w 2509838"/>
              <a:gd name="T75" fmla="*/ 508680 h 1787526"/>
              <a:gd name="T76" fmla="*/ 1733550 w 2509838"/>
              <a:gd name="T77" fmla="*/ 545860 h 1787526"/>
              <a:gd name="T78" fmla="*/ 1715797 w 2509838"/>
              <a:gd name="T79" fmla="*/ 1168174 h 1787526"/>
              <a:gd name="T80" fmla="*/ 1612689 w 2509838"/>
              <a:gd name="T81" fmla="*/ 1153438 h 1787526"/>
              <a:gd name="T82" fmla="*/ 1614055 w 2509838"/>
              <a:gd name="T83" fmla="*/ 521829 h 1787526"/>
              <a:gd name="T84" fmla="*/ 1733550 w 2509838"/>
              <a:gd name="T85" fmla="*/ 464215 h 1787526"/>
              <a:gd name="T86" fmla="*/ 1501548 w 2509838"/>
              <a:gd name="T87" fmla="*/ 379141 h 1787526"/>
              <a:gd name="T88" fmla="*/ 188232 w 2509838"/>
              <a:gd name="T89" fmla="*/ 103187 h 1787526"/>
              <a:gd name="T90" fmla="*/ 158976 w 2509838"/>
              <a:gd name="T91" fmla="*/ 139700 h 1787526"/>
              <a:gd name="T92" fmla="*/ 160110 w 2509838"/>
              <a:gd name="T93" fmla="*/ 1353684 h 1787526"/>
              <a:gd name="T94" fmla="*/ 191407 w 2509838"/>
              <a:gd name="T95" fmla="*/ 1389063 h 1787526"/>
              <a:gd name="T96" fmla="*/ 2288041 w 2509838"/>
              <a:gd name="T97" fmla="*/ 1398588 h 1787526"/>
              <a:gd name="T98" fmla="*/ 2332945 w 2509838"/>
              <a:gd name="T99" fmla="*/ 1378857 h 1787526"/>
              <a:gd name="T100" fmla="*/ 2354036 w 2509838"/>
              <a:gd name="T101" fmla="*/ 1337129 h 1787526"/>
              <a:gd name="T102" fmla="*/ 2343830 w 2509838"/>
              <a:gd name="T103" fmla="*/ 124505 h 1787526"/>
              <a:gd name="T104" fmla="*/ 2305957 w 2509838"/>
              <a:gd name="T105" fmla="*/ 95704 h 1787526"/>
              <a:gd name="T106" fmla="*/ 2436813 w 2509838"/>
              <a:gd name="T107" fmla="*/ 680 h 1787526"/>
              <a:gd name="T108" fmla="*/ 2486479 w 2509838"/>
              <a:gd name="T109" fmla="*/ 25400 h 1787526"/>
              <a:gd name="T110" fmla="*/ 2508250 w 2509838"/>
              <a:gd name="T111" fmla="*/ 74159 h 1787526"/>
              <a:gd name="T112" fmla="*/ 2493963 w 2509838"/>
              <a:gd name="T113" fmla="*/ 1455965 h 1787526"/>
              <a:gd name="T114" fmla="*/ 2449286 w 2509838"/>
              <a:gd name="T115" fmla="*/ 1487034 h 1787526"/>
              <a:gd name="T116" fmla="*/ 57150 w 2509838"/>
              <a:gd name="T117" fmla="*/ 1485674 h 1787526"/>
              <a:gd name="T118" fmla="*/ 13833 w 2509838"/>
              <a:gd name="T119" fmla="*/ 1452790 h 1787526"/>
              <a:gd name="T120" fmla="*/ 2041 w 2509838"/>
              <a:gd name="T121" fmla="*/ 70304 h 1787526"/>
              <a:gd name="T122" fmla="*/ 26307 w 2509838"/>
              <a:gd name="T123" fmla="*/ 22905 h 1787526"/>
              <a:gd name="T124" fmla="*/ 77333 w 2509838"/>
              <a:gd name="T125" fmla="*/ 227 h 1787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09838" h="1787526">
                <a:moveTo>
                  <a:pt x="80048" y="1566863"/>
                </a:moveTo>
                <a:lnTo>
                  <a:pt x="84357" y="1566863"/>
                </a:lnTo>
                <a:lnTo>
                  <a:pt x="1096637" y="1566863"/>
                </a:lnTo>
                <a:lnTo>
                  <a:pt x="1094823" y="1569568"/>
                </a:lnTo>
                <a:lnTo>
                  <a:pt x="1093235" y="1572498"/>
                </a:lnTo>
                <a:lnTo>
                  <a:pt x="1092102" y="1575879"/>
                </a:lnTo>
                <a:lnTo>
                  <a:pt x="1090968" y="1579035"/>
                </a:lnTo>
                <a:lnTo>
                  <a:pt x="1090287" y="1582415"/>
                </a:lnTo>
                <a:lnTo>
                  <a:pt x="1089607" y="1585571"/>
                </a:lnTo>
                <a:lnTo>
                  <a:pt x="1089380" y="1589177"/>
                </a:lnTo>
                <a:lnTo>
                  <a:pt x="1089154" y="1592558"/>
                </a:lnTo>
                <a:lnTo>
                  <a:pt x="1089380" y="1597968"/>
                </a:lnTo>
                <a:lnTo>
                  <a:pt x="1090287" y="1603152"/>
                </a:lnTo>
                <a:lnTo>
                  <a:pt x="1091648" y="1608111"/>
                </a:lnTo>
                <a:lnTo>
                  <a:pt x="1093689" y="1612844"/>
                </a:lnTo>
                <a:lnTo>
                  <a:pt x="1095957" y="1617352"/>
                </a:lnTo>
                <a:lnTo>
                  <a:pt x="1098678" y="1621634"/>
                </a:lnTo>
                <a:lnTo>
                  <a:pt x="1101853" y="1625692"/>
                </a:lnTo>
                <a:lnTo>
                  <a:pt x="1105481" y="1629523"/>
                </a:lnTo>
                <a:lnTo>
                  <a:pt x="1109563" y="1632679"/>
                </a:lnTo>
                <a:lnTo>
                  <a:pt x="1113871" y="1635834"/>
                </a:lnTo>
                <a:lnTo>
                  <a:pt x="1118633" y="1638314"/>
                </a:lnTo>
                <a:lnTo>
                  <a:pt x="1123395" y="1640568"/>
                </a:lnTo>
                <a:lnTo>
                  <a:pt x="1128611" y="1642371"/>
                </a:lnTo>
                <a:lnTo>
                  <a:pt x="1134053" y="1643498"/>
                </a:lnTo>
                <a:lnTo>
                  <a:pt x="1139496" y="1644174"/>
                </a:lnTo>
                <a:lnTo>
                  <a:pt x="1145391" y="1644625"/>
                </a:lnTo>
                <a:lnTo>
                  <a:pt x="1364673" y="1644625"/>
                </a:lnTo>
                <a:lnTo>
                  <a:pt x="1370343" y="1644174"/>
                </a:lnTo>
                <a:lnTo>
                  <a:pt x="1376012" y="1643498"/>
                </a:lnTo>
                <a:lnTo>
                  <a:pt x="1381227" y="1642371"/>
                </a:lnTo>
                <a:lnTo>
                  <a:pt x="1386443" y="1640568"/>
                </a:lnTo>
                <a:lnTo>
                  <a:pt x="1391432" y="1638314"/>
                </a:lnTo>
                <a:lnTo>
                  <a:pt x="1396194" y="1635834"/>
                </a:lnTo>
                <a:lnTo>
                  <a:pt x="1400502" y="1632679"/>
                </a:lnTo>
                <a:lnTo>
                  <a:pt x="1404357" y="1629523"/>
                </a:lnTo>
                <a:lnTo>
                  <a:pt x="1407986" y="1625692"/>
                </a:lnTo>
                <a:lnTo>
                  <a:pt x="1411160" y="1621634"/>
                </a:lnTo>
                <a:lnTo>
                  <a:pt x="1414108" y="1617352"/>
                </a:lnTo>
                <a:lnTo>
                  <a:pt x="1416376" y="1612844"/>
                </a:lnTo>
                <a:lnTo>
                  <a:pt x="1418417" y="1608111"/>
                </a:lnTo>
                <a:lnTo>
                  <a:pt x="1419551" y="1603152"/>
                </a:lnTo>
                <a:lnTo>
                  <a:pt x="1420684" y="1597968"/>
                </a:lnTo>
                <a:lnTo>
                  <a:pt x="1420911" y="1592558"/>
                </a:lnTo>
                <a:lnTo>
                  <a:pt x="1420684" y="1589177"/>
                </a:lnTo>
                <a:lnTo>
                  <a:pt x="1420231" y="1585571"/>
                </a:lnTo>
                <a:lnTo>
                  <a:pt x="1419551" y="1582415"/>
                </a:lnTo>
                <a:lnTo>
                  <a:pt x="1418870" y="1579035"/>
                </a:lnTo>
                <a:lnTo>
                  <a:pt x="1417737" y="1575879"/>
                </a:lnTo>
                <a:lnTo>
                  <a:pt x="1416603" y="1572498"/>
                </a:lnTo>
                <a:lnTo>
                  <a:pt x="1415015" y="1569568"/>
                </a:lnTo>
                <a:lnTo>
                  <a:pt x="1413201" y="1566863"/>
                </a:lnTo>
                <a:lnTo>
                  <a:pt x="2425481" y="1566863"/>
                </a:lnTo>
                <a:lnTo>
                  <a:pt x="2429790" y="1566863"/>
                </a:lnTo>
                <a:lnTo>
                  <a:pt x="2434099" y="1567089"/>
                </a:lnTo>
                <a:lnTo>
                  <a:pt x="2438407" y="1567539"/>
                </a:lnTo>
                <a:lnTo>
                  <a:pt x="2442489" y="1568216"/>
                </a:lnTo>
                <a:lnTo>
                  <a:pt x="2446571" y="1569117"/>
                </a:lnTo>
                <a:lnTo>
                  <a:pt x="2450426" y="1570244"/>
                </a:lnTo>
                <a:lnTo>
                  <a:pt x="2454507" y="1571596"/>
                </a:lnTo>
                <a:lnTo>
                  <a:pt x="2458362" y="1572723"/>
                </a:lnTo>
                <a:lnTo>
                  <a:pt x="2462217" y="1574301"/>
                </a:lnTo>
                <a:lnTo>
                  <a:pt x="2465619" y="1576104"/>
                </a:lnTo>
                <a:lnTo>
                  <a:pt x="2469247" y="1578133"/>
                </a:lnTo>
                <a:lnTo>
                  <a:pt x="2472422" y="1580162"/>
                </a:lnTo>
                <a:lnTo>
                  <a:pt x="2476050" y="1581965"/>
                </a:lnTo>
                <a:lnTo>
                  <a:pt x="2478998" y="1584669"/>
                </a:lnTo>
                <a:lnTo>
                  <a:pt x="2482173" y="1586923"/>
                </a:lnTo>
                <a:lnTo>
                  <a:pt x="2485121" y="1589628"/>
                </a:lnTo>
                <a:lnTo>
                  <a:pt x="2487842" y="1592108"/>
                </a:lnTo>
                <a:lnTo>
                  <a:pt x="2490336" y="1595038"/>
                </a:lnTo>
                <a:lnTo>
                  <a:pt x="2492831" y="1597968"/>
                </a:lnTo>
                <a:lnTo>
                  <a:pt x="2495552" y="1601123"/>
                </a:lnTo>
                <a:lnTo>
                  <a:pt x="2497366" y="1604054"/>
                </a:lnTo>
                <a:lnTo>
                  <a:pt x="2499407" y="1607434"/>
                </a:lnTo>
                <a:lnTo>
                  <a:pt x="2501448" y="1610815"/>
                </a:lnTo>
                <a:lnTo>
                  <a:pt x="2503035" y="1614196"/>
                </a:lnTo>
                <a:lnTo>
                  <a:pt x="2504623" y="1618028"/>
                </a:lnTo>
                <a:lnTo>
                  <a:pt x="2505983" y="1621409"/>
                </a:lnTo>
                <a:lnTo>
                  <a:pt x="2507117" y="1625241"/>
                </a:lnTo>
                <a:lnTo>
                  <a:pt x="2508024" y="1629073"/>
                </a:lnTo>
                <a:lnTo>
                  <a:pt x="2508704" y="1632679"/>
                </a:lnTo>
                <a:lnTo>
                  <a:pt x="2509385" y="1636736"/>
                </a:lnTo>
                <a:lnTo>
                  <a:pt x="2509611" y="1640568"/>
                </a:lnTo>
                <a:lnTo>
                  <a:pt x="2509838" y="1644625"/>
                </a:lnTo>
                <a:lnTo>
                  <a:pt x="2509838" y="1709764"/>
                </a:lnTo>
                <a:lnTo>
                  <a:pt x="2509611" y="1713822"/>
                </a:lnTo>
                <a:lnTo>
                  <a:pt x="2509385" y="1717428"/>
                </a:lnTo>
                <a:lnTo>
                  <a:pt x="2508704" y="1721485"/>
                </a:lnTo>
                <a:lnTo>
                  <a:pt x="2508024" y="1725317"/>
                </a:lnTo>
                <a:lnTo>
                  <a:pt x="2507117" y="1729148"/>
                </a:lnTo>
                <a:lnTo>
                  <a:pt x="2505983" y="1732755"/>
                </a:lnTo>
                <a:lnTo>
                  <a:pt x="2504623" y="1736361"/>
                </a:lnTo>
                <a:lnTo>
                  <a:pt x="2503035" y="1740193"/>
                </a:lnTo>
                <a:lnTo>
                  <a:pt x="2501448" y="1743348"/>
                </a:lnTo>
                <a:lnTo>
                  <a:pt x="2499407" y="1746955"/>
                </a:lnTo>
                <a:lnTo>
                  <a:pt x="2497366" y="1750110"/>
                </a:lnTo>
                <a:lnTo>
                  <a:pt x="2495552" y="1753040"/>
                </a:lnTo>
                <a:lnTo>
                  <a:pt x="2492831" y="1756421"/>
                </a:lnTo>
                <a:lnTo>
                  <a:pt x="2490336" y="1759126"/>
                </a:lnTo>
                <a:lnTo>
                  <a:pt x="2487842" y="1762282"/>
                </a:lnTo>
                <a:lnTo>
                  <a:pt x="2485121" y="1764761"/>
                </a:lnTo>
                <a:lnTo>
                  <a:pt x="2482173" y="1767466"/>
                </a:lnTo>
                <a:lnTo>
                  <a:pt x="2478998" y="1769720"/>
                </a:lnTo>
                <a:lnTo>
                  <a:pt x="2476050" y="1772199"/>
                </a:lnTo>
                <a:lnTo>
                  <a:pt x="2472422" y="1774228"/>
                </a:lnTo>
                <a:lnTo>
                  <a:pt x="2469247" y="1776256"/>
                </a:lnTo>
                <a:lnTo>
                  <a:pt x="2465619" y="1778285"/>
                </a:lnTo>
                <a:lnTo>
                  <a:pt x="2462217" y="1780088"/>
                </a:lnTo>
                <a:lnTo>
                  <a:pt x="2458362" y="1781440"/>
                </a:lnTo>
                <a:lnTo>
                  <a:pt x="2454507" y="1782793"/>
                </a:lnTo>
                <a:lnTo>
                  <a:pt x="2450426" y="1783920"/>
                </a:lnTo>
                <a:lnTo>
                  <a:pt x="2446571" y="1785272"/>
                </a:lnTo>
                <a:lnTo>
                  <a:pt x="2442489" y="1785948"/>
                </a:lnTo>
                <a:lnTo>
                  <a:pt x="2438407" y="1786850"/>
                </a:lnTo>
                <a:lnTo>
                  <a:pt x="2434099" y="1787301"/>
                </a:lnTo>
                <a:lnTo>
                  <a:pt x="2429790" y="1787526"/>
                </a:lnTo>
                <a:lnTo>
                  <a:pt x="2425481" y="1787526"/>
                </a:lnTo>
                <a:lnTo>
                  <a:pt x="84357" y="1787526"/>
                </a:lnTo>
                <a:lnTo>
                  <a:pt x="80048" y="1787526"/>
                </a:lnTo>
                <a:lnTo>
                  <a:pt x="75740" y="1787301"/>
                </a:lnTo>
                <a:lnTo>
                  <a:pt x="71431" y="1786850"/>
                </a:lnTo>
                <a:lnTo>
                  <a:pt x="67349" y="1785948"/>
                </a:lnTo>
                <a:lnTo>
                  <a:pt x="63494" y="1785272"/>
                </a:lnTo>
                <a:lnTo>
                  <a:pt x="59413" y="1783920"/>
                </a:lnTo>
                <a:lnTo>
                  <a:pt x="55558" y="1782793"/>
                </a:lnTo>
                <a:lnTo>
                  <a:pt x="51476" y="1781440"/>
                </a:lnTo>
                <a:lnTo>
                  <a:pt x="48074" y="1780088"/>
                </a:lnTo>
                <a:lnTo>
                  <a:pt x="44219" y="1778285"/>
                </a:lnTo>
                <a:lnTo>
                  <a:pt x="40591" y="1776256"/>
                </a:lnTo>
                <a:lnTo>
                  <a:pt x="37416" y="1774228"/>
                </a:lnTo>
                <a:lnTo>
                  <a:pt x="33788" y="1772199"/>
                </a:lnTo>
                <a:lnTo>
                  <a:pt x="30840" y="1769720"/>
                </a:lnTo>
                <a:lnTo>
                  <a:pt x="27892" y="1767466"/>
                </a:lnTo>
                <a:lnTo>
                  <a:pt x="24717" y="1764761"/>
                </a:lnTo>
                <a:lnTo>
                  <a:pt x="21996" y="1762282"/>
                </a:lnTo>
                <a:lnTo>
                  <a:pt x="19502" y="1759126"/>
                </a:lnTo>
                <a:lnTo>
                  <a:pt x="17007" y="1756421"/>
                </a:lnTo>
                <a:lnTo>
                  <a:pt x="14513" y="1753040"/>
                </a:lnTo>
                <a:lnTo>
                  <a:pt x="12472" y="1750110"/>
                </a:lnTo>
                <a:lnTo>
                  <a:pt x="10431" y="1746955"/>
                </a:lnTo>
                <a:lnTo>
                  <a:pt x="8390" y="1743348"/>
                </a:lnTo>
                <a:lnTo>
                  <a:pt x="6803" y="1740193"/>
                </a:lnTo>
                <a:lnTo>
                  <a:pt x="5442" y="1736361"/>
                </a:lnTo>
                <a:lnTo>
                  <a:pt x="3855" y="1732755"/>
                </a:lnTo>
                <a:lnTo>
                  <a:pt x="2948" y="1729148"/>
                </a:lnTo>
                <a:lnTo>
                  <a:pt x="1814" y="1725317"/>
                </a:lnTo>
                <a:lnTo>
                  <a:pt x="1134" y="1721485"/>
                </a:lnTo>
                <a:lnTo>
                  <a:pt x="680" y="1717428"/>
                </a:lnTo>
                <a:lnTo>
                  <a:pt x="227" y="1713822"/>
                </a:lnTo>
                <a:lnTo>
                  <a:pt x="0" y="1709764"/>
                </a:lnTo>
                <a:lnTo>
                  <a:pt x="0" y="1644625"/>
                </a:lnTo>
                <a:lnTo>
                  <a:pt x="227" y="1640568"/>
                </a:lnTo>
                <a:lnTo>
                  <a:pt x="680" y="1636736"/>
                </a:lnTo>
                <a:lnTo>
                  <a:pt x="1134" y="1632679"/>
                </a:lnTo>
                <a:lnTo>
                  <a:pt x="1814" y="1629073"/>
                </a:lnTo>
                <a:lnTo>
                  <a:pt x="2948" y="1625241"/>
                </a:lnTo>
                <a:lnTo>
                  <a:pt x="3855" y="1621409"/>
                </a:lnTo>
                <a:lnTo>
                  <a:pt x="5442" y="1618028"/>
                </a:lnTo>
                <a:lnTo>
                  <a:pt x="6803" y="1614196"/>
                </a:lnTo>
                <a:lnTo>
                  <a:pt x="8390" y="1610815"/>
                </a:lnTo>
                <a:lnTo>
                  <a:pt x="10431" y="1607434"/>
                </a:lnTo>
                <a:lnTo>
                  <a:pt x="12472" y="1604054"/>
                </a:lnTo>
                <a:lnTo>
                  <a:pt x="14513" y="1601123"/>
                </a:lnTo>
                <a:lnTo>
                  <a:pt x="17007" y="1597968"/>
                </a:lnTo>
                <a:lnTo>
                  <a:pt x="19502" y="1595038"/>
                </a:lnTo>
                <a:lnTo>
                  <a:pt x="21996" y="1592108"/>
                </a:lnTo>
                <a:lnTo>
                  <a:pt x="24717" y="1589628"/>
                </a:lnTo>
                <a:lnTo>
                  <a:pt x="27892" y="1586923"/>
                </a:lnTo>
                <a:lnTo>
                  <a:pt x="30840" y="1584669"/>
                </a:lnTo>
                <a:lnTo>
                  <a:pt x="33788" y="1581965"/>
                </a:lnTo>
                <a:lnTo>
                  <a:pt x="37416" y="1580162"/>
                </a:lnTo>
                <a:lnTo>
                  <a:pt x="40591" y="1578133"/>
                </a:lnTo>
                <a:lnTo>
                  <a:pt x="44219" y="1576104"/>
                </a:lnTo>
                <a:lnTo>
                  <a:pt x="48074" y="1574301"/>
                </a:lnTo>
                <a:lnTo>
                  <a:pt x="51476" y="1572723"/>
                </a:lnTo>
                <a:lnTo>
                  <a:pt x="55558" y="1571596"/>
                </a:lnTo>
                <a:lnTo>
                  <a:pt x="59413" y="1570244"/>
                </a:lnTo>
                <a:lnTo>
                  <a:pt x="63494" y="1569117"/>
                </a:lnTo>
                <a:lnTo>
                  <a:pt x="67349" y="1568216"/>
                </a:lnTo>
                <a:lnTo>
                  <a:pt x="71431" y="1567539"/>
                </a:lnTo>
                <a:lnTo>
                  <a:pt x="75740" y="1567089"/>
                </a:lnTo>
                <a:lnTo>
                  <a:pt x="80048" y="1566863"/>
                </a:lnTo>
                <a:close/>
                <a:moveTo>
                  <a:pt x="837043" y="738188"/>
                </a:moveTo>
                <a:lnTo>
                  <a:pt x="839735" y="738188"/>
                </a:lnTo>
                <a:lnTo>
                  <a:pt x="912639" y="738188"/>
                </a:lnTo>
                <a:lnTo>
                  <a:pt x="915107" y="738188"/>
                </a:lnTo>
                <a:lnTo>
                  <a:pt x="917575" y="738870"/>
                </a:lnTo>
                <a:lnTo>
                  <a:pt x="920042" y="739324"/>
                </a:lnTo>
                <a:lnTo>
                  <a:pt x="922285" y="740232"/>
                </a:lnTo>
                <a:lnTo>
                  <a:pt x="924529" y="741368"/>
                </a:lnTo>
                <a:lnTo>
                  <a:pt x="926772" y="742504"/>
                </a:lnTo>
                <a:lnTo>
                  <a:pt x="928791" y="743867"/>
                </a:lnTo>
                <a:lnTo>
                  <a:pt x="930585" y="745684"/>
                </a:lnTo>
                <a:lnTo>
                  <a:pt x="932155" y="747047"/>
                </a:lnTo>
                <a:lnTo>
                  <a:pt x="933501" y="749091"/>
                </a:lnTo>
                <a:lnTo>
                  <a:pt x="934847" y="751135"/>
                </a:lnTo>
                <a:lnTo>
                  <a:pt x="936193" y="753407"/>
                </a:lnTo>
                <a:lnTo>
                  <a:pt x="936866" y="755678"/>
                </a:lnTo>
                <a:lnTo>
                  <a:pt x="937315" y="757950"/>
                </a:lnTo>
                <a:lnTo>
                  <a:pt x="937763" y="760448"/>
                </a:lnTo>
                <a:lnTo>
                  <a:pt x="938212" y="762947"/>
                </a:lnTo>
                <a:lnTo>
                  <a:pt x="938212" y="1145229"/>
                </a:lnTo>
                <a:lnTo>
                  <a:pt x="937763" y="1147728"/>
                </a:lnTo>
                <a:lnTo>
                  <a:pt x="937315" y="1150227"/>
                </a:lnTo>
                <a:lnTo>
                  <a:pt x="936866" y="1152498"/>
                </a:lnTo>
                <a:lnTo>
                  <a:pt x="936193" y="1154770"/>
                </a:lnTo>
                <a:lnTo>
                  <a:pt x="934847" y="1157041"/>
                </a:lnTo>
                <a:lnTo>
                  <a:pt x="933501" y="1159085"/>
                </a:lnTo>
                <a:lnTo>
                  <a:pt x="932155" y="1160902"/>
                </a:lnTo>
                <a:lnTo>
                  <a:pt x="930585" y="1162720"/>
                </a:lnTo>
                <a:lnTo>
                  <a:pt x="928791" y="1164537"/>
                </a:lnTo>
                <a:lnTo>
                  <a:pt x="926772" y="1165672"/>
                </a:lnTo>
                <a:lnTo>
                  <a:pt x="924529" y="1167035"/>
                </a:lnTo>
                <a:lnTo>
                  <a:pt x="922285" y="1167944"/>
                </a:lnTo>
                <a:lnTo>
                  <a:pt x="920042" y="1168852"/>
                </a:lnTo>
                <a:lnTo>
                  <a:pt x="917575" y="1169534"/>
                </a:lnTo>
                <a:lnTo>
                  <a:pt x="915107" y="1169761"/>
                </a:lnTo>
                <a:lnTo>
                  <a:pt x="912639" y="1169988"/>
                </a:lnTo>
                <a:lnTo>
                  <a:pt x="839735" y="1169988"/>
                </a:lnTo>
                <a:lnTo>
                  <a:pt x="837043" y="1169761"/>
                </a:lnTo>
                <a:lnTo>
                  <a:pt x="834576" y="1169534"/>
                </a:lnTo>
                <a:lnTo>
                  <a:pt x="832108" y="1168852"/>
                </a:lnTo>
                <a:lnTo>
                  <a:pt x="829865" y="1167944"/>
                </a:lnTo>
                <a:lnTo>
                  <a:pt x="827622" y="1167035"/>
                </a:lnTo>
                <a:lnTo>
                  <a:pt x="825603" y="1165672"/>
                </a:lnTo>
                <a:lnTo>
                  <a:pt x="823584" y="1164537"/>
                </a:lnTo>
                <a:lnTo>
                  <a:pt x="821790" y="1162720"/>
                </a:lnTo>
                <a:lnTo>
                  <a:pt x="819995" y="1160902"/>
                </a:lnTo>
                <a:lnTo>
                  <a:pt x="818649" y="1159085"/>
                </a:lnTo>
                <a:lnTo>
                  <a:pt x="817303" y="1157041"/>
                </a:lnTo>
                <a:lnTo>
                  <a:pt x="816406" y="1154770"/>
                </a:lnTo>
                <a:lnTo>
                  <a:pt x="815284" y="1152498"/>
                </a:lnTo>
                <a:lnTo>
                  <a:pt x="814836" y="1150227"/>
                </a:lnTo>
                <a:lnTo>
                  <a:pt x="814387" y="1147728"/>
                </a:lnTo>
                <a:lnTo>
                  <a:pt x="814387" y="1145229"/>
                </a:lnTo>
                <a:lnTo>
                  <a:pt x="814387" y="762947"/>
                </a:lnTo>
                <a:lnTo>
                  <a:pt x="814387" y="760448"/>
                </a:lnTo>
                <a:lnTo>
                  <a:pt x="814836" y="757950"/>
                </a:lnTo>
                <a:lnTo>
                  <a:pt x="815284" y="755678"/>
                </a:lnTo>
                <a:lnTo>
                  <a:pt x="816406" y="753407"/>
                </a:lnTo>
                <a:lnTo>
                  <a:pt x="817303" y="751135"/>
                </a:lnTo>
                <a:lnTo>
                  <a:pt x="818649" y="749091"/>
                </a:lnTo>
                <a:lnTo>
                  <a:pt x="819995" y="747047"/>
                </a:lnTo>
                <a:lnTo>
                  <a:pt x="821790" y="745684"/>
                </a:lnTo>
                <a:lnTo>
                  <a:pt x="823584" y="743867"/>
                </a:lnTo>
                <a:lnTo>
                  <a:pt x="825603" y="742504"/>
                </a:lnTo>
                <a:lnTo>
                  <a:pt x="827622" y="741368"/>
                </a:lnTo>
                <a:lnTo>
                  <a:pt x="829865" y="740232"/>
                </a:lnTo>
                <a:lnTo>
                  <a:pt x="832108" y="739324"/>
                </a:lnTo>
                <a:lnTo>
                  <a:pt x="834576" y="738870"/>
                </a:lnTo>
                <a:lnTo>
                  <a:pt x="837043" y="738188"/>
                </a:lnTo>
                <a:close/>
                <a:moveTo>
                  <a:pt x="1318322" y="671513"/>
                </a:moveTo>
                <a:lnTo>
                  <a:pt x="1320794" y="671513"/>
                </a:lnTo>
                <a:lnTo>
                  <a:pt x="1394056" y="671513"/>
                </a:lnTo>
                <a:lnTo>
                  <a:pt x="1396528" y="671513"/>
                </a:lnTo>
                <a:lnTo>
                  <a:pt x="1399000" y="671966"/>
                </a:lnTo>
                <a:lnTo>
                  <a:pt x="1401472" y="672873"/>
                </a:lnTo>
                <a:lnTo>
                  <a:pt x="1403719" y="673553"/>
                </a:lnTo>
                <a:lnTo>
                  <a:pt x="1405966" y="674913"/>
                </a:lnTo>
                <a:lnTo>
                  <a:pt x="1408213" y="676273"/>
                </a:lnTo>
                <a:lnTo>
                  <a:pt x="1410011" y="677860"/>
                </a:lnTo>
                <a:lnTo>
                  <a:pt x="1412034" y="679900"/>
                </a:lnTo>
                <a:lnTo>
                  <a:pt x="1413607" y="681941"/>
                </a:lnTo>
                <a:lnTo>
                  <a:pt x="1414955" y="683981"/>
                </a:lnTo>
                <a:lnTo>
                  <a:pt x="1416304" y="686474"/>
                </a:lnTo>
                <a:lnTo>
                  <a:pt x="1417203" y="688968"/>
                </a:lnTo>
                <a:lnTo>
                  <a:pt x="1418326" y="691461"/>
                </a:lnTo>
                <a:lnTo>
                  <a:pt x="1418776" y="694181"/>
                </a:lnTo>
                <a:lnTo>
                  <a:pt x="1419225" y="696902"/>
                </a:lnTo>
                <a:lnTo>
                  <a:pt x="1419225" y="699848"/>
                </a:lnTo>
                <a:lnTo>
                  <a:pt x="1419225" y="1141426"/>
                </a:lnTo>
                <a:lnTo>
                  <a:pt x="1419225" y="1144373"/>
                </a:lnTo>
                <a:lnTo>
                  <a:pt x="1418776" y="1147320"/>
                </a:lnTo>
                <a:lnTo>
                  <a:pt x="1418326" y="1149813"/>
                </a:lnTo>
                <a:lnTo>
                  <a:pt x="1417203" y="1152534"/>
                </a:lnTo>
                <a:lnTo>
                  <a:pt x="1416304" y="1155254"/>
                </a:lnTo>
                <a:lnTo>
                  <a:pt x="1414955" y="1157521"/>
                </a:lnTo>
                <a:lnTo>
                  <a:pt x="1413607" y="1159787"/>
                </a:lnTo>
                <a:lnTo>
                  <a:pt x="1412034" y="1161601"/>
                </a:lnTo>
                <a:lnTo>
                  <a:pt x="1410011" y="1163414"/>
                </a:lnTo>
                <a:lnTo>
                  <a:pt x="1408213" y="1165228"/>
                </a:lnTo>
                <a:lnTo>
                  <a:pt x="1405966" y="1166588"/>
                </a:lnTo>
                <a:lnTo>
                  <a:pt x="1403719" y="1167721"/>
                </a:lnTo>
                <a:lnTo>
                  <a:pt x="1401472" y="1168855"/>
                </a:lnTo>
                <a:lnTo>
                  <a:pt x="1399000" y="1169535"/>
                </a:lnTo>
                <a:lnTo>
                  <a:pt x="1396528" y="1169761"/>
                </a:lnTo>
                <a:lnTo>
                  <a:pt x="1394056" y="1169988"/>
                </a:lnTo>
                <a:lnTo>
                  <a:pt x="1320794" y="1169988"/>
                </a:lnTo>
                <a:lnTo>
                  <a:pt x="1318322" y="1169761"/>
                </a:lnTo>
                <a:lnTo>
                  <a:pt x="1315850" y="1169535"/>
                </a:lnTo>
                <a:lnTo>
                  <a:pt x="1313154" y="1168855"/>
                </a:lnTo>
                <a:lnTo>
                  <a:pt x="1310906" y="1167721"/>
                </a:lnTo>
                <a:lnTo>
                  <a:pt x="1308659" y="1166588"/>
                </a:lnTo>
                <a:lnTo>
                  <a:pt x="1306861" y="1165228"/>
                </a:lnTo>
                <a:lnTo>
                  <a:pt x="1304839" y="1163414"/>
                </a:lnTo>
                <a:lnTo>
                  <a:pt x="1303041" y="1161601"/>
                </a:lnTo>
                <a:lnTo>
                  <a:pt x="1301243" y="1159787"/>
                </a:lnTo>
                <a:lnTo>
                  <a:pt x="1299670" y="1157521"/>
                </a:lnTo>
                <a:lnTo>
                  <a:pt x="1298546" y="1155254"/>
                </a:lnTo>
                <a:lnTo>
                  <a:pt x="1297423" y="1152534"/>
                </a:lnTo>
                <a:lnTo>
                  <a:pt x="1296524" y="1149813"/>
                </a:lnTo>
                <a:lnTo>
                  <a:pt x="1296074" y="1147320"/>
                </a:lnTo>
                <a:lnTo>
                  <a:pt x="1295400" y="1144373"/>
                </a:lnTo>
                <a:lnTo>
                  <a:pt x="1295400" y="1141426"/>
                </a:lnTo>
                <a:lnTo>
                  <a:pt x="1295400" y="699848"/>
                </a:lnTo>
                <a:lnTo>
                  <a:pt x="1295400" y="696902"/>
                </a:lnTo>
                <a:lnTo>
                  <a:pt x="1296074" y="694181"/>
                </a:lnTo>
                <a:lnTo>
                  <a:pt x="1296524" y="691461"/>
                </a:lnTo>
                <a:lnTo>
                  <a:pt x="1297423" y="688968"/>
                </a:lnTo>
                <a:lnTo>
                  <a:pt x="1298546" y="686474"/>
                </a:lnTo>
                <a:lnTo>
                  <a:pt x="1299670" y="683981"/>
                </a:lnTo>
                <a:lnTo>
                  <a:pt x="1301243" y="681941"/>
                </a:lnTo>
                <a:lnTo>
                  <a:pt x="1303041" y="679900"/>
                </a:lnTo>
                <a:lnTo>
                  <a:pt x="1304839" y="677860"/>
                </a:lnTo>
                <a:lnTo>
                  <a:pt x="1306861" y="676273"/>
                </a:lnTo>
                <a:lnTo>
                  <a:pt x="1308659" y="674913"/>
                </a:lnTo>
                <a:lnTo>
                  <a:pt x="1310906" y="673553"/>
                </a:lnTo>
                <a:lnTo>
                  <a:pt x="1313154" y="672873"/>
                </a:lnTo>
                <a:lnTo>
                  <a:pt x="1315850" y="671966"/>
                </a:lnTo>
                <a:lnTo>
                  <a:pt x="1318322" y="671513"/>
                </a:lnTo>
                <a:close/>
                <a:moveTo>
                  <a:pt x="988416" y="671513"/>
                </a:moveTo>
                <a:lnTo>
                  <a:pt x="990920" y="671513"/>
                </a:lnTo>
                <a:lnTo>
                  <a:pt x="1065121" y="671513"/>
                </a:lnTo>
                <a:lnTo>
                  <a:pt x="1067624" y="671513"/>
                </a:lnTo>
                <a:lnTo>
                  <a:pt x="1070128" y="671966"/>
                </a:lnTo>
                <a:lnTo>
                  <a:pt x="1072632" y="672873"/>
                </a:lnTo>
                <a:lnTo>
                  <a:pt x="1074908" y="673553"/>
                </a:lnTo>
                <a:lnTo>
                  <a:pt x="1077184" y="674913"/>
                </a:lnTo>
                <a:lnTo>
                  <a:pt x="1079460" y="676273"/>
                </a:lnTo>
                <a:lnTo>
                  <a:pt x="1081281" y="677860"/>
                </a:lnTo>
                <a:lnTo>
                  <a:pt x="1083330" y="679900"/>
                </a:lnTo>
                <a:lnTo>
                  <a:pt x="1084923" y="681941"/>
                </a:lnTo>
                <a:lnTo>
                  <a:pt x="1086288" y="683981"/>
                </a:lnTo>
                <a:lnTo>
                  <a:pt x="1087654" y="686474"/>
                </a:lnTo>
                <a:lnTo>
                  <a:pt x="1088565" y="688968"/>
                </a:lnTo>
                <a:lnTo>
                  <a:pt x="1089703" y="691461"/>
                </a:lnTo>
                <a:lnTo>
                  <a:pt x="1090158" y="694181"/>
                </a:lnTo>
                <a:lnTo>
                  <a:pt x="1090613" y="696902"/>
                </a:lnTo>
                <a:lnTo>
                  <a:pt x="1090613" y="699848"/>
                </a:lnTo>
                <a:lnTo>
                  <a:pt x="1090613" y="1141426"/>
                </a:lnTo>
                <a:lnTo>
                  <a:pt x="1090613" y="1144373"/>
                </a:lnTo>
                <a:lnTo>
                  <a:pt x="1090158" y="1147320"/>
                </a:lnTo>
                <a:lnTo>
                  <a:pt x="1089703" y="1149813"/>
                </a:lnTo>
                <a:lnTo>
                  <a:pt x="1088565" y="1152534"/>
                </a:lnTo>
                <a:lnTo>
                  <a:pt x="1087654" y="1155254"/>
                </a:lnTo>
                <a:lnTo>
                  <a:pt x="1086288" y="1157521"/>
                </a:lnTo>
                <a:lnTo>
                  <a:pt x="1084923" y="1159787"/>
                </a:lnTo>
                <a:lnTo>
                  <a:pt x="1083330" y="1161601"/>
                </a:lnTo>
                <a:lnTo>
                  <a:pt x="1081281" y="1163414"/>
                </a:lnTo>
                <a:lnTo>
                  <a:pt x="1079460" y="1165228"/>
                </a:lnTo>
                <a:lnTo>
                  <a:pt x="1077184" y="1166588"/>
                </a:lnTo>
                <a:lnTo>
                  <a:pt x="1074908" y="1167721"/>
                </a:lnTo>
                <a:lnTo>
                  <a:pt x="1072632" y="1168855"/>
                </a:lnTo>
                <a:lnTo>
                  <a:pt x="1070128" y="1169535"/>
                </a:lnTo>
                <a:lnTo>
                  <a:pt x="1067624" y="1169761"/>
                </a:lnTo>
                <a:lnTo>
                  <a:pt x="1065121" y="1169988"/>
                </a:lnTo>
                <a:lnTo>
                  <a:pt x="990920" y="1169988"/>
                </a:lnTo>
                <a:lnTo>
                  <a:pt x="988416" y="1169761"/>
                </a:lnTo>
                <a:lnTo>
                  <a:pt x="985685" y="1169535"/>
                </a:lnTo>
                <a:lnTo>
                  <a:pt x="983181" y="1168855"/>
                </a:lnTo>
                <a:lnTo>
                  <a:pt x="980905" y="1167721"/>
                </a:lnTo>
                <a:lnTo>
                  <a:pt x="978629" y="1166588"/>
                </a:lnTo>
                <a:lnTo>
                  <a:pt x="976581" y="1165228"/>
                </a:lnTo>
                <a:lnTo>
                  <a:pt x="974532" y="1163414"/>
                </a:lnTo>
                <a:lnTo>
                  <a:pt x="972939" y="1161601"/>
                </a:lnTo>
                <a:lnTo>
                  <a:pt x="971118" y="1159787"/>
                </a:lnTo>
                <a:lnTo>
                  <a:pt x="969525" y="1157521"/>
                </a:lnTo>
                <a:lnTo>
                  <a:pt x="968387" y="1155254"/>
                </a:lnTo>
                <a:lnTo>
                  <a:pt x="967249" y="1152534"/>
                </a:lnTo>
                <a:lnTo>
                  <a:pt x="966338" y="1149813"/>
                </a:lnTo>
                <a:lnTo>
                  <a:pt x="965883" y="1147320"/>
                </a:lnTo>
                <a:lnTo>
                  <a:pt x="965200" y="1144373"/>
                </a:lnTo>
                <a:lnTo>
                  <a:pt x="965200" y="1141426"/>
                </a:lnTo>
                <a:lnTo>
                  <a:pt x="965200" y="699848"/>
                </a:lnTo>
                <a:lnTo>
                  <a:pt x="965200" y="696902"/>
                </a:lnTo>
                <a:lnTo>
                  <a:pt x="965883" y="694181"/>
                </a:lnTo>
                <a:lnTo>
                  <a:pt x="966338" y="691461"/>
                </a:lnTo>
                <a:lnTo>
                  <a:pt x="967249" y="688968"/>
                </a:lnTo>
                <a:lnTo>
                  <a:pt x="968387" y="686474"/>
                </a:lnTo>
                <a:lnTo>
                  <a:pt x="969525" y="683981"/>
                </a:lnTo>
                <a:lnTo>
                  <a:pt x="971118" y="681941"/>
                </a:lnTo>
                <a:lnTo>
                  <a:pt x="972939" y="679900"/>
                </a:lnTo>
                <a:lnTo>
                  <a:pt x="974532" y="677860"/>
                </a:lnTo>
                <a:lnTo>
                  <a:pt x="976581" y="676273"/>
                </a:lnTo>
                <a:lnTo>
                  <a:pt x="978629" y="674913"/>
                </a:lnTo>
                <a:lnTo>
                  <a:pt x="980905" y="673553"/>
                </a:lnTo>
                <a:lnTo>
                  <a:pt x="983181" y="672873"/>
                </a:lnTo>
                <a:lnTo>
                  <a:pt x="985685" y="671966"/>
                </a:lnTo>
                <a:lnTo>
                  <a:pt x="988416" y="671513"/>
                </a:lnTo>
                <a:close/>
                <a:moveTo>
                  <a:pt x="1471932" y="590550"/>
                </a:moveTo>
                <a:lnTo>
                  <a:pt x="1546133" y="590550"/>
                </a:lnTo>
                <a:lnTo>
                  <a:pt x="1548636" y="590777"/>
                </a:lnTo>
                <a:lnTo>
                  <a:pt x="1551140" y="591231"/>
                </a:lnTo>
                <a:lnTo>
                  <a:pt x="1553644" y="592139"/>
                </a:lnTo>
                <a:lnTo>
                  <a:pt x="1555920" y="593274"/>
                </a:lnTo>
                <a:lnTo>
                  <a:pt x="1558196" y="594635"/>
                </a:lnTo>
                <a:lnTo>
                  <a:pt x="1560472" y="596451"/>
                </a:lnTo>
                <a:lnTo>
                  <a:pt x="1562293" y="598267"/>
                </a:lnTo>
                <a:lnTo>
                  <a:pt x="1564342" y="600537"/>
                </a:lnTo>
                <a:lnTo>
                  <a:pt x="1565707" y="602806"/>
                </a:lnTo>
                <a:lnTo>
                  <a:pt x="1567300" y="605303"/>
                </a:lnTo>
                <a:lnTo>
                  <a:pt x="1568666" y="608026"/>
                </a:lnTo>
                <a:lnTo>
                  <a:pt x="1569577" y="610750"/>
                </a:lnTo>
                <a:lnTo>
                  <a:pt x="1570487" y="613927"/>
                </a:lnTo>
                <a:lnTo>
                  <a:pt x="1571170" y="617105"/>
                </a:lnTo>
                <a:lnTo>
                  <a:pt x="1571625" y="620282"/>
                </a:lnTo>
                <a:lnTo>
                  <a:pt x="1571625" y="623687"/>
                </a:lnTo>
                <a:lnTo>
                  <a:pt x="1571625" y="1136851"/>
                </a:lnTo>
                <a:lnTo>
                  <a:pt x="1571625" y="1140256"/>
                </a:lnTo>
                <a:lnTo>
                  <a:pt x="1571170" y="1143433"/>
                </a:lnTo>
                <a:lnTo>
                  <a:pt x="1570487" y="1146838"/>
                </a:lnTo>
                <a:lnTo>
                  <a:pt x="1569577" y="1149788"/>
                </a:lnTo>
                <a:lnTo>
                  <a:pt x="1568666" y="1152512"/>
                </a:lnTo>
                <a:lnTo>
                  <a:pt x="1567300" y="1155462"/>
                </a:lnTo>
                <a:lnTo>
                  <a:pt x="1565707" y="1157959"/>
                </a:lnTo>
                <a:lnTo>
                  <a:pt x="1564342" y="1160229"/>
                </a:lnTo>
                <a:lnTo>
                  <a:pt x="1562293" y="1162498"/>
                </a:lnTo>
                <a:lnTo>
                  <a:pt x="1560472" y="1164314"/>
                </a:lnTo>
                <a:lnTo>
                  <a:pt x="1558196" y="1165903"/>
                </a:lnTo>
                <a:lnTo>
                  <a:pt x="1555920" y="1167492"/>
                </a:lnTo>
                <a:lnTo>
                  <a:pt x="1553644" y="1168399"/>
                </a:lnTo>
                <a:lnTo>
                  <a:pt x="1551140" y="1169307"/>
                </a:lnTo>
                <a:lnTo>
                  <a:pt x="1548636" y="1169761"/>
                </a:lnTo>
                <a:lnTo>
                  <a:pt x="1546133" y="1169988"/>
                </a:lnTo>
                <a:lnTo>
                  <a:pt x="1471932" y="1169988"/>
                </a:lnTo>
                <a:lnTo>
                  <a:pt x="1469201" y="1169761"/>
                </a:lnTo>
                <a:lnTo>
                  <a:pt x="1466697" y="1169307"/>
                </a:lnTo>
                <a:lnTo>
                  <a:pt x="1464193" y="1168399"/>
                </a:lnTo>
                <a:lnTo>
                  <a:pt x="1461917" y="1167492"/>
                </a:lnTo>
                <a:lnTo>
                  <a:pt x="1459641" y="1165903"/>
                </a:lnTo>
                <a:lnTo>
                  <a:pt x="1457593" y="1164314"/>
                </a:lnTo>
                <a:lnTo>
                  <a:pt x="1455544" y="1162498"/>
                </a:lnTo>
                <a:lnTo>
                  <a:pt x="1453496" y="1160229"/>
                </a:lnTo>
                <a:lnTo>
                  <a:pt x="1452130" y="1157959"/>
                </a:lnTo>
                <a:lnTo>
                  <a:pt x="1450537" y="1155462"/>
                </a:lnTo>
                <a:lnTo>
                  <a:pt x="1449399" y="1152512"/>
                </a:lnTo>
                <a:lnTo>
                  <a:pt x="1448261" y="1149788"/>
                </a:lnTo>
                <a:lnTo>
                  <a:pt x="1447350" y="1146838"/>
                </a:lnTo>
                <a:lnTo>
                  <a:pt x="1446667" y="1143433"/>
                </a:lnTo>
                <a:lnTo>
                  <a:pt x="1446212" y="1140256"/>
                </a:lnTo>
                <a:lnTo>
                  <a:pt x="1446212" y="1136851"/>
                </a:lnTo>
                <a:lnTo>
                  <a:pt x="1446212" y="623687"/>
                </a:lnTo>
                <a:lnTo>
                  <a:pt x="1446212" y="620282"/>
                </a:lnTo>
                <a:lnTo>
                  <a:pt x="1446667" y="617105"/>
                </a:lnTo>
                <a:lnTo>
                  <a:pt x="1447350" y="613927"/>
                </a:lnTo>
                <a:lnTo>
                  <a:pt x="1448261" y="610750"/>
                </a:lnTo>
                <a:lnTo>
                  <a:pt x="1449399" y="608026"/>
                </a:lnTo>
                <a:lnTo>
                  <a:pt x="1450537" y="605303"/>
                </a:lnTo>
                <a:lnTo>
                  <a:pt x="1452130" y="602806"/>
                </a:lnTo>
                <a:lnTo>
                  <a:pt x="1453496" y="600537"/>
                </a:lnTo>
                <a:lnTo>
                  <a:pt x="1455544" y="598267"/>
                </a:lnTo>
                <a:lnTo>
                  <a:pt x="1457593" y="596451"/>
                </a:lnTo>
                <a:lnTo>
                  <a:pt x="1459641" y="594635"/>
                </a:lnTo>
                <a:lnTo>
                  <a:pt x="1461917" y="593274"/>
                </a:lnTo>
                <a:lnTo>
                  <a:pt x="1464193" y="592139"/>
                </a:lnTo>
                <a:lnTo>
                  <a:pt x="1466697" y="591231"/>
                </a:lnTo>
                <a:lnTo>
                  <a:pt x="1469201" y="590777"/>
                </a:lnTo>
                <a:lnTo>
                  <a:pt x="1471932" y="590550"/>
                </a:lnTo>
                <a:close/>
                <a:moveTo>
                  <a:pt x="1152617" y="590550"/>
                </a:moveTo>
                <a:lnTo>
                  <a:pt x="1226818" y="590550"/>
                </a:lnTo>
                <a:lnTo>
                  <a:pt x="1229322" y="590777"/>
                </a:lnTo>
                <a:lnTo>
                  <a:pt x="1232053" y="591231"/>
                </a:lnTo>
                <a:lnTo>
                  <a:pt x="1234557" y="592139"/>
                </a:lnTo>
                <a:lnTo>
                  <a:pt x="1236833" y="593274"/>
                </a:lnTo>
                <a:lnTo>
                  <a:pt x="1239109" y="594635"/>
                </a:lnTo>
                <a:lnTo>
                  <a:pt x="1241158" y="596451"/>
                </a:lnTo>
                <a:lnTo>
                  <a:pt x="1242978" y="598267"/>
                </a:lnTo>
                <a:lnTo>
                  <a:pt x="1244799" y="600537"/>
                </a:lnTo>
                <a:lnTo>
                  <a:pt x="1246620" y="602806"/>
                </a:lnTo>
                <a:lnTo>
                  <a:pt x="1248213" y="605303"/>
                </a:lnTo>
                <a:lnTo>
                  <a:pt x="1249352" y="608026"/>
                </a:lnTo>
                <a:lnTo>
                  <a:pt x="1250490" y="610750"/>
                </a:lnTo>
                <a:lnTo>
                  <a:pt x="1251400" y="613927"/>
                </a:lnTo>
                <a:lnTo>
                  <a:pt x="1251855" y="617105"/>
                </a:lnTo>
                <a:lnTo>
                  <a:pt x="1252538" y="620282"/>
                </a:lnTo>
                <a:lnTo>
                  <a:pt x="1252538" y="623687"/>
                </a:lnTo>
                <a:lnTo>
                  <a:pt x="1252538" y="1136851"/>
                </a:lnTo>
                <a:lnTo>
                  <a:pt x="1252538" y="1140256"/>
                </a:lnTo>
                <a:lnTo>
                  <a:pt x="1251855" y="1143433"/>
                </a:lnTo>
                <a:lnTo>
                  <a:pt x="1251400" y="1146838"/>
                </a:lnTo>
                <a:lnTo>
                  <a:pt x="1250490" y="1149788"/>
                </a:lnTo>
                <a:lnTo>
                  <a:pt x="1249352" y="1152512"/>
                </a:lnTo>
                <a:lnTo>
                  <a:pt x="1248213" y="1155462"/>
                </a:lnTo>
                <a:lnTo>
                  <a:pt x="1246620" y="1157959"/>
                </a:lnTo>
                <a:lnTo>
                  <a:pt x="1244799" y="1160229"/>
                </a:lnTo>
                <a:lnTo>
                  <a:pt x="1242978" y="1162498"/>
                </a:lnTo>
                <a:lnTo>
                  <a:pt x="1241158" y="1164314"/>
                </a:lnTo>
                <a:lnTo>
                  <a:pt x="1239109" y="1165903"/>
                </a:lnTo>
                <a:lnTo>
                  <a:pt x="1236833" y="1167492"/>
                </a:lnTo>
                <a:lnTo>
                  <a:pt x="1234557" y="1168399"/>
                </a:lnTo>
                <a:lnTo>
                  <a:pt x="1232053" y="1169307"/>
                </a:lnTo>
                <a:lnTo>
                  <a:pt x="1229322" y="1169761"/>
                </a:lnTo>
                <a:lnTo>
                  <a:pt x="1226818" y="1169988"/>
                </a:lnTo>
                <a:lnTo>
                  <a:pt x="1152617" y="1169988"/>
                </a:lnTo>
                <a:lnTo>
                  <a:pt x="1150114" y="1169761"/>
                </a:lnTo>
                <a:lnTo>
                  <a:pt x="1147610" y="1169307"/>
                </a:lnTo>
                <a:lnTo>
                  <a:pt x="1145106" y="1168399"/>
                </a:lnTo>
                <a:lnTo>
                  <a:pt x="1142830" y="1167492"/>
                </a:lnTo>
                <a:lnTo>
                  <a:pt x="1140554" y="1165903"/>
                </a:lnTo>
                <a:lnTo>
                  <a:pt x="1138278" y="1164314"/>
                </a:lnTo>
                <a:lnTo>
                  <a:pt x="1136457" y="1162498"/>
                </a:lnTo>
                <a:lnTo>
                  <a:pt x="1134409" y="1160229"/>
                </a:lnTo>
                <a:lnTo>
                  <a:pt x="1132815" y="1157959"/>
                </a:lnTo>
                <a:lnTo>
                  <a:pt x="1131450" y="1155462"/>
                </a:lnTo>
                <a:lnTo>
                  <a:pt x="1130084" y="1152512"/>
                </a:lnTo>
                <a:lnTo>
                  <a:pt x="1129174" y="1149788"/>
                </a:lnTo>
                <a:lnTo>
                  <a:pt x="1128036" y="1146838"/>
                </a:lnTo>
                <a:lnTo>
                  <a:pt x="1127580" y="1143433"/>
                </a:lnTo>
                <a:lnTo>
                  <a:pt x="1127125" y="1140256"/>
                </a:lnTo>
                <a:lnTo>
                  <a:pt x="1127125" y="1136851"/>
                </a:lnTo>
                <a:lnTo>
                  <a:pt x="1127125" y="623687"/>
                </a:lnTo>
                <a:lnTo>
                  <a:pt x="1127125" y="620282"/>
                </a:lnTo>
                <a:lnTo>
                  <a:pt x="1127580" y="617105"/>
                </a:lnTo>
                <a:lnTo>
                  <a:pt x="1128036" y="613927"/>
                </a:lnTo>
                <a:lnTo>
                  <a:pt x="1129174" y="610750"/>
                </a:lnTo>
                <a:lnTo>
                  <a:pt x="1130084" y="608026"/>
                </a:lnTo>
                <a:lnTo>
                  <a:pt x="1131450" y="605303"/>
                </a:lnTo>
                <a:lnTo>
                  <a:pt x="1132815" y="602806"/>
                </a:lnTo>
                <a:lnTo>
                  <a:pt x="1134409" y="600537"/>
                </a:lnTo>
                <a:lnTo>
                  <a:pt x="1136457" y="598267"/>
                </a:lnTo>
                <a:lnTo>
                  <a:pt x="1138278" y="596451"/>
                </a:lnTo>
                <a:lnTo>
                  <a:pt x="1140554" y="594635"/>
                </a:lnTo>
                <a:lnTo>
                  <a:pt x="1142830" y="593274"/>
                </a:lnTo>
                <a:lnTo>
                  <a:pt x="1145106" y="592139"/>
                </a:lnTo>
                <a:lnTo>
                  <a:pt x="1147610" y="591231"/>
                </a:lnTo>
                <a:lnTo>
                  <a:pt x="1150114" y="590777"/>
                </a:lnTo>
                <a:lnTo>
                  <a:pt x="1152617" y="590550"/>
                </a:lnTo>
                <a:close/>
                <a:moveTo>
                  <a:pt x="1633857" y="508000"/>
                </a:moveTo>
                <a:lnTo>
                  <a:pt x="1707830" y="508000"/>
                </a:lnTo>
                <a:lnTo>
                  <a:pt x="1710561" y="508227"/>
                </a:lnTo>
                <a:lnTo>
                  <a:pt x="1713065" y="508680"/>
                </a:lnTo>
                <a:lnTo>
                  <a:pt x="1715797" y="509814"/>
                </a:lnTo>
                <a:lnTo>
                  <a:pt x="1718073" y="510947"/>
                </a:lnTo>
                <a:lnTo>
                  <a:pt x="1720349" y="512534"/>
                </a:lnTo>
                <a:lnTo>
                  <a:pt x="1722170" y="514575"/>
                </a:lnTo>
                <a:lnTo>
                  <a:pt x="1724218" y="516842"/>
                </a:lnTo>
                <a:lnTo>
                  <a:pt x="1726039" y="519109"/>
                </a:lnTo>
                <a:lnTo>
                  <a:pt x="1727860" y="521829"/>
                </a:lnTo>
                <a:lnTo>
                  <a:pt x="1729453" y="524550"/>
                </a:lnTo>
                <a:lnTo>
                  <a:pt x="1730591" y="527950"/>
                </a:lnTo>
                <a:lnTo>
                  <a:pt x="1731729" y="531124"/>
                </a:lnTo>
                <a:lnTo>
                  <a:pt x="1732640" y="534752"/>
                </a:lnTo>
                <a:lnTo>
                  <a:pt x="1733095" y="538152"/>
                </a:lnTo>
                <a:lnTo>
                  <a:pt x="1733550" y="542006"/>
                </a:lnTo>
                <a:lnTo>
                  <a:pt x="1733550" y="545860"/>
                </a:lnTo>
                <a:lnTo>
                  <a:pt x="1733550" y="1132128"/>
                </a:lnTo>
                <a:lnTo>
                  <a:pt x="1733550" y="1135982"/>
                </a:lnTo>
                <a:lnTo>
                  <a:pt x="1733095" y="1139836"/>
                </a:lnTo>
                <a:lnTo>
                  <a:pt x="1732640" y="1143463"/>
                </a:lnTo>
                <a:lnTo>
                  <a:pt x="1731729" y="1146864"/>
                </a:lnTo>
                <a:lnTo>
                  <a:pt x="1730591" y="1150038"/>
                </a:lnTo>
                <a:lnTo>
                  <a:pt x="1729453" y="1153438"/>
                </a:lnTo>
                <a:lnTo>
                  <a:pt x="1727860" y="1156159"/>
                </a:lnTo>
                <a:lnTo>
                  <a:pt x="1726039" y="1158879"/>
                </a:lnTo>
                <a:lnTo>
                  <a:pt x="1724218" y="1161373"/>
                </a:lnTo>
                <a:lnTo>
                  <a:pt x="1722170" y="1163414"/>
                </a:lnTo>
                <a:lnTo>
                  <a:pt x="1720349" y="1165454"/>
                </a:lnTo>
                <a:lnTo>
                  <a:pt x="1718073" y="1167041"/>
                </a:lnTo>
                <a:lnTo>
                  <a:pt x="1715797" y="1168174"/>
                </a:lnTo>
                <a:lnTo>
                  <a:pt x="1713065" y="1169308"/>
                </a:lnTo>
                <a:lnTo>
                  <a:pt x="1710561" y="1169761"/>
                </a:lnTo>
                <a:lnTo>
                  <a:pt x="1707830" y="1169988"/>
                </a:lnTo>
                <a:lnTo>
                  <a:pt x="1633857" y="1169988"/>
                </a:lnTo>
                <a:lnTo>
                  <a:pt x="1631353" y="1169761"/>
                </a:lnTo>
                <a:lnTo>
                  <a:pt x="1628850" y="1169308"/>
                </a:lnTo>
                <a:lnTo>
                  <a:pt x="1626346" y="1168174"/>
                </a:lnTo>
                <a:lnTo>
                  <a:pt x="1624070" y="1167041"/>
                </a:lnTo>
                <a:lnTo>
                  <a:pt x="1621794" y="1165454"/>
                </a:lnTo>
                <a:lnTo>
                  <a:pt x="1619518" y="1163414"/>
                </a:lnTo>
                <a:lnTo>
                  <a:pt x="1617469" y="1161373"/>
                </a:lnTo>
                <a:lnTo>
                  <a:pt x="1615648" y="1158879"/>
                </a:lnTo>
                <a:lnTo>
                  <a:pt x="1614055" y="1156159"/>
                </a:lnTo>
                <a:lnTo>
                  <a:pt x="1612689" y="1153438"/>
                </a:lnTo>
                <a:lnTo>
                  <a:pt x="1611324" y="1150038"/>
                </a:lnTo>
                <a:lnTo>
                  <a:pt x="1610186" y="1146864"/>
                </a:lnTo>
                <a:lnTo>
                  <a:pt x="1609275" y="1143463"/>
                </a:lnTo>
                <a:lnTo>
                  <a:pt x="1608820" y="1139836"/>
                </a:lnTo>
                <a:lnTo>
                  <a:pt x="1608365" y="1135982"/>
                </a:lnTo>
                <a:lnTo>
                  <a:pt x="1608137" y="1132128"/>
                </a:lnTo>
                <a:lnTo>
                  <a:pt x="1608137" y="545860"/>
                </a:lnTo>
                <a:lnTo>
                  <a:pt x="1608365" y="542006"/>
                </a:lnTo>
                <a:lnTo>
                  <a:pt x="1608820" y="538152"/>
                </a:lnTo>
                <a:lnTo>
                  <a:pt x="1609275" y="534752"/>
                </a:lnTo>
                <a:lnTo>
                  <a:pt x="1610186" y="531124"/>
                </a:lnTo>
                <a:lnTo>
                  <a:pt x="1611324" y="527950"/>
                </a:lnTo>
                <a:lnTo>
                  <a:pt x="1612689" y="524550"/>
                </a:lnTo>
                <a:lnTo>
                  <a:pt x="1614055" y="521829"/>
                </a:lnTo>
                <a:lnTo>
                  <a:pt x="1615648" y="519109"/>
                </a:lnTo>
                <a:lnTo>
                  <a:pt x="1617469" y="516842"/>
                </a:lnTo>
                <a:lnTo>
                  <a:pt x="1619518" y="514575"/>
                </a:lnTo>
                <a:lnTo>
                  <a:pt x="1621794" y="512534"/>
                </a:lnTo>
                <a:lnTo>
                  <a:pt x="1624070" y="510947"/>
                </a:lnTo>
                <a:lnTo>
                  <a:pt x="1626346" y="509814"/>
                </a:lnTo>
                <a:lnTo>
                  <a:pt x="1628850" y="508680"/>
                </a:lnTo>
                <a:lnTo>
                  <a:pt x="1631353" y="508227"/>
                </a:lnTo>
                <a:lnTo>
                  <a:pt x="1633857" y="508000"/>
                </a:lnTo>
                <a:close/>
                <a:moveTo>
                  <a:pt x="1501548" y="319088"/>
                </a:moveTo>
                <a:lnTo>
                  <a:pt x="1733323" y="319088"/>
                </a:lnTo>
                <a:lnTo>
                  <a:pt x="1733323" y="319316"/>
                </a:lnTo>
                <a:lnTo>
                  <a:pt x="1733550" y="319316"/>
                </a:lnTo>
                <a:lnTo>
                  <a:pt x="1733550" y="464215"/>
                </a:lnTo>
                <a:lnTo>
                  <a:pt x="1637620" y="464215"/>
                </a:lnTo>
                <a:lnTo>
                  <a:pt x="1637620" y="418038"/>
                </a:lnTo>
                <a:lnTo>
                  <a:pt x="1318759" y="617303"/>
                </a:lnTo>
                <a:lnTo>
                  <a:pt x="1250723" y="574766"/>
                </a:lnTo>
                <a:lnTo>
                  <a:pt x="1253444" y="573174"/>
                </a:lnTo>
                <a:lnTo>
                  <a:pt x="1146628" y="506525"/>
                </a:lnTo>
                <a:lnTo>
                  <a:pt x="844096" y="695326"/>
                </a:lnTo>
                <a:lnTo>
                  <a:pt x="776287" y="653016"/>
                </a:lnTo>
                <a:lnTo>
                  <a:pt x="1147082" y="421450"/>
                </a:lnTo>
                <a:lnTo>
                  <a:pt x="1215118" y="463533"/>
                </a:lnTo>
                <a:lnTo>
                  <a:pt x="1214437" y="464215"/>
                </a:lnTo>
                <a:lnTo>
                  <a:pt x="1321253" y="530637"/>
                </a:lnTo>
                <a:lnTo>
                  <a:pt x="1564368" y="379141"/>
                </a:lnTo>
                <a:lnTo>
                  <a:pt x="1501548" y="379141"/>
                </a:lnTo>
                <a:lnTo>
                  <a:pt x="1501548" y="319088"/>
                </a:lnTo>
                <a:close/>
                <a:moveTo>
                  <a:pt x="229507" y="91395"/>
                </a:moveTo>
                <a:lnTo>
                  <a:pt x="225651" y="91621"/>
                </a:lnTo>
                <a:lnTo>
                  <a:pt x="221796" y="91848"/>
                </a:lnTo>
                <a:lnTo>
                  <a:pt x="218394" y="92075"/>
                </a:lnTo>
                <a:lnTo>
                  <a:pt x="214539" y="92755"/>
                </a:lnTo>
                <a:lnTo>
                  <a:pt x="210910" y="93662"/>
                </a:lnTo>
                <a:lnTo>
                  <a:pt x="207509" y="94570"/>
                </a:lnTo>
                <a:lnTo>
                  <a:pt x="204107" y="95704"/>
                </a:lnTo>
                <a:lnTo>
                  <a:pt x="200705" y="96837"/>
                </a:lnTo>
                <a:lnTo>
                  <a:pt x="197303" y="98198"/>
                </a:lnTo>
                <a:lnTo>
                  <a:pt x="194355" y="99559"/>
                </a:lnTo>
                <a:lnTo>
                  <a:pt x="191407" y="101373"/>
                </a:lnTo>
                <a:lnTo>
                  <a:pt x="188232" y="103187"/>
                </a:lnTo>
                <a:lnTo>
                  <a:pt x="185284" y="105002"/>
                </a:lnTo>
                <a:lnTo>
                  <a:pt x="182562" y="107270"/>
                </a:lnTo>
                <a:lnTo>
                  <a:pt x="179614" y="109311"/>
                </a:lnTo>
                <a:lnTo>
                  <a:pt x="177119" y="111579"/>
                </a:lnTo>
                <a:lnTo>
                  <a:pt x="174851" y="114073"/>
                </a:lnTo>
                <a:lnTo>
                  <a:pt x="172357" y="116568"/>
                </a:lnTo>
                <a:lnTo>
                  <a:pt x="170316" y="119062"/>
                </a:lnTo>
                <a:lnTo>
                  <a:pt x="168275" y="121784"/>
                </a:lnTo>
                <a:lnTo>
                  <a:pt x="166460" y="124505"/>
                </a:lnTo>
                <a:lnTo>
                  <a:pt x="164646" y="127454"/>
                </a:lnTo>
                <a:lnTo>
                  <a:pt x="162832" y="130402"/>
                </a:lnTo>
                <a:lnTo>
                  <a:pt x="161471" y="133350"/>
                </a:lnTo>
                <a:lnTo>
                  <a:pt x="160110" y="136525"/>
                </a:lnTo>
                <a:lnTo>
                  <a:pt x="158976" y="139700"/>
                </a:lnTo>
                <a:lnTo>
                  <a:pt x="158069" y="143102"/>
                </a:lnTo>
                <a:lnTo>
                  <a:pt x="156935" y="146277"/>
                </a:lnTo>
                <a:lnTo>
                  <a:pt x="156482" y="149679"/>
                </a:lnTo>
                <a:lnTo>
                  <a:pt x="156028" y="153080"/>
                </a:lnTo>
                <a:lnTo>
                  <a:pt x="155801" y="156709"/>
                </a:lnTo>
                <a:lnTo>
                  <a:pt x="155801" y="160111"/>
                </a:lnTo>
                <a:lnTo>
                  <a:pt x="155801" y="1330098"/>
                </a:lnTo>
                <a:lnTo>
                  <a:pt x="155801" y="1333500"/>
                </a:lnTo>
                <a:lnTo>
                  <a:pt x="156028" y="1337129"/>
                </a:lnTo>
                <a:lnTo>
                  <a:pt x="156482" y="1340531"/>
                </a:lnTo>
                <a:lnTo>
                  <a:pt x="156935" y="1343932"/>
                </a:lnTo>
                <a:lnTo>
                  <a:pt x="158069" y="1347561"/>
                </a:lnTo>
                <a:lnTo>
                  <a:pt x="158976" y="1350509"/>
                </a:lnTo>
                <a:lnTo>
                  <a:pt x="160110" y="1353684"/>
                </a:lnTo>
                <a:lnTo>
                  <a:pt x="161471" y="1357086"/>
                </a:lnTo>
                <a:lnTo>
                  <a:pt x="162832" y="1360034"/>
                </a:lnTo>
                <a:lnTo>
                  <a:pt x="164646" y="1362756"/>
                </a:lnTo>
                <a:lnTo>
                  <a:pt x="166460" y="1365931"/>
                </a:lnTo>
                <a:lnTo>
                  <a:pt x="168275" y="1368652"/>
                </a:lnTo>
                <a:lnTo>
                  <a:pt x="170316" y="1371373"/>
                </a:lnTo>
                <a:lnTo>
                  <a:pt x="172357" y="1373868"/>
                </a:lnTo>
                <a:lnTo>
                  <a:pt x="174851" y="1376590"/>
                </a:lnTo>
                <a:lnTo>
                  <a:pt x="177119" y="1378857"/>
                </a:lnTo>
                <a:lnTo>
                  <a:pt x="179614" y="1381125"/>
                </a:lnTo>
                <a:lnTo>
                  <a:pt x="182562" y="1383393"/>
                </a:lnTo>
                <a:lnTo>
                  <a:pt x="185284" y="1385207"/>
                </a:lnTo>
                <a:lnTo>
                  <a:pt x="188232" y="1387248"/>
                </a:lnTo>
                <a:lnTo>
                  <a:pt x="191407" y="1389063"/>
                </a:lnTo>
                <a:lnTo>
                  <a:pt x="194355" y="1390650"/>
                </a:lnTo>
                <a:lnTo>
                  <a:pt x="197303" y="1392238"/>
                </a:lnTo>
                <a:lnTo>
                  <a:pt x="200705" y="1393598"/>
                </a:lnTo>
                <a:lnTo>
                  <a:pt x="204107" y="1394959"/>
                </a:lnTo>
                <a:lnTo>
                  <a:pt x="207509" y="1395866"/>
                </a:lnTo>
                <a:lnTo>
                  <a:pt x="210910" y="1397000"/>
                </a:lnTo>
                <a:lnTo>
                  <a:pt x="214539" y="1397681"/>
                </a:lnTo>
                <a:lnTo>
                  <a:pt x="218394" y="1398134"/>
                </a:lnTo>
                <a:lnTo>
                  <a:pt x="221796" y="1398588"/>
                </a:lnTo>
                <a:lnTo>
                  <a:pt x="225651" y="1399041"/>
                </a:lnTo>
                <a:lnTo>
                  <a:pt x="229507" y="1399041"/>
                </a:lnTo>
                <a:lnTo>
                  <a:pt x="2280330" y="1399041"/>
                </a:lnTo>
                <a:lnTo>
                  <a:pt x="2284186" y="1399041"/>
                </a:lnTo>
                <a:lnTo>
                  <a:pt x="2288041" y="1398588"/>
                </a:lnTo>
                <a:lnTo>
                  <a:pt x="2291670" y="1398134"/>
                </a:lnTo>
                <a:lnTo>
                  <a:pt x="2295298" y="1397681"/>
                </a:lnTo>
                <a:lnTo>
                  <a:pt x="2299154" y="1397000"/>
                </a:lnTo>
                <a:lnTo>
                  <a:pt x="2302555" y="1395866"/>
                </a:lnTo>
                <a:lnTo>
                  <a:pt x="2305957" y="1394959"/>
                </a:lnTo>
                <a:lnTo>
                  <a:pt x="2309359" y="1393598"/>
                </a:lnTo>
                <a:lnTo>
                  <a:pt x="2312534" y="1392238"/>
                </a:lnTo>
                <a:lnTo>
                  <a:pt x="2315709" y="1390650"/>
                </a:lnTo>
                <a:lnTo>
                  <a:pt x="2318884" y="1389063"/>
                </a:lnTo>
                <a:lnTo>
                  <a:pt x="2321832" y="1387248"/>
                </a:lnTo>
                <a:lnTo>
                  <a:pt x="2324780" y="1385207"/>
                </a:lnTo>
                <a:lnTo>
                  <a:pt x="2327502" y="1383393"/>
                </a:lnTo>
                <a:lnTo>
                  <a:pt x="2330223" y="1381125"/>
                </a:lnTo>
                <a:lnTo>
                  <a:pt x="2332945" y="1378857"/>
                </a:lnTo>
                <a:lnTo>
                  <a:pt x="2335213" y="1376590"/>
                </a:lnTo>
                <a:lnTo>
                  <a:pt x="2337707" y="1373868"/>
                </a:lnTo>
                <a:lnTo>
                  <a:pt x="2339748" y="1371373"/>
                </a:lnTo>
                <a:lnTo>
                  <a:pt x="2341789" y="1368652"/>
                </a:lnTo>
                <a:lnTo>
                  <a:pt x="2343830" y="1365931"/>
                </a:lnTo>
                <a:lnTo>
                  <a:pt x="2345418" y="1362756"/>
                </a:lnTo>
                <a:lnTo>
                  <a:pt x="2347232" y="1360034"/>
                </a:lnTo>
                <a:lnTo>
                  <a:pt x="2348593" y="1357086"/>
                </a:lnTo>
                <a:lnTo>
                  <a:pt x="2350180" y="1353684"/>
                </a:lnTo>
                <a:lnTo>
                  <a:pt x="2351088" y="1350509"/>
                </a:lnTo>
                <a:lnTo>
                  <a:pt x="2351995" y="1347561"/>
                </a:lnTo>
                <a:lnTo>
                  <a:pt x="2352902" y="1343932"/>
                </a:lnTo>
                <a:lnTo>
                  <a:pt x="2353582" y="1340531"/>
                </a:lnTo>
                <a:lnTo>
                  <a:pt x="2354036" y="1337129"/>
                </a:lnTo>
                <a:lnTo>
                  <a:pt x="2354263" y="1333500"/>
                </a:lnTo>
                <a:lnTo>
                  <a:pt x="2354263" y="1330098"/>
                </a:lnTo>
                <a:lnTo>
                  <a:pt x="2354263" y="160111"/>
                </a:lnTo>
                <a:lnTo>
                  <a:pt x="2354263" y="156709"/>
                </a:lnTo>
                <a:lnTo>
                  <a:pt x="2354036" y="153080"/>
                </a:lnTo>
                <a:lnTo>
                  <a:pt x="2353582" y="149679"/>
                </a:lnTo>
                <a:lnTo>
                  <a:pt x="2352902" y="146277"/>
                </a:lnTo>
                <a:lnTo>
                  <a:pt x="2351995" y="143102"/>
                </a:lnTo>
                <a:lnTo>
                  <a:pt x="2351088" y="139700"/>
                </a:lnTo>
                <a:lnTo>
                  <a:pt x="2350180" y="136525"/>
                </a:lnTo>
                <a:lnTo>
                  <a:pt x="2348593" y="133350"/>
                </a:lnTo>
                <a:lnTo>
                  <a:pt x="2347232" y="130402"/>
                </a:lnTo>
                <a:lnTo>
                  <a:pt x="2345418" y="127454"/>
                </a:lnTo>
                <a:lnTo>
                  <a:pt x="2343830" y="124505"/>
                </a:lnTo>
                <a:lnTo>
                  <a:pt x="2341789" y="121784"/>
                </a:lnTo>
                <a:lnTo>
                  <a:pt x="2339748" y="119062"/>
                </a:lnTo>
                <a:lnTo>
                  <a:pt x="2337707" y="116568"/>
                </a:lnTo>
                <a:lnTo>
                  <a:pt x="2335213" y="114073"/>
                </a:lnTo>
                <a:lnTo>
                  <a:pt x="2332945" y="111579"/>
                </a:lnTo>
                <a:lnTo>
                  <a:pt x="2330223" y="109311"/>
                </a:lnTo>
                <a:lnTo>
                  <a:pt x="2327502" y="107270"/>
                </a:lnTo>
                <a:lnTo>
                  <a:pt x="2324780" y="105002"/>
                </a:lnTo>
                <a:lnTo>
                  <a:pt x="2321832" y="103187"/>
                </a:lnTo>
                <a:lnTo>
                  <a:pt x="2318884" y="101373"/>
                </a:lnTo>
                <a:lnTo>
                  <a:pt x="2315709" y="99559"/>
                </a:lnTo>
                <a:lnTo>
                  <a:pt x="2312534" y="98198"/>
                </a:lnTo>
                <a:lnTo>
                  <a:pt x="2309359" y="96837"/>
                </a:lnTo>
                <a:lnTo>
                  <a:pt x="2305957" y="95704"/>
                </a:lnTo>
                <a:lnTo>
                  <a:pt x="2302555" y="94570"/>
                </a:lnTo>
                <a:lnTo>
                  <a:pt x="2299154" y="93662"/>
                </a:lnTo>
                <a:lnTo>
                  <a:pt x="2295298" y="92755"/>
                </a:lnTo>
                <a:lnTo>
                  <a:pt x="2291670" y="92075"/>
                </a:lnTo>
                <a:lnTo>
                  <a:pt x="2288041" y="91848"/>
                </a:lnTo>
                <a:lnTo>
                  <a:pt x="2284186" y="91621"/>
                </a:lnTo>
                <a:lnTo>
                  <a:pt x="2280330" y="91395"/>
                </a:lnTo>
                <a:lnTo>
                  <a:pt x="229507" y="91395"/>
                </a:lnTo>
                <a:close/>
                <a:moveTo>
                  <a:pt x="81642" y="0"/>
                </a:moveTo>
                <a:lnTo>
                  <a:pt x="86178" y="0"/>
                </a:lnTo>
                <a:lnTo>
                  <a:pt x="2424113" y="0"/>
                </a:lnTo>
                <a:lnTo>
                  <a:pt x="2428648" y="0"/>
                </a:lnTo>
                <a:lnTo>
                  <a:pt x="2432730" y="227"/>
                </a:lnTo>
                <a:lnTo>
                  <a:pt x="2436813" y="680"/>
                </a:lnTo>
                <a:lnTo>
                  <a:pt x="2441122" y="1361"/>
                </a:lnTo>
                <a:lnTo>
                  <a:pt x="2445204" y="2268"/>
                </a:lnTo>
                <a:lnTo>
                  <a:pt x="2449286" y="3402"/>
                </a:lnTo>
                <a:lnTo>
                  <a:pt x="2452914" y="4536"/>
                </a:lnTo>
                <a:lnTo>
                  <a:pt x="2456770" y="5896"/>
                </a:lnTo>
                <a:lnTo>
                  <a:pt x="2460625" y="7484"/>
                </a:lnTo>
                <a:lnTo>
                  <a:pt x="2464480" y="9298"/>
                </a:lnTo>
                <a:lnTo>
                  <a:pt x="2467882" y="11339"/>
                </a:lnTo>
                <a:lnTo>
                  <a:pt x="2471284" y="13380"/>
                </a:lnTo>
                <a:lnTo>
                  <a:pt x="2474459" y="15421"/>
                </a:lnTo>
                <a:lnTo>
                  <a:pt x="2477861" y="17916"/>
                </a:lnTo>
                <a:lnTo>
                  <a:pt x="2480809" y="20184"/>
                </a:lnTo>
                <a:lnTo>
                  <a:pt x="2483757" y="22905"/>
                </a:lnTo>
                <a:lnTo>
                  <a:pt x="2486479" y="25400"/>
                </a:lnTo>
                <a:lnTo>
                  <a:pt x="2489200" y="28348"/>
                </a:lnTo>
                <a:lnTo>
                  <a:pt x="2491695" y="31296"/>
                </a:lnTo>
                <a:lnTo>
                  <a:pt x="2493963" y="34471"/>
                </a:lnTo>
                <a:lnTo>
                  <a:pt x="2496230" y="37646"/>
                </a:lnTo>
                <a:lnTo>
                  <a:pt x="2498272" y="40821"/>
                </a:lnTo>
                <a:lnTo>
                  <a:pt x="2499859" y="44450"/>
                </a:lnTo>
                <a:lnTo>
                  <a:pt x="2501673" y="47625"/>
                </a:lnTo>
                <a:lnTo>
                  <a:pt x="2503261" y="51480"/>
                </a:lnTo>
                <a:lnTo>
                  <a:pt x="2504395" y="54882"/>
                </a:lnTo>
                <a:lnTo>
                  <a:pt x="2505755" y="58737"/>
                </a:lnTo>
                <a:lnTo>
                  <a:pt x="2506663" y="62593"/>
                </a:lnTo>
                <a:lnTo>
                  <a:pt x="2507343" y="66221"/>
                </a:lnTo>
                <a:lnTo>
                  <a:pt x="2508023" y="70304"/>
                </a:lnTo>
                <a:lnTo>
                  <a:pt x="2508250" y="74159"/>
                </a:lnTo>
                <a:lnTo>
                  <a:pt x="2508250" y="78241"/>
                </a:lnTo>
                <a:lnTo>
                  <a:pt x="2508250" y="1411968"/>
                </a:lnTo>
                <a:lnTo>
                  <a:pt x="2508250" y="1416050"/>
                </a:lnTo>
                <a:lnTo>
                  <a:pt x="2508023" y="1420132"/>
                </a:lnTo>
                <a:lnTo>
                  <a:pt x="2507343" y="1423988"/>
                </a:lnTo>
                <a:lnTo>
                  <a:pt x="2506663" y="1427616"/>
                </a:lnTo>
                <a:lnTo>
                  <a:pt x="2505755" y="1431472"/>
                </a:lnTo>
                <a:lnTo>
                  <a:pt x="2504395" y="1435327"/>
                </a:lnTo>
                <a:lnTo>
                  <a:pt x="2503261" y="1439182"/>
                </a:lnTo>
                <a:lnTo>
                  <a:pt x="2501673" y="1442584"/>
                </a:lnTo>
                <a:lnTo>
                  <a:pt x="2499859" y="1446213"/>
                </a:lnTo>
                <a:lnTo>
                  <a:pt x="2498272" y="1449388"/>
                </a:lnTo>
                <a:lnTo>
                  <a:pt x="2496230" y="1452790"/>
                </a:lnTo>
                <a:lnTo>
                  <a:pt x="2493963" y="1455965"/>
                </a:lnTo>
                <a:lnTo>
                  <a:pt x="2491695" y="1458913"/>
                </a:lnTo>
                <a:lnTo>
                  <a:pt x="2489200" y="1462088"/>
                </a:lnTo>
                <a:lnTo>
                  <a:pt x="2486479" y="1464809"/>
                </a:lnTo>
                <a:lnTo>
                  <a:pt x="2483757" y="1467531"/>
                </a:lnTo>
                <a:lnTo>
                  <a:pt x="2480809" y="1470025"/>
                </a:lnTo>
                <a:lnTo>
                  <a:pt x="2477861" y="1472747"/>
                </a:lnTo>
                <a:lnTo>
                  <a:pt x="2474459" y="1475015"/>
                </a:lnTo>
                <a:lnTo>
                  <a:pt x="2471284" y="1477282"/>
                </a:lnTo>
                <a:lnTo>
                  <a:pt x="2467882" y="1479097"/>
                </a:lnTo>
                <a:lnTo>
                  <a:pt x="2464480" y="1480911"/>
                </a:lnTo>
                <a:lnTo>
                  <a:pt x="2460625" y="1482725"/>
                </a:lnTo>
                <a:lnTo>
                  <a:pt x="2456770" y="1484313"/>
                </a:lnTo>
                <a:lnTo>
                  <a:pt x="2452914" y="1485674"/>
                </a:lnTo>
                <a:lnTo>
                  <a:pt x="2449286" y="1487034"/>
                </a:lnTo>
                <a:lnTo>
                  <a:pt x="2445204" y="1487941"/>
                </a:lnTo>
                <a:lnTo>
                  <a:pt x="2441122" y="1488849"/>
                </a:lnTo>
                <a:lnTo>
                  <a:pt x="2436813" y="1489529"/>
                </a:lnTo>
                <a:lnTo>
                  <a:pt x="2432730" y="1489982"/>
                </a:lnTo>
                <a:lnTo>
                  <a:pt x="2428648" y="1490209"/>
                </a:lnTo>
                <a:lnTo>
                  <a:pt x="2424113" y="1490663"/>
                </a:lnTo>
                <a:lnTo>
                  <a:pt x="86178" y="1490663"/>
                </a:lnTo>
                <a:lnTo>
                  <a:pt x="81642" y="1490209"/>
                </a:lnTo>
                <a:lnTo>
                  <a:pt x="77333" y="1489982"/>
                </a:lnTo>
                <a:lnTo>
                  <a:pt x="73251" y="1489529"/>
                </a:lnTo>
                <a:lnTo>
                  <a:pt x="68942" y="1488849"/>
                </a:lnTo>
                <a:lnTo>
                  <a:pt x="64860" y="1487941"/>
                </a:lnTo>
                <a:lnTo>
                  <a:pt x="60778" y="1487034"/>
                </a:lnTo>
                <a:lnTo>
                  <a:pt x="57150" y="1485674"/>
                </a:lnTo>
                <a:lnTo>
                  <a:pt x="53294" y="1484313"/>
                </a:lnTo>
                <a:lnTo>
                  <a:pt x="49439" y="1482725"/>
                </a:lnTo>
                <a:lnTo>
                  <a:pt x="45810" y="1480911"/>
                </a:lnTo>
                <a:lnTo>
                  <a:pt x="42182" y="1479097"/>
                </a:lnTo>
                <a:lnTo>
                  <a:pt x="39007" y="1477282"/>
                </a:lnTo>
                <a:lnTo>
                  <a:pt x="35605" y="1475015"/>
                </a:lnTo>
                <a:lnTo>
                  <a:pt x="32430" y="1472747"/>
                </a:lnTo>
                <a:lnTo>
                  <a:pt x="29255" y="1470025"/>
                </a:lnTo>
                <a:lnTo>
                  <a:pt x="26307" y="1467531"/>
                </a:lnTo>
                <a:lnTo>
                  <a:pt x="23585" y="1464809"/>
                </a:lnTo>
                <a:lnTo>
                  <a:pt x="21091" y="1462088"/>
                </a:lnTo>
                <a:lnTo>
                  <a:pt x="18596" y="1458913"/>
                </a:lnTo>
                <a:lnTo>
                  <a:pt x="16101" y="1455965"/>
                </a:lnTo>
                <a:lnTo>
                  <a:pt x="13833" y="1452790"/>
                </a:lnTo>
                <a:lnTo>
                  <a:pt x="12019" y="1449388"/>
                </a:lnTo>
                <a:lnTo>
                  <a:pt x="9978" y="1446213"/>
                </a:lnTo>
                <a:lnTo>
                  <a:pt x="8391" y="1442584"/>
                </a:lnTo>
                <a:lnTo>
                  <a:pt x="6803" y="1439182"/>
                </a:lnTo>
                <a:lnTo>
                  <a:pt x="5442" y="1435327"/>
                </a:lnTo>
                <a:lnTo>
                  <a:pt x="4308" y="1431472"/>
                </a:lnTo>
                <a:lnTo>
                  <a:pt x="3401" y="1427616"/>
                </a:lnTo>
                <a:lnTo>
                  <a:pt x="2494" y="1423988"/>
                </a:lnTo>
                <a:lnTo>
                  <a:pt x="2041" y="1420132"/>
                </a:lnTo>
                <a:lnTo>
                  <a:pt x="1814" y="1416050"/>
                </a:lnTo>
                <a:lnTo>
                  <a:pt x="1587" y="1411968"/>
                </a:lnTo>
                <a:lnTo>
                  <a:pt x="1587" y="78241"/>
                </a:lnTo>
                <a:lnTo>
                  <a:pt x="1814" y="74159"/>
                </a:lnTo>
                <a:lnTo>
                  <a:pt x="2041" y="70304"/>
                </a:lnTo>
                <a:lnTo>
                  <a:pt x="2494" y="66221"/>
                </a:lnTo>
                <a:lnTo>
                  <a:pt x="3401" y="62593"/>
                </a:lnTo>
                <a:lnTo>
                  <a:pt x="4308" y="58737"/>
                </a:lnTo>
                <a:lnTo>
                  <a:pt x="5442" y="54882"/>
                </a:lnTo>
                <a:lnTo>
                  <a:pt x="6803" y="51480"/>
                </a:lnTo>
                <a:lnTo>
                  <a:pt x="8391" y="47625"/>
                </a:lnTo>
                <a:lnTo>
                  <a:pt x="9978" y="44450"/>
                </a:lnTo>
                <a:lnTo>
                  <a:pt x="12019" y="40821"/>
                </a:lnTo>
                <a:lnTo>
                  <a:pt x="13833" y="37646"/>
                </a:lnTo>
                <a:lnTo>
                  <a:pt x="16101" y="34471"/>
                </a:lnTo>
                <a:lnTo>
                  <a:pt x="18596" y="31296"/>
                </a:lnTo>
                <a:lnTo>
                  <a:pt x="21091" y="28348"/>
                </a:lnTo>
                <a:lnTo>
                  <a:pt x="23585" y="25400"/>
                </a:lnTo>
                <a:lnTo>
                  <a:pt x="26307" y="22905"/>
                </a:lnTo>
                <a:lnTo>
                  <a:pt x="29255" y="20184"/>
                </a:lnTo>
                <a:lnTo>
                  <a:pt x="32430" y="17916"/>
                </a:lnTo>
                <a:lnTo>
                  <a:pt x="35605" y="15421"/>
                </a:lnTo>
                <a:lnTo>
                  <a:pt x="39007" y="13380"/>
                </a:lnTo>
                <a:lnTo>
                  <a:pt x="42182" y="11339"/>
                </a:lnTo>
                <a:lnTo>
                  <a:pt x="45810" y="9298"/>
                </a:lnTo>
                <a:lnTo>
                  <a:pt x="49439" y="7484"/>
                </a:lnTo>
                <a:lnTo>
                  <a:pt x="53294" y="5896"/>
                </a:lnTo>
                <a:lnTo>
                  <a:pt x="57150" y="4536"/>
                </a:lnTo>
                <a:lnTo>
                  <a:pt x="60778" y="3402"/>
                </a:lnTo>
                <a:lnTo>
                  <a:pt x="64860" y="2268"/>
                </a:lnTo>
                <a:lnTo>
                  <a:pt x="68942" y="1361"/>
                </a:lnTo>
                <a:lnTo>
                  <a:pt x="73251" y="680"/>
                </a:lnTo>
                <a:lnTo>
                  <a:pt x="77333" y="227"/>
                </a:lnTo>
                <a:lnTo>
                  <a:pt x="8164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418529" y="-17533"/>
            <a:ext cx="1307591" cy="2850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7925" b="1" dirty="0" smtClean="0">
                <a:solidFill>
                  <a:srgbClr val="C20F2A"/>
                </a:solidFill>
                <a:latin typeface="Impact" panose="020B0806030902050204" pitchFamily="34" charset="0"/>
                <a:ea typeface="GeikaiSuikou" panose="02000609000000000000" pitchFamily="49" charset="-128"/>
              </a:rPr>
              <a:t>8</a:t>
            </a:r>
            <a:endParaRPr lang="zh-CN" altLang="en-US" sz="17925" b="1" dirty="0">
              <a:solidFill>
                <a:srgbClr val="C20F2A"/>
              </a:solidFill>
              <a:latin typeface="Impact" panose="020B0806030902050204" pitchFamily="34" charset="0"/>
              <a:ea typeface="GeikaiSuikou" panose="02000609000000000000" pitchFamily="49" charset="-128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76400" y="3147743"/>
            <a:ext cx="5791200" cy="548730"/>
          </a:xfrm>
        </p:spPr>
        <p:txBody>
          <a:bodyPr anchor="ctr">
            <a:normAutofit/>
          </a:bodyPr>
          <a:lstStyle>
            <a:lvl1pPr algn="ctr"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76400" y="5444583"/>
            <a:ext cx="5791200" cy="410214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00CF5-B834-458E-B210-A4876CB298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653AF-15A8-4C1A-979D-9917D4653C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14:ripple/>
      </p:transition>
    </mc:Choice>
    <mc:Fallback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87459" y="365125"/>
            <a:ext cx="6727892" cy="1325563"/>
          </a:xfr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>
            <a:lvl1pPr marL="342900" indent="-342900">
              <a:lnSpc>
                <a:spcPct val="120000"/>
              </a:lnSpc>
              <a:buFont typeface="Arial" panose="020B0604020202020204" pitchFamily="34" charset="0"/>
              <a:buChar char="•"/>
              <a:defRPr sz="2400"/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00CF5-B834-458E-B210-A4876CB298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653AF-15A8-4C1A-979D-9917D4653C71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>
            <a:hlinkClick r:id="rId2"/>
          </p:cNvPr>
          <p:cNvSpPr/>
          <p:nvPr/>
        </p:nvSpPr>
        <p:spPr>
          <a:xfrm>
            <a:off x="764381" y="728663"/>
            <a:ext cx="716076" cy="581532"/>
          </a:xfrm>
          <a:prstGeom prst="rect">
            <a:avLst/>
          </a:prstGeom>
          <a:solidFill>
            <a:srgbClr val="C20F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2400" dirty="0">
              <a:solidFill>
                <a:prstClr val="white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8" name="矩形 7">
            <a:hlinkClick r:id="rId2"/>
          </p:cNvPr>
          <p:cNvSpPr/>
          <p:nvPr/>
        </p:nvSpPr>
        <p:spPr>
          <a:xfrm>
            <a:off x="1591516" y="728663"/>
            <a:ext cx="84884" cy="581532"/>
          </a:xfrm>
          <a:prstGeom prst="rect">
            <a:avLst/>
          </a:prstGeom>
          <a:solidFill>
            <a:srgbClr val="C20F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4950" dirty="0">
              <a:solidFill>
                <a:prstClr val="white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14:ripple/>
      </p:transition>
    </mc:Choice>
    <mc:Fallback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形标注 7"/>
          <p:cNvSpPr/>
          <p:nvPr/>
        </p:nvSpPr>
        <p:spPr>
          <a:xfrm rot="1346123">
            <a:off x="5581047" y="1230248"/>
            <a:ext cx="883723" cy="1177842"/>
          </a:xfrm>
          <a:prstGeom prst="wedgeEllipseCallout">
            <a:avLst/>
          </a:prstGeom>
          <a:solidFill>
            <a:srgbClr val="C20F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solidFill>
                <a:schemeClr val="tx1"/>
              </a:solidFill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0" y="3400669"/>
            <a:ext cx="2875175" cy="28331"/>
          </a:xfrm>
          <a:prstGeom prst="line">
            <a:avLst/>
          </a:prstGeom>
          <a:ln w="34925"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6268826" y="3429000"/>
            <a:ext cx="2875175" cy="28331"/>
          </a:xfrm>
          <a:prstGeom prst="line">
            <a:avLst/>
          </a:prstGeom>
          <a:ln w="34925"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76500" y="4338389"/>
            <a:ext cx="4191000" cy="702172"/>
          </a:xfrm>
        </p:spPr>
        <p:txBody>
          <a:bodyPr anchor="ctr">
            <a:normAutofit/>
          </a:bodyPr>
          <a:lstStyle>
            <a:lvl1pPr algn="ctr">
              <a:defRPr sz="28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00CF5-B834-458E-B210-A4876CB298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653AF-15A8-4C1A-979D-9917D4653C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14:ripple/>
      </p:transition>
    </mc:Choice>
    <mc:Fallback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87459" y="365125"/>
            <a:ext cx="6727892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 anchor="t">
            <a:normAutofit/>
          </a:bodyPr>
          <a:lstStyle>
            <a:lvl1pPr marL="342900" indent="-342900">
              <a:lnSpc>
                <a:spcPct val="120000"/>
              </a:lnSpc>
              <a:buFont typeface="Arial" panose="020B0604020202020204" pitchFamily="34" charset="0"/>
              <a:buChar char="•"/>
              <a:defRPr sz="2400"/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 anchor="t">
            <a:normAutofit/>
          </a:bodyPr>
          <a:lstStyle>
            <a:lvl1pPr marL="342900" indent="-342900">
              <a:lnSpc>
                <a:spcPct val="120000"/>
              </a:lnSpc>
              <a:buFont typeface="Arial" panose="020B0604020202020204" pitchFamily="34" charset="0"/>
              <a:buChar char="•"/>
              <a:defRPr sz="2400"/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00CF5-B834-458E-B210-A4876CB298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653AF-15A8-4C1A-979D-9917D4653C71}" type="slidenum">
              <a:rPr lang="zh-CN" altLang="en-US" smtClean="0"/>
            </a:fld>
            <a:endParaRPr lang="zh-CN" altLang="en-US"/>
          </a:p>
        </p:txBody>
      </p:sp>
      <p:sp>
        <p:nvSpPr>
          <p:cNvPr id="8" name="矩形 7">
            <a:hlinkClick r:id="rId2"/>
          </p:cNvPr>
          <p:cNvSpPr/>
          <p:nvPr/>
        </p:nvSpPr>
        <p:spPr>
          <a:xfrm>
            <a:off x="764381" y="728663"/>
            <a:ext cx="716076" cy="581532"/>
          </a:xfrm>
          <a:prstGeom prst="rect">
            <a:avLst/>
          </a:prstGeom>
          <a:solidFill>
            <a:srgbClr val="C20F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2400" dirty="0">
              <a:solidFill>
                <a:prstClr val="white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9" name="矩形 8">
            <a:hlinkClick r:id="rId2"/>
          </p:cNvPr>
          <p:cNvSpPr/>
          <p:nvPr/>
        </p:nvSpPr>
        <p:spPr>
          <a:xfrm>
            <a:off x="1591516" y="728663"/>
            <a:ext cx="84884" cy="581532"/>
          </a:xfrm>
          <a:prstGeom prst="rect">
            <a:avLst/>
          </a:prstGeom>
          <a:solidFill>
            <a:srgbClr val="C20F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4950" dirty="0">
              <a:solidFill>
                <a:prstClr val="white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14:ripple/>
      </p:transition>
    </mc:Choice>
    <mc:Fallback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7573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692399"/>
            <a:ext cx="3868340" cy="3497263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7573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692399"/>
            <a:ext cx="3887391" cy="34972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00CF5-B834-458E-B210-A4876CB298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653AF-15A8-4C1A-979D-9917D4653C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14:ripple/>
      </p:transition>
    </mc:Choice>
    <mc:Fallback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hlinkClick r:id="rId2"/>
          </p:cNvPr>
          <p:cNvSpPr/>
          <p:nvPr/>
        </p:nvSpPr>
        <p:spPr>
          <a:xfrm>
            <a:off x="0" y="4393983"/>
            <a:ext cx="9144000" cy="2464017"/>
          </a:xfrm>
          <a:prstGeom prst="rect">
            <a:avLst/>
          </a:prstGeom>
          <a:solidFill>
            <a:srgbClr val="C20F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760">
              <a:solidFill>
                <a:prstClr val="white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0" y="4379546"/>
            <a:ext cx="9144000" cy="0"/>
          </a:xfrm>
          <a:prstGeom prst="line">
            <a:avLst/>
          </a:prstGeom>
          <a:ln w="34925"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>
            <a:hlinkClick r:id="rId2"/>
          </p:cNvPr>
          <p:cNvSpPr/>
          <p:nvPr/>
        </p:nvSpPr>
        <p:spPr>
          <a:xfrm>
            <a:off x="4127074" y="6264062"/>
            <a:ext cx="158481" cy="21130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760">
              <a:solidFill>
                <a:srgbClr val="4D4D4D"/>
              </a:solidFill>
            </a:endParaRPr>
          </a:p>
        </p:txBody>
      </p:sp>
      <p:sp>
        <p:nvSpPr>
          <p:cNvPr id="9" name="椭圆 8">
            <a:hlinkClick r:id="rId2"/>
          </p:cNvPr>
          <p:cNvSpPr/>
          <p:nvPr/>
        </p:nvSpPr>
        <p:spPr>
          <a:xfrm>
            <a:off x="4370864" y="6264062"/>
            <a:ext cx="158481" cy="21130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760">
              <a:solidFill>
                <a:srgbClr val="4D4D4D"/>
              </a:solidFill>
            </a:endParaRPr>
          </a:p>
        </p:txBody>
      </p:sp>
      <p:sp>
        <p:nvSpPr>
          <p:cNvPr id="10" name="椭圆 9">
            <a:hlinkClick r:id="rId2"/>
          </p:cNvPr>
          <p:cNvSpPr/>
          <p:nvPr/>
        </p:nvSpPr>
        <p:spPr>
          <a:xfrm>
            <a:off x="4614655" y="6264062"/>
            <a:ext cx="158481" cy="21130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760">
              <a:solidFill>
                <a:srgbClr val="4D4D4D"/>
              </a:solidFill>
            </a:endParaRPr>
          </a:p>
        </p:txBody>
      </p:sp>
      <p:sp>
        <p:nvSpPr>
          <p:cNvPr id="11" name="椭圆 10">
            <a:hlinkClick r:id="rId2"/>
          </p:cNvPr>
          <p:cNvSpPr/>
          <p:nvPr/>
        </p:nvSpPr>
        <p:spPr>
          <a:xfrm>
            <a:off x="4858446" y="6264062"/>
            <a:ext cx="158481" cy="21130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760">
              <a:solidFill>
                <a:srgbClr val="4D4D4D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129939" y="-28445"/>
            <a:ext cx="3409214" cy="5609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7925" b="1" dirty="0" smtClean="0">
                <a:solidFill>
                  <a:srgbClr val="C20F2A"/>
                </a:solidFill>
                <a:latin typeface="Impact" panose="020B0806030902050204" pitchFamily="34" charset="0"/>
                <a:ea typeface="GeikaiSuikou" panose="02000609000000000000" pitchFamily="49" charset="-128"/>
              </a:rPr>
              <a:t>201</a:t>
            </a:r>
            <a:endParaRPr lang="zh-CN" altLang="en-US" sz="17925" b="1" dirty="0">
              <a:solidFill>
                <a:srgbClr val="C20F2A"/>
              </a:solidFill>
              <a:latin typeface="Impact" panose="020B0806030902050204" pitchFamily="34" charset="0"/>
              <a:ea typeface="GeikaiSuikou" panose="02000609000000000000" pitchFamily="49" charset="-128"/>
            </a:endParaRPr>
          </a:p>
        </p:txBody>
      </p:sp>
      <p:sp>
        <p:nvSpPr>
          <p:cNvPr id="13" name="KSO_Shape"/>
          <p:cNvSpPr/>
          <p:nvPr/>
        </p:nvSpPr>
        <p:spPr bwMode="auto">
          <a:xfrm>
            <a:off x="3831023" y="4593378"/>
            <a:ext cx="539316" cy="596441"/>
          </a:xfrm>
          <a:custGeom>
            <a:avLst/>
            <a:gdLst/>
            <a:ahLst/>
            <a:cxnLst/>
            <a:rect l="0" t="0" r="r" b="b"/>
            <a:pathLst>
              <a:path w="1903412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4" name="KSO_Shape"/>
          <p:cNvSpPr/>
          <p:nvPr/>
        </p:nvSpPr>
        <p:spPr bwMode="auto">
          <a:xfrm>
            <a:off x="4772611" y="4663910"/>
            <a:ext cx="540366" cy="512747"/>
          </a:xfrm>
          <a:custGeom>
            <a:avLst/>
            <a:gdLst>
              <a:gd name="T0" fmla="*/ 1091648 w 2509838"/>
              <a:gd name="T1" fmla="*/ 1608111 h 1787526"/>
              <a:gd name="T2" fmla="*/ 1364673 w 2509838"/>
              <a:gd name="T3" fmla="*/ 1644625 h 1787526"/>
              <a:gd name="T4" fmla="*/ 1419551 w 2509838"/>
              <a:gd name="T5" fmla="*/ 1603152 h 1787526"/>
              <a:gd name="T6" fmla="*/ 2438407 w 2509838"/>
              <a:gd name="T7" fmla="*/ 1567539 h 1787526"/>
              <a:gd name="T8" fmla="*/ 2487842 w 2509838"/>
              <a:gd name="T9" fmla="*/ 1592108 h 1787526"/>
              <a:gd name="T10" fmla="*/ 2509611 w 2509838"/>
              <a:gd name="T11" fmla="*/ 1640568 h 1787526"/>
              <a:gd name="T12" fmla="*/ 2495552 w 2509838"/>
              <a:gd name="T13" fmla="*/ 1753040 h 1787526"/>
              <a:gd name="T14" fmla="*/ 2450426 w 2509838"/>
              <a:gd name="T15" fmla="*/ 1783920 h 1787526"/>
              <a:gd name="T16" fmla="*/ 55558 w 2509838"/>
              <a:gd name="T17" fmla="*/ 1782793 h 1787526"/>
              <a:gd name="T18" fmla="*/ 12472 w 2509838"/>
              <a:gd name="T19" fmla="*/ 1750110 h 1787526"/>
              <a:gd name="T20" fmla="*/ 680 w 2509838"/>
              <a:gd name="T21" fmla="*/ 1636736 h 1787526"/>
              <a:gd name="T22" fmla="*/ 24717 w 2509838"/>
              <a:gd name="T23" fmla="*/ 1589628 h 1787526"/>
              <a:gd name="T24" fmla="*/ 75740 w 2509838"/>
              <a:gd name="T25" fmla="*/ 1567089 h 1787526"/>
              <a:gd name="T26" fmla="*/ 933501 w 2509838"/>
              <a:gd name="T27" fmla="*/ 749091 h 1787526"/>
              <a:gd name="T28" fmla="*/ 932155 w 2509838"/>
              <a:gd name="T29" fmla="*/ 1160902 h 1787526"/>
              <a:gd name="T30" fmla="*/ 829865 w 2509838"/>
              <a:gd name="T31" fmla="*/ 1167944 h 1787526"/>
              <a:gd name="T32" fmla="*/ 814387 w 2509838"/>
              <a:gd name="T33" fmla="*/ 760448 h 1787526"/>
              <a:gd name="T34" fmla="*/ 837043 w 2509838"/>
              <a:gd name="T35" fmla="*/ 738188 h 1787526"/>
              <a:gd name="T36" fmla="*/ 1416304 w 2509838"/>
              <a:gd name="T37" fmla="*/ 686474 h 1787526"/>
              <a:gd name="T38" fmla="*/ 1412034 w 2509838"/>
              <a:gd name="T39" fmla="*/ 1161601 h 1787526"/>
              <a:gd name="T40" fmla="*/ 1308659 w 2509838"/>
              <a:gd name="T41" fmla="*/ 1166588 h 1787526"/>
              <a:gd name="T42" fmla="*/ 1296074 w 2509838"/>
              <a:gd name="T43" fmla="*/ 694181 h 1787526"/>
              <a:gd name="T44" fmla="*/ 988416 w 2509838"/>
              <a:gd name="T45" fmla="*/ 671513 h 1787526"/>
              <a:gd name="T46" fmla="*/ 1088565 w 2509838"/>
              <a:gd name="T47" fmla="*/ 688968 h 1787526"/>
              <a:gd name="T48" fmla="*/ 1081281 w 2509838"/>
              <a:gd name="T49" fmla="*/ 1163414 h 1787526"/>
              <a:gd name="T50" fmla="*/ 976581 w 2509838"/>
              <a:gd name="T51" fmla="*/ 1165228 h 1787526"/>
              <a:gd name="T52" fmla="*/ 966338 w 2509838"/>
              <a:gd name="T53" fmla="*/ 691461 h 1787526"/>
              <a:gd name="T54" fmla="*/ 1546133 w 2509838"/>
              <a:gd name="T55" fmla="*/ 590550 h 1787526"/>
              <a:gd name="T56" fmla="*/ 1571170 w 2509838"/>
              <a:gd name="T57" fmla="*/ 617105 h 1787526"/>
              <a:gd name="T58" fmla="*/ 1558196 w 2509838"/>
              <a:gd name="T59" fmla="*/ 1165903 h 1787526"/>
              <a:gd name="T60" fmla="*/ 1453496 w 2509838"/>
              <a:gd name="T61" fmla="*/ 1160229 h 1787526"/>
              <a:gd name="T62" fmla="*/ 1449399 w 2509838"/>
              <a:gd name="T63" fmla="*/ 608026 h 1787526"/>
              <a:gd name="T64" fmla="*/ 1229322 w 2509838"/>
              <a:gd name="T65" fmla="*/ 590777 h 1787526"/>
              <a:gd name="T66" fmla="*/ 1252538 w 2509838"/>
              <a:gd name="T67" fmla="*/ 620282 h 1787526"/>
              <a:gd name="T68" fmla="*/ 1236833 w 2509838"/>
              <a:gd name="T69" fmla="*/ 1167492 h 1787526"/>
              <a:gd name="T70" fmla="*/ 1132815 w 2509838"/>
              <a:gd name="T71" fmla="*/ 1157959 h 1787526"/>
              <a:gd name="T72" fmla="*/ 1131450 w 2509838"/>
              <a:gd name="T73" fmla="*/ 605303 h 1787526"/>
              <a:gd name="T74" fmla="*/ 1713065 w 2509838"/>
              <a:gd name="T75" fmla="*/ 508680 h 1787526"/>
              <a:gd name="T76" fmla="*/ 1733550 w 2509838"/>
              <a:gd name="T77" fmla="*/ 545860 h 1787526"/>
              <a:gd name="T78" fmla="*/ 1715797 w 2509838"/>
              <a:gd name="T79" fmla="*/ 1168174 h 1787526"/>
              <a:gd name="T80" fmla="*/ 1612689 w 2509838"/>
              <a:gd name="T81" fmla="*/ 1153438 h 1787526"/>
              <a:gd name="T82" fmla="*/ 1614055 w 2509838"/>
              <a:gd name="T83" fmla="*/ 521829 h 1787526"/>
              <a:gd name="T84" fmla="*/ 1733550 w 2509838"/>
              <a:gd name="T85" fmla="*/ 464215 h 1787526"/>
              <a:gd name="T86" fmla="*/ 1501548 w 2509838"/>
              <a:gd name="T87" fmla="*/ 379141 h 1787526"/>
              <a:gd name="T88" fmla="*/ 188232 w 2509838"/>
              <a:gd name="T89" fmla="*/ 103187 h 1787526"/>
              <a:gd name="T90" fmla="*/ 158976 w 2509838"/>
              <a:gd name="T91" fmla="*/ 139700 h 1787526"/>
              <a:gd name="T92" fmla="*/ 160110 w 2509838"/>
              <a:gd name="T93" fmla="*/ 1353684 h 1787526"/>
              <a:gd name="T94" fmla="*/ 191407 w 2509838"/>
              <a:gd name="T95" fmla="*/ 1389063 h 1787526"/>
              <a:gd name="T96" fmla="*/ 2288041 w 2509838"/>
              <a:gd name="T97" fmla="*/ 1398588 h 1787526"/>
              <a:gd name="T98" fmla="*/ 2332945 w 2509838"/>
              <a:gd name="T99" fmla="*/ 1378857 h 1787526"/>
              <a:gd name="T100" fmla="*/ 2354036 w 2509838"/>
              <a:gd name="T101" fmla="*/ 1337129 h 1787526"/>
              <a:gd name="T102" fmla="*/ 2343830 w 2509838"/>
              <a:gd name="T103" fmla="*/ 124505 h 1787526"/>
              <a:gd name="T104" fmla="*/ 2305957 w 2509838"/>
              <a:gd name="T105" fmla="*/ 95704 h 1787526"/>
              <a:gd name="T106" fmla="*/ 2436813 w 2509838"/>
              <a:gd name="T107" fmla="*/ 680 h 1787526"/>
              <a:gd name="T108" fmla="*/ 2486479 w 2509838"/>
              <a:gd name="T109" fmla="*/ 25400 h 1787526"/>
              <a:gd name="T110" fmla="*/ 2508250 w 2509838"/>
              <a:gd name="T111" fmla="*/ 74159 h 1787526"/>
              <a:gd name="T112" fmla="*/ 2493963 w 2509838"/>
              <a:gd name="T113" fmla="*/ 1455965 h 1787526"/>
              <a:gd name="T114" fmla="*/ 2449286 w 2509838"/>
              <a:gd name="T115" fmla="*/ 1487034 h 1787526"/>
              <a:gd name="T116" fmla="*/ 57150 w 2509838"/>
              <a:gd name="T117" fmla="*/ 1485674 h 1787526"/>
              <a:gd name="T118" fmla="*/ 13833 w 2509838"/>
              <a:gd name="T119" fmla="*/ 1452790 h 1787526"/>
              <a:gd name="T120" fmla="*/ 2041 w 2509838"/>
              <a:gd name="T121" fmla="*/ 70304 h 1787526"/>
              <a:gd name="T122" fmla="*/ 26307 w 2509838"/>
              <a:gd name="T123" fmla="*/ 22905 h 1787526"/>
              <a:gd name="T124" fmla="*/ 77333 w 2509838"/>
              <a:gd name="T125" fmla="*/ 227 h 1787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09838" h="1787526">
                <a:moveTo>
                  <a:pt x="80048" y="1566863"/>
                </a:moveTo>
                <a:lnTo>
                  <a:pt x="84357" y="1566863"/>
                </a:lnTo>
                <a:lnTo>
                  <a:pt x="1096637" y="1566863"/>
                </a:lnTo>
                <a:lnTo>
                  <a:pt x="1094823" y="1569568"/>
                </a:lnTo>
                <a:lnTo>
                  <a:pt x="1093235" y="1572498"/>
                </a:lnTo>
                <a:lnTo>
                  <a:pt x="1092102" y="1575879"/>
                </a:lnTo>
                <a:lnTo>
                  <a:pt x="1090968" y="1579035"/>
                </a:lnTo>
                <a:lnTo>
                  <a:pt x="1090287" y="1582415"/>
                </a:lnTo>
                <a:lnTo>
                  <a:pt x="1089607" y="1585571"/>
                </a:lnTo>
                <a:lnTo>
                  <a:pt x="1089380" y="1589177"/>
                </a:lnTo>
                <a:lnTo>
                  <a:pt x="1089154" y="1592558"/>
                </a:lnTo>
                <a:lnTo>
                  <a:pt x="1089380" y="1597968"/>
                </a:lnTo>
                <a:lnTo>
                  <a:pt x="1090287" y="1603152"/>
                </a:lnTo>
                <a:lnTo>
                  <a:pt x="1091648" y="1608111"/>
                </a:lnTo>
                <a:lnTo>
                  <a:pt x="1093689" y="1612844"/>
                </a:lnTo>
                <a:lnTo>
                  <a:pt x="1095957" y="1617352"/>
                </a:lnTo>
                <a:lnTo>
                  <a:pt x="1098678" y="1621634"/>
                </a:lnTo>
                <a:lnTo>
                  <a:pt x="1101853" y="1625692"/>
                </a:lnTo>
                <a:lnTo>
                  <a:pt x="1105481" y="1629523"/>
                </a:lnTo>
                <a:lnTo>
                  <a:pt x="1109563" y="1632679"/>
                </a:lnTo>
                <a:lnTo>
                  <a:pt x="1113871" y="1635834"/>
                </a:lnTo>
                <a:lnTo>
                  <a:pt x="1118633" y="1638314"/>
                </a:lnTo>
                <a:lnTo>
                  <a:pt x="1123395" y="1640568"/>
                </a:lnTo>
                <a:lnTo>
                  <a:pt x="1128611" y="1642371"/>
                </a:lnTo>
                <a:lnTo>
                  <a:pt x="1134053" y="1643498"/>
                </a:lnTo>
                <a:lnTo>
                  <a:pt x="1139496" y="1644174"/>
                </a:lnTo>
                <a:lnTo>
                  <a:pt x="1145391" y="1644625"/>
                </a:lnTo>
                <a:lnTo>
                  <a:pt x="1364673" y="1644625"/>
                </a:lnTo>
                <a:lnTo>
                  <a:pt x="1370343" y="1644174"/>
                </a:lnTo>
                <a:lnTo>
                  <a:pt x="1376012" y="1643498"/>
                </a:lnTo>
                <a:lnTo>
                  <a:pt x="1381227" y="1642371"/>
                </a:lnTo>
                <a:lnTo>
                  <a:pt x="1386443" y="1640568"/>
                </a:lnTo>
                <a:lnTo>
                  <a:pt x="1391432" y="1638314"/>
                </a:lnTo>
                <a:lnTo>
                  <a:pt x="1396194" y="1635834"/>
                </a:lnTo>
                <a:lnTo>
                  <a:pt x="1400502" y="1632679"/>
                </a:lnTo>
                <a:lnTo>
                  <a:pt x="1404357" y="1629523"/>
                </a:lnTo>
                <a:lnTo>
                  <a:pt x="1407986" y="1625692"/>
                </a:lnTo>
                <a:lnTo>
                  <a:pt x="1411160" y="1621634"/>
                </a:lnTo>
                <a:lnTo>
                  <a:pt x="1414108" y="1617352"/>
                </a:lnTo>
                <a:lnTo>
                  <a:pt x="1416376" y="1612844"/>
                </a:lnTo>
                <a:lnTo>
                  <a:pt x="1418417" y="1608111"/>
                </a:lnTo>
                <a:lnTo>
                  <a:pt x="1419551" y="1603152"/>
                </a:lnTo>
                <a:lnTo>
                  <a:pt x="1420684" y="1597968"/>
                </a:lnTo>
                <a:lnTo>
                  <a:pt x="1420911" y="1592558"/>
                </a:lnTo>
                <a:lnTo>
                  <a:pt x="1420684" y="1589177"/>
                </a:lnTo>
                <a:lnTo>
                  <a:pt x="1420231" y="1585571"/>
                </a:lnTo>
                <a:lnTo>
                  <a:pt x="1419551" y="1582415"/>
                </a:lnTo>
                <a:lnTo>
                  <a:pt x="1418870" y="1579035"/>
                </a:lnTo>
                <a:lnTo>
                  <a:pt x="1417737" y="1575879"/>
                </a:lnTo>
                <a:lnTo>
                  <a:pt x="1416603" y="1572498"/>
                </a:lnTo>
                <a:lnTo>
                  <a:pt x="1415015" y="1569568"/>
                </a:lnTo>
                <a:lnTo>
                  <a:pt x="1413201" y="1566863"/>
                </a:lnTo>
                <a:lnTo>
                  <a:pt x="2425481" y="1566863"/>
                </a:lnTo>
                <a:lnTo>
                  <a:pt x="2429790" y="1566863"/>
                </a:lnTo>
                <a:lnTo>
                  <a:pt x="2434099" y="1567089"/>
                </a:lnTo>
                <a:lnTo>
                  <a:pt x="2438407" y="1567539"/>
                </a:lnTo>
                <a:lnTo>
                  <a:pt x="2442489" y="1568216"/>
                </a:lnTo>
                <a:lnTo>
                  <a:pt x="2446571" y="1569117"/>
                </a:lnTo>
                <a:lnTo>
                  <a:pt x="2450426" y="1570244"/>
                </a:lnTo>
                <a:lnTo>
                  <a:pt x="2454507" y="1571596"/>
                </a:lnTo>
                <a:lnTo>
                  <a:pt x="2458362" y="1572723"/>
                </a:lnTo>
                <a:lnTo>
                  <a:pt x="2462217" y="1574301"/>
                </a:lnTo>
                <a:lnTo>
                  <a:pt x="2465619" y="1576104"/>
                </a:lnTo>
                <a:lnTo>
                  <a:pt x="2469247" y="1578133"/>
                </a:lnTo>
                <a:lnTo>
                  <a:pt x="2472422" y="1580162"/>
                </a:lnTo>
                <a:lnTo>
                  <a:pt x="2476050" y="1581965"/>
                </a:lnTo>
                <a:lnTo>
                  <a:pt x="2478998" y="1584669"/>
                </a:lnTo>
                <a:lnTo>
                  <a:pt x="2482173" y="1586923"/>
                </a:lnTo>
                <a:lnTo>
                  <a:pt x="2485121" y="1589628"/>
                </a:lnTo>
                <a:lnTo>
                  <a:pt x="2487842" y="1592108"/>
                </a:lnTo>
                <a:lnTo>
                  <a:pt x="2490336" y="1595038"/>
                </a:lnTo>
                <a:lnTo>
                  <a:pt x="2492831" y="1597968"/>
                </a:lnTo>
                <a:lnTo>
                  <a:pt x="2495552" y="1601123"/>
                </a:lnTo>
                <a:lnTo>
                  <a:pt x="2497366" y="1604054"/>
                </a:lnTo>
                <a:lnTo>
                  <a:pt x="2499407" y="1607434"/>
                </a:lnTo>
                <a:lnTo>
                  <a:pt x="2501448" y="1610815"/>
                </a:lnTo>
                <a:lnTo>
                  <a:pt x="2503035" y="1614196"/>
                </a:lnTo>
                <a:lnTo>
                  <a:pt x="2504623" y="1618028"/>
                </a:lnTo>
                <a:lnTo>
                  <a:pt x="2505983" y="1621409"/>
                </a:lnTo>
                <a:lnTo>
                  <a:pt x="2507117" y="1625241"/>
                </a:lnTo>
                <a:lnTo>
                  <a:pt x="2508024" y="1629073"/>
                </a:lnTo>
                <a:lnTo>
                  <a:pt x="2508704" y="1632679"/>
                </a:lnTo>
                <a:lnTo>
                  <a:pt x="2509385" y="1636736"/>
                </a:lnTo>
                <a:lnTo>
                  <a:pt x="2509611" y="1640568"/>
                </a:lnTo>
                <a:lnTo>
                  <a:pt x="2509838" y="1644625"/>
                </a:lnTo>
                <a:lnTo>
                  <a:pt x="2509838" y="1709764"/>
                </a:lnTo>
                <a:lnTo>
                  <a:pt x="2509611" y="1713822"/>
                </a:lnTo>
                <a:lnTo>
                  <a:pt x="2509385" y="1717428"/>
                </a:lnTo>
                <a:lnTo>
                  <a:pt x="2508704" y="1721485"/>
                </a:lnTo>
                <a:lnTo>
                  <a:pt x="2508024" y="1725317"/>
                </a:lnTo>
                <a:lnTo>
                  <a:pt x="2507117" y="1729148"/>
                </a:lnTo>
                <a:lnTo>
                  <a:pt x="2505983" y="1732755"/>
                </a:lnTo>
                <a:lnTo>
                  <a:pt x="2504623" y="1736361"/>
                </a:lnTo>
                <a:lnTo>
                  <a:pt x="2503035" y="1740193"/>
                </a:lnTo>
                <a:lnTo>
                  <a:pt x="2501448" y="1743348"/>
                </a:lnTo>
                <a:lnTo>
                  <a:pt x="2499407" y="1746955"/>
                </a:lnTo>
                <a:lnTo>
                  <a:pt x="2497366" y="1750110"/>
                </a:lnTo>
                <a:lnTo>
                  <a:pt x="2495552" y="1753040"/>
                </a:lnTo>
                <a:lnTo>
                  <a:pt x="2492831" y="1756421"/>
                </a:lnTo>
                <a:lnTo>
                  <a:pt x="2490336" y="1759126"/>
                </a:lnTo>
                <a:lnTo>
                  <a:pt x="2487842" y="1762282"/>
                </a:lnTo>
                <a:lnTo>
                  <a:pt x="2485121" y="1764761"/>
                </a:lnTo>
                <a:lnTo>
                  <a:pt x="2482173" y="1767466"/>
                </a:lnTo>
                <a:lnTo>
                  <a:pt x="2478998" y="1769720"/>
                </a:lnTo>
                <a:lnTo>
                  <a:pt x="2476050" y="1772199"/>
                </a:lnTo>
                <a:lnTo>
                  <a:pt x="2472422" y="1774228"/>
                </a:lnTo>
                <a:lnTo>
                  <a:pt x="2469247" y="1776256"/>
                </a:lnTo>
                <a:lnTo>
                  <a:pt x="2465619" y="1778285"/>
                </a:lnTo>
                <a:lnTo>
                  <a:pt x="2462217" y="1780088"/>
                </a:lnTo>
                <a:lnTo>
                  <a:pt x="2458362" y="1781440"/>
                </a:lnTo>
                <a:lnTo>
                  <a:pt x="2454507" y="1782793"/>
                </a:lnTo>
                <a:lnTo>
                  <a:pt x="2450426" y="1783920"/>
                </a:lnTo>
                <a:lnTo>
                  <a:pt x="2446571" y="1785272"/>
                </a:lnTo>
                <a:lnTo>
                  <a:pt x="2442489" y="1785948"/>
                </a:lnTo>
                <a:lnTo>
                  <a:pt x="2438407" y="1786850"/>
                </a:lnTo>
                <a:lnTo>
                  <a:pt x="2434099" y="1787301"/>
                </a:lnTo>
                <a:lnTo>
                  <a:pt x="2429790" y="1787526"/>
                </a:lnTo>
                <a:lnTo>
                  <a:pt x="2425481" y="1787526"/>
                </a:lnTo>
                <a:lnTo>
                  <a:pt x="84357" y="1787526"/>
                </a:lnTo>
                <a:lnTo>
                  <a:pt x="80048" y="1787526"/>
                </a:lnTo>
                <a:lnTo>
                  <a:pt x="75740" y="1787301"/>
                </a:lnTo>
                <a:lnTo>
                  <a:pt x="71431" y="1786850"/>
                </a:lnTo>
                <a:lnTo>
                  <a:pt x="67349" y="1785948"/>
                </a:lnTo>
                <a:lnTo>
                  <a:pt x="63494" y="1785272"/>
                </a:lnTo>
                <a:lnTo>
                  <a:pt x="59413" y="1783920"/>
                </a:lnTo>
                <a:lnTo>
                  <a:pt x="55558" y="1782793"/>
                </a:lnTo>
                <a:lnTo>
                  <a:pt x="51476" y="1781440"/>
                </a:lnTo>
                <a:lnTo>
                  <a:pt x="48074" y="1780088"/>
                </a:lnTo>
                <a:lnTo>
                  <a:pt x="44219" y="1778285"/>
                </a:lnTo>
                <a:lnTo>
                  <a:pt x="40591" y="1776256"/>
                </a:lnTo>
                <a:lnTo>
                  <a:pt x="37416" y="1774228"/>
                </a:lnTo>
                <a:lnTo>
                  <a:pt x="33788" y="1772199"/>
                </a:lnTo>
                <a:lnTo>
                  <a:pt x="30840" y="1769720"/>
                </a:lnTo>
                <a:lnTo>
                  <a:pt x="27892" y="1767466"/>
                </a:lnTo>
                <a:lnTo>
                  <a:pt x="24717" y="1764761"/>
                </a:lnTo>
                <a:lnTo>
                  <a:pt x="21996" y="1762282"/>
                </a:lnTo>
                <a:lnTo>
                  <a:pt x="19502" y="1759126"/>
                </a:lnTo>
                <a:lnTo>
                  <a:pt x="17007" y="1756421"/>
                </a:lnTo>
                <a:lnTo>
                  <a:pt x="14513" y="1753040"/>
                </a:lnTo>
                <a:lnTo>
                  <a:pt x="12472" y="1750110"/>
                </a:lnTo>
                <a:lnTo>
                  <a:pt x="10431" y="1746955"/>
                </a:lnTo>
                <a:lnTo>
                  <a:pt x="8390" y="1743348"/>
                </a:lnTo>
                <a:lnTo>
                  <a:pt x="6803" y="1740193"/>
                </a:lnTo>
                <a:lnTo>
                  <a:pt x="5442" y="1736361"/>
                </a:lnTo>
                <a:lnTo>
                  <a:pt x="3855" y="1732755"/>
                </a:lnTo>
                <a:lnTo>
                  <a:pt x="2948" y="1729148"/>
                </a:lnTo>
                <a:lnTo>
                  <a:pt x="1814" y="1725317"/>
                </a:lnTo>
                <a:lnTo>
                  <a:pt x="1134" y="1721485"/>
                </a:lnTo>
                <a:lnTo>
                  <a:pt x="680" y="1717428"/>
                </a:lnTo>
                <a:lnTo>
                  <a:pt x="227" y="1713822"/>
                </a:lnTo>
                <a:lnTo>
                  <a:pt x="0" y="1709764"/>
                </a:lnTo>
                <a:lnTo>
                  <a:pt x="0" y="1644625"/>
                </a:lnTo>
                <a:lnTo>
                  <a:pt x="227" y="1640568"/>
                </a:lnTo>
                <a:lnTo>
                  <a:pt x="680" y="1636736"/>
                </a:lnTo>
                <a:lnTo>
                  <a:pt x="1134" y="1632679"/>
                </a:lnTo>
                <a:lnTo>
                  <a:pt x="1814" y="1629073"/>
                </a:lnTo>
                <a:lnTo>
                  <a:pt x="2948" y="1625241"/>
                </a:lnTo>
                <a:lnTo>
                  <a:pt x="3855" y="1621409"/>
                </a:lnTo>
                <a:lnTo>
                  <a:pt x="5442" y="1618028"/>
                </a:lnTo>
                <a:lnTo>
                  <a:pt x="6803" y="1614196"/>
                </a:lnTo>
                <a:lnTo>
                  <a:pt x="8390" y="1610815"/>
                </a:lnTo>
                <a:lnTo>
                  <a:pt x="10431" y="1607434"/>
                </a:lnTo>
                <a:lnTo>
                  <a:pt x="12472" y="1604054"/>
                </a:lnTo>
                <a:lnTo>
                  <a:pt x="14513" y="1601123"/>
                </a:lnTo>
                <a:lnTo>
                  <a:pt x="17007" y="1597968"/>
                </a:lnTo>
                <a:lnTo>
                  <a:pt x="19502" y="1595038"/>
                </a:lnTo>
                <a:lnTo>
                  <a:pt x="21996" y="1592108"/>
                </a:lnTo>
                <a:lnTo>
                  <a:pt x="24717" y="1589628"/>
                </a:lnTo>
                <a:lnTo>
                  <a:pt x="27892" y="1586923"/>
                </a:lnTo>
                <a:lnTo>
                  <a:pt x="30840" y="1584669"/>
                </a:lnTo>
                <a:lnTo>
                  <a:pt x="33788" y="1581965"/>
                </a:lnTo>
                <a:lnTo>
                  <a:pt x="37416" y="1580162"/>
                </a:lnTo>
                <a:lnTo>
                  <a:pt x="40591" y="1578133"/>
                </a:lnTo>
                <a:lnTo>
                  <a:pt x="44219" y="1576104"/>
                </a:lnTo>
                <a:lnTo>
                  <a:pt x="48074" y="1574301"/>
                </a:lnTo>
                <a:lnTo>
                  <a:pt x="51476" y="1572723"/>
                </a:lnTo>
                <a:lnTo>
                  <a:pt x="55558" y="1571596"/>
                </a:lnTo>
                <a:lnTo>
                  <a:pt x="59413" y="1570244"/>
                </a:lnTo>
                <a:lnTo>
                  <a:pt x="63494" y="1569117"/>
                </a:lnTo>
                <a:lnTo>
                  <a:pt x="67349" y="1568216"/>
                </a:lnTo>
                <a:lnTo>
                  <a:pt x="71431" y="1567539"/>
                </a:lnTo>
                <a:lnTo>
                  <a:pt x="75740" y="1567089"/>
                </a:lnTo>
                <a:lnTo>
                  <a:pt x="80048" y="1566863"/>
                </a:lnTo>
                <a:close/>
                <a:moveTo>
                  <a:pt x="837043" y="738188"/>
                </a:moveTo>
                <a:lnTo>
                  <a:pt x="839735" y="738188"/>
                </a:lnTo>
                <a:lnTo>
                  <a:pt x="912639" y="738188"/>
                </a:lnTo>
                <a:lnTo>
                  <a:pt x="915107" y="738188"/>
                </a:lnTo>
                <a:lnTo>
                  <a:pt x="917575" y="738870"/>
                </a:lnTo>
                <a:lnTo>
                  <a:pt x="920042" y="739324"/>
                </a:lnTo>
                <a:lnTo>
                  <a:pt x="922285" y="740232"/>
                </a:lnTo>
                <a:lnTo>
                  <a:pt x="924529" y="741368"/>
                </a:lnTo>
                <a:lnTo>
                  <a:pt x="926772" y="742504"/>
                </a:lnTo>
                <a:lnTo>
                  <a:pt x="928791" y="743867"/>
                </a:lnTo>
                <a:lnTo>
                  <a:pt x="930585" y="745684"/>
                </a:lnTo>
                <a:lnTo>
                  <a:pt x="932155" y="747047"/>
                </a:lnTo>
                <a:lnTo>
                  <a:pt x="933501" y="749091"/>
                </a:lnTo>
                <a:lnTo>
                  <a:pt x="934847" y="751135"/>
                </a:lnTo>
                <a:lnTo>
                  <a:pt x="936193" y="753407"/>
                </a:lnTo>
                <a:lnTo>
                  <a:pt x="936866" y="755678"/>
                </a:lnTo>
                <a:lnTo>
                  <a:pt x="937315" y="757950"/>
                </a:lnTo>
                <a:lnTo>
                  <a:pt x="937763" y="760448"/>
                </a:lnTo>
                <a:lnTo>
                  <a:pt x="938212" y="762947"/>
                </a:lnTo>
                <a:lnTo>
                  <a:pt x="938212" y="1145229"/>
                </a:lnTo>
                <a:lnTo>
                  <a:pt x="937763" y="1147728"/>
                </a:lnTo>
                <a:lnTo>
                  <a:pt x="937315" y="1150227"/>
                </a:lnTo>
                <a:lnTo>
                  <a:pt x="936866" y="1152498"/>
                </a:lnTo>
                <a:lnTo>
                  <a:pt x="936193" y="1154770"/>
                </a:lnTo>
                <a:lnTo>
                  <a:pt x="934847" y="1157041"/>
                </a:lnTo>
                <a:lnTo>
                  <a:pt x="933501" y="1159085"/>
                </a:lnTo>
                <a:lnTo>
                  <a:pt x="932155" y="1160902"/>
                </a:lnTo>
                <a:lnTo>
                  <a:pt x="930585" y="1162720"/>
                </a:lnTo>
                <a:lnTo>
                  <a:pt x="928791" y="1164537"/>
                </a:lnTo>
                <a:lnTo>
                  <a:pt x="926772" y="1165672"/>
                </a:lnTo>
                <a:lnTo>
                  <a:pt x="924529" y="1167035"/>
                </a:lnTo>
                <a:lnTo>
                  <a:pt x="922285" y="1167944"/>
                </a:lnTo>
                <a:lnTo>
                  <a:pt x="920042" y="1168852"/>
                </a:lnTo>
                <a:lnTo>
                  <a:pt x="917575" y="1169534"/>
                </a:lnTo>
                <a:lnTo>
                  <a:pt x="915107" y="1169761"/>
                </a:lnTo>
                <a:lnTo>
                  <a:pt x="912639" y="1169988"/>
                </a:lnTo>
                <a:lnTo>
                  <a:pt x="839735" y="1169988"/>
                </a:lnTo>
                <a:lnTo>
                  <a:pt x="837043" y="1169761"/>
                </a:lnTo>
                <a:lnTo>
                  <a:pt x="834576" y="1169534"/>
                </a:lnTo>
                <a:lnTo>
                  <a:pt x="832108" y="1168852"/>
                </a:lnTo>
                <a:lnTo>
                  <a:pt x="829865" y="1167944"/>
                </a:lnTo>
                <a:lnTo>
                  <a:pt x="827622" y="1167035"/>
                </a:lnTo>
                <a:lnTo>
                  <a:pt x="825603" y="1165672"/>
                </a:lnTo>
                <a:lnTo>
                  <a:pt x="823584" y="1164537"/>
                </a:lnTo>
                <a:lnTo>
                  <a:pt x="821790" y="1162720"/>
                </a:lnTo>
                <a:lnTo>
                  <a:pt x="819995" y="1160902"/>
                </a:lnTo>
                <a:lnTo>
                  <a:pt x="818649" y="1159085"/>
                </a:lnTo>
                <a:lnTo>
                  <a:pt x="817303" y="1157041"/>
                </a:lnTo>
                <a:lnTo>
                  <a:pt x="816406" y="1154770"/>
                </a:lnTo>
                <a:lnTo>
                  <a:pt x="815284" y="1152498"/>
                </a:lnTo>
                <a:lnTo>
                  <a:pt x="814836" y="1150227"/>
                </a:lnTo>
                <a:lnTo>
                  <a:pt x="814387" y="1147728"/>
                </a:lnTo>
                <a:lnTo>
                  <a:pt x="814387" y="1145229"/>
                </a:lnTo>
                <a:lnTo>
                  <a:pt x="814387" y="762947"/>
                </a:lnTo>
                <a:lnTo>
                  <a:pt x="814387" y="760448"/>
                </a:lnTo>
                <a:lnTo>
                  <a:pt x="814836" y="757950"/>
                </a:lnTo>
                <a:lnTo>
                  <a:pt x="815284" y="755678"/>
                </a:lnTo>
                <a:lnTo>
                  <a:pt x="816406" y="753407"/>
                </a:lnTo>
                <a:lnTo>
                  <a:pt x="817303" y="751135"/>
                </a:lnTo>
                <a:lnTo>
                  <a:pt x="818649" y="749091"/>
                </a:lnTo>
                <a:lnTo>
                  <a:pt x="819995" y="747047"/>
                </a:lnTo>
                <a:lnTo>
                  <a:pt x="821790" y="745684"/>
                </a:lnTo>
                <a:lnTo>
                  <a:pt x="823584" y="743867"/>
                </a:lnTo>
                <a:lnTo>
                  <a:pt x="825603" y="742504"/>
                </a:lnTo>
                <a:lnTo>
                  <a:pt x="827622" y="741368"/>
                </a:lnTo>
                <a:lnTo>
                  <a:pt x="829865" y="740232"/>
                </a:lnTo>
                <a:lnTo>
                  <a:pt x="832108" y="739324"/>
                </a:lnTo>
                <a:lnTo>
                  <a:pt x="834576" y="738870"/>
                </a:lnTo>
                <a:lnTo>
                  <a:pt x="837043" y="738188"/>
                </a:lnTo>
                <a:close/>
                <a:moveTo>
                  <a:pt x="1318322" y="671513"/>
                </a:moveTo>
                <a:lnTo>
                  <a:pt x="1320794" y="671513"/>
                </a:lnTo>
                <a:lnTo>
                  <a:pt x="1394056" y="671513"/>
                </a:lnTo>
                <a:lnTo>
                  <a:pt x="1396528" y="671513"/>
                </a:lnTo>
                <a:lnTo>
                  <a:pt x="1399000" y="671966"/>
                </a:lnTo>
                <a:lnTo>
                  <a:pt x="1401472" y="672873"/>
                </a:lnTo>
                <a:lnTo>
                  <a:pt x="1403719" y="673553"/>
                </a:lnTo>
                <a:lnTo>
                  <a:pt x="1405966" y="674913"/>
                </a:lnTo>
                <a:lnTo>
                  <a:pt x="1408213" y="676273"/>
                </a:lnTo>
                <a:lnTo>
                  <a:pt x="1410011" y="677860"/>
                </a:lnTo>
                <a:lnTo>
                  <a:pt x="1412034" y="679900"/>
                </a:lnTo>
                <a:lnTo>
                  <a:pt x="1413607" y="681941"/>
                </a:lnTo>
                <a:lnTo>
                  <a:pt x="1414955" y="683981"/>
                </a:lnTo>
                <a:lnTo>
                  <a:pt x="1416304" y="686474"/>
                </a:lnTo>
                <a:lnTo>
                  <a:pt x="1417203" y="688968"/>
                </a:lnTo>
                <a:lnTo>
                  <a:pt x="1418326" y="691461"/>
                </a:lnTo>
                <a:lnTo>
                  <a:pt x="1418776" y="694181"/>
                </a:lnTo>
                <a:lnTo>
                  <a:pt x="1419225" y="696902"/>
                </a:lnTo>
                <a:lnTo>
                  <a:pt x="1419225" y="699848"/>
                </a:lnTo>
                <a:lnTo>
                  <a:pt x="1419225" y="1141426"/>
                </a:lnTo>
                <a:lnTo>
                  <a:pt x="1419225" y="1144373"/>
                </a:lnTo>
                <a:lnTo>
                  <a:pt x="1418776" y="1147320"/>
                </a:lnTo>
                <a:lnTo>
                  <a:pt x="1418326" y="1149813"/>
                </a:lnTo>
                <a:lnTo>
                  <a:pt x="1417203" y="1152534"/>
                </a:lnTo>
                <a:lnTo>
                  <a:pt x="1416304" y="1155254"/>
                </a:lnTo>
                <a:lnTo>
                  <a:pt x="1414955" y="1157521"/>
                </a:lnTo>
                <a:lnTo>
                  <a:pt x="1413607" y="1159787"/>
                </a:lnTo>
                <a:lnTo>
                  <a:pt x="1412034" y="1161601"/>
                </a:lnTo>
                <a:lnTo>
                  <a:pt x="1410011" y="1163414"/>
                </a:lnTo>
                <a:lnTo>
                  <a:pt x="1408213" y="1165228"/>
                </a:lnTo>
                <a:lnTo>
                  <a:pt x="1405966" y="1166588"/>
                </a:lnTo>
                <a:lnTo>
                  <a:pt x="1403719" y="1167721"/>
                </a:lnTo>
                <a:lnTo>
                  <a:pt x="1401472" y="1168855"/>
                </a:lnTo>
                <a:lnTo>
                  <a:pt x="1399000" y="1169535"/>
                </a:lnTo>
                <a:lnTo>
                  <a:pt x="1396528" y="1169761"/>
                </a:lnTo>
                <a:lnTo>
                  <a:pt x="1394056" y="1169988"/>
                </a:lnTo>
                <a:lnTo>
                  <a:pt x="1320794" y="1169988"/>
                </a:lnTo>
                <a:lnTo>
                  <a:pt x="1318322" y="1169761"/>
                </a:lnTo>
                <a:lnTo>
                  <a:pt x="1315850" y="1169535"/>
                </a:lnTo>
                <a:lnTo>
                  <a:pt x="1313154" y="1168855"/>
                </a:lnTo>
                <a:lnTo>
                  <a:pt x="1310906" y="1167721"/>
                </a:lnTo>
                <a:lnTo>
                  <a:pt x="1308659" y="1166588"/>
                </a:lnTo>
                <a:lnTo>
                  <a:pt x="1306861" y="1165228"/>
                </a:lnTo>
                <a:lnTo>
                  <a:pt x="1304839" y="1163414"/>
                </a:lnTo>
                <a:lnTo>
                  <a:pt x="1303041" y="1161601"/>
                </a:lnTo>
                <a:lnTo>
                  <a:pt x="1301243" y="1159787"/>
                </a:lnTo>
                <a:lnTo>
                  <a:pt x="1299670" y="1157521"/>
                </a:lnTo>
                <a:lnTo>
                  <a:pt x="1298546" y="1155254"/>
                </a:lnTo>
                <a:lnTo>
                  <a:pt x="1297423" y="1152534"/>
                </a:lnTo>
                <a:lnTo>
                  <a:pt x="1296524" y="1149813"/>
                </a:lnTo>
                <a:lnTo>
                  <a:pt x="1296074" y="1147320"/>
                </a:lnTo>
                <a:lnTo>
                  <a:pt x="1295400" y="1144373"/>
                </a:lnTo>
                <a:lnTo>
                  <a:pt x="1295400" y="1141426"/>
                </a:lnTo>
                <a:lnTo>
                  <a:pt x="1295400" y="699848"/>
                </a:lnTo>
                <a:lnTo>
                  <a:pt x="1295400" y="696902"/>
                </a:lnTo>
                <a:lnTo>
                  <a:pt x="1296074" y="694181"/>
                </a:lnTo>
                <a:lnTo>
                  <a:pt x="1296524" y="691461"/>
                </a:lnTo>
                <a:lnTo>
                  <a:pt x="1297423" y="688968"/>
                </a:lnTo>
                <a:lnTo>
                  <a:pt x="1298546" y="686474"/>
                </a:lnTo>
                <a:lnTo>
                  <a:pt x="1299670" y="683981"/>
                </a:lnTo>
                <a:lnTo>
                  <a:pt x="1301243" y="681941"/>
                </a:lnTo>
                <a:lnTo>
                  <a:pt x="1303041" y="679900"/>
                </a:lnTo>
                <a:lnTo>
                  <a:pt x="1304839" y="677860"/>
                </a:lnTo>
                <a:lnTo>
                  <a:pt x="1306861" y="676273"/>
                </a:lnTo>
                <a:lnTo>
                  <a:pt x="1308659" y="674913"/>
                </a:lnTo>
                <a:lnTo>
                  <a:pt x="1310906" y="673553"/>
                </a:lnTo>
                <a:lnTo>
                  <a:pt x="1313154" y="672873"/>
                </a:lnTo>
                <a:lnTo>
                  <a:pt x="1315850" y="671966"/>
                </a:lnTo>
                <a:lnTo>
                  <a:pt x="1318322" y="671513"/>
                </a:lnTo>
                <a:close/>
                <a:moveTo>
                  <a:pt x="988416" y="671513"/>
                </a:moveTo>
                <a:lnTo>
                  <a:pt x="990920" y="671513"/>
                </a:lnTo>
                <a:lnTo>
                  <a:pt x="1065121" y="671513"/>
                </a:lnTo>
                <a:lnTo>
                  <a:pt x="1067624" y="671513"/>
                </a:lnTo>
                <a:lnTo>
                  <a:pt x="1070128" y="671966"/>
                </a:lnTo>
                <a:lnTo>
                  <a:pt x="1072632" y="672873"/>
                </a:lnTo>
                <a:lnTo>
                  <a:pt x="1074908" y="673553"/>
                </a:lnTo>
                <a:lnTo>
                  <a:pt x="1077184" y="674913"/>
                </a:lnTo>
                <a:lnTo>
                  <a:pt x="1079460" y="676273"/>
                </a:lnTo>
                <a:lnTo>
                  <a:pt x="1081281" y="677860"/>
                </a:lnTo>
                <a:lnTo>
                  <a:pt x="1083330" y="679900"/>
                </a:lnTo>
                <a:lnTo>
                  <a:pt x="1084923" y="681941"/>
                </a:lnTo>
                <a:lnTo>
                  <a:pt x="1086288" y="683981"/>
                </a:lnTo>
                <a:lnTo>
                  <a:pt x="1087654" y="686474"/>
                </a:lnTo>
                <a:lnTo>
                  <a:pt x="1088565" y="688968"/>
                </a:lnTo>
                <a:lnTo>
                  <a:pt x="1089703" y="691461"/>
                </a:lnTo>
                <a:lnTo>
                  <a:pt x="1090158" y="694181"/>
                </a:lnTo>
                <a:lnTo>
                  <a:pt x="1090613" y="696902"/>
                </a:lnTo>
                <a:lnTo>
                  <a:pt x="1090613" y="699848"/>
                </a:lnTo>
                <a:lnTo>
                  <a:pt x="1090613" y="1141426"/>
                </a:lnTo>
                <a:lnTo>
                  <a:pt x="1090613" y="1144373"/>
                </a:lnTo>
                <a:lnTo>
                  <a:pt x="1090158" y="1147320"/>
                </a:lnTo>
                <a:lnTo>
                  <a:pt x="1089703" y="1149813"/>
                </a:lnTo>
                <a:lnTo>
                  <a:pt x="1088565" y="1152534"/>
                </a:lnTo>
                <a:lnTo>
                  <a:pt x="1087654" y="1155254"/>
                </a:lnTo>
                <a:lnTo>
                  <a:pt x="1086288" y="1157521"/>
                </a:lnTo>
                <a:lnTo>
                  <a:pt x="1084923" y="1159787"/>
                </a:lnTo>
                <a:lnTo>
                  <a:pt x="1083330" y="1161601"/>
                </a:lnTo>
                <a:lnTo>
                  <a:pt x="1081281" y="1163414"/>
                </a:lnTo>
                <a:lnTo>
                  <a:pt x="1079460" y="1165228"/>
                </a:lnTo>
                <a:lnTo>
                  <a:pt x="1077184" y="1166588"/>
                </a:lnTo>
                <a:lnTo>
                  <a:pt x="1074908" y="1167721"/>
                </a:lnTo>
                <a:lnTo>
                  <a:pt x="1072632" y="1168855"/>
                </a:lnTo>
                <a:lnTo>
                  <a:pt x="1070128" y="1169535"/>
                </a:lnTo>
                <a:lnTo>
                  <a:pt x="1067624" y="1169761"/>
                </a:lnTo>
                <a:lnTo>
                  <a:pt x="1065121" y="1169988"/>
                </a:lnTo>
                <a:lnTo>
                  <a:pt x="990920" y="1169988"/>
                </a:lnTo>
                <a:lnTo>
                  <a:pt x="988416" y="1169761"/>
                </a:lnTo>
                <a:lnTo>
                  <a:pt x="985685" y="1169535"/>
                </a:lnTo>
                <a:lnTo>
                  <a:pt x="983181" y="1168855"/>
                </a:lnTo>
                <a:lnTo>
                  <a:pt x="980905" y="1167721"/>
                </a:lnTo>
                <a:lnTo>
                  <a:pt x="978629" y="1166588"/>
                </a:lnTo>
                <a:lnTo>
                  <a:pt x="976581" y="1165228"/>
                </a:lnTo>
                <a:lnTo>
                  <a:pt x="974532" y="1163414"/>
                </a:lnTo>
                <a:lnTo>
                  <a:pt x="972939" y="1161601"/>
                </a:lnTo>
                <a:lnTo>
                  <a:pt x="971118" y="1159787"/>
                </a:lnTo>
                <a:lnTo>
                  <a:pt x="969525" y="1157521"/>
                </a:lnTo>
                <a:lnTo>
                  <a:pt x="968387" y="1155254"/>
                </a:lnTo>
                <a:lnTo>
                  <a:pt x="967249" y="1152534"/>
                </a:lnTo>
                <a:lnTo>
                  <a:pt x="966338" y="1149813"/>
                </a:lnTo>
                <a:lnTo>
                  <a:pt x="965883" y="1147320"/>
                </a:lnTo>
                <a:lnTo>
                  <a:pt x="965200" y="1144373"/>
                </a:lnTo>
                <a:lnTo>
                  <a:pt x="965200" y="1141426"/>
                </a:lnTo>
                <a:lnTo>
                  <a:pt x="965200" y="699848"/>
                </a:lnTo>
                <a:lnTo>
                  <a:pt x="965200" y="696902"/>
                </a:lnTo>
                <a:lnTo>
                  <a:pt x="965883" y="694181"/>
                </a:lnTo>
                <a:lnTo>
                  <a:pt x="966338" y="691461"/>
                </a:lnTo>
                <a:lnTo>
                  <a:pt x="967249" y="688968"/>
                </a:lnTo>
                <a:lnTo>
                  <a:pt x="968387" y="686474"/>
                </a:lnTo>
                <a:lnTo>
                  <a:pt x="969525" y="683981"/>
                </a:lnTo>
                <a:lnTo>
                  <a:pt x="971118" y="681941"/>
                </a:lnTo>
                <a:lnTo>
                  <a:pt x="972939" y="679900"/>
                </a:lnTo>
                <a:lnTo>
                  <a:pt x="974532" y="677860"/>
                </a:lnTo>
                <a:lnTo>
                  <a:pt x="976581" y="676273"/>
                </a:lnTo>
                <a:lnTo>
                  <a:pt x="978629" y="674913"/>
                </a:lnTo>
                <a:lnTo>
                  <a:pt x="980905" y="673553"/>
                </a:lnTo>
                <a:lnTo>
                  <a:pt x="983181" y="672873"/>
                </a:lnTo>
                <a:lnTo>
                  <a:pt x="985685" y="671966"/>
                </a:lnTo>
                <a:lnTo>
                  <a:pt x="988416" y="671513"/>
                </a:lnTo>
                <a:close/>
                <a:moveTo>
                  <a:pt x="1471932" y="590550"/>
                </a:moveTo>
                <a:lnTo>
                  <a:pt x="1546133" y="590550"/>
                </a:lnTo>
                <a:lnTo>
                  <a:pt x="1548636" y="590777"/>
                </a:lnTo>
                <a:lnTo>
                  <a:pt x="1551140" y="591231"/>
                </a:lnTo>
                <a:lnTo>
                  <a:pt x="1553644" y="592139"/>
                </a:lnTo>
                <a:lnTo>
                  <a:pt x="1555920" y="593274"/>
                </a:lnTo>
                <a:lnTo>
                  <a:pt x="1558196" y="594635"/>
                </a:lnTo>
                <a:lnTo>
                  <a:pt x="1560472" y="596451"/>
                </a:lnTo>
                <a:lnTo>
                  <a:pt x="1562293" y="598267"/>
                </a:lnTo>
                <a:lnTo>
                  <a:pt x="1564342" y="600537"/>
                </a:lnTo>
                <a:lnTo>
                  <a:pt x="1565707" y="602806"/>
                </a:lnTo>
                <a:lnTo>
                  <a:pt x="1567300" y="605303"/>
                </a:lnTo>
                <a:lnTo>
                  <a:pt x="1568666" y="608026"/>
                </a:lnTo>
                <a:lnTo>
                  <a:pt x="1569577" y="610750"/>
                </a:lnTo>
                <a:lnTo>
                  <a:pt x="1570487" y="613927"/>
                </a:lnTo>
                <a:lnTo>
                  <a:pt x="1571170" y="617105"/>
                </a:lnTo>
                <a:lnTo>
                  <a:pt x="1571625" y="620282"/>
                </a:lnTo>
                <a:lnTo>
                  <a:pt x="1571625" y="623687"/>
                </a:lnTo>
                <a:lnTo>
                  <a:pt x="1571625" y="1136851"/>
                </a:lnTo>
                <a:lnTo>
                  <a:pt x="1571625" y="1140256"/>
                </a:lnTo>
                <a:lnTo>
                  <a:pt x="1571170" y="1143433"/>
                </a:lnTo>
                <a:lnTo>
                  <a:pt x="1570487" y="1146838"/>
                </a:lnTo>
                <a:lnTo>
                  <a:pt x="1569577" y="1149788"/>
                </a:lnTo>
                <a:lnTo>
                  <a:pt x="1568666" y="1152512"/>
                </a:lnTo>
                <a:lnTo>
                  <a:pt x="1567300" y="1155462"/>
                </a:lnTo>
                <a:lnTo>
                  <a:pt x="1565707" y="1157959"/>
                </a:lnTo>
                <a:lnTo>
                  <a:pt x="1564342" y="1160229"/>
                </a:lnTo>
                <a:lnTo>
                  <a:pt x="1562293" y="1162498"/>
                </a:lnTo>
                <a:lnTo>
                  <a:pt x="1560472" y="1164314"/>
                </a:lnTo>
                <a:lnTo>
                  <a:pt x="1558196" y="1165903"/>
                </a:lnTo>
                <a:lnTo>
                  <a:pt x="1555920" y="1167492"/>
                </a:lnTo>
                <a:lnTo>
                  <a:pt x="1553644" y="1168399"/>
                </a:lnTo>
                <a:lnTo>
                  <a:pt x="1551140" y="1169307"/>
                </a:lnTo>
                <a:lnTo>
                  <a:pt x="1548636" y="1169761"/>
                </a:lnTo>
                <a:lnTo>
                  <a:pt x="1546133" y="1169988"/>
                </a:lnTo>
                <a:lnTo>
                  <a:pt x="1471932" y="1169988"/>
                </a:lnTo>
                <a:lnTo>
                  <a:pt x="1469201" y="1169761"/>
                </a:lnTo>
                <a:lnTo>
                  <a:pt x="1466697" y="1169307"/>
                </a:lnTo>
                <a:lnTo>
                  <a:pt x="1464193" y="1168399"/>
                </a:lnTo>
                <a:lnTo>
                  <a:pt x="1461917" y="1167492"/>
                </a:lnTo>
                <a:lnTo>
                  <a:pt x="1459641" y="1165903"/>
                </a:lnTo>
                <a:lnTo>
                  <a:pt x="1457593" y="1164314"/>
                </a:lnTo>
                <a:lnTo>
                  <a:pt x="1455544" y="1162498"/>
                </a:lnTo>
                <a:lnTo>
                  <a:pt x="1453496" y="1160229"/>
                </a:lnTo>
                <a:lnTo>
                  <a:pt x="1452130" y="1157959"/>
                </a:lnTo>
                <a:lnTo>
                  <a:pt x="1450537" y="1155462"/>
                </a:lnTo>
                <a:lnTo>
                  <a:pt x="1449399" y="1152512"/>
                </a:lnTo>
                <a:lnTo>
                  <a:pt x="1448261" y="1149788"/>
                </a:lnTo>
                <a:lnTo>
                  <a:pt x="1447350" y="1146838"/>
                </a:lnTo>
                <a:lnTo>
                  <a:pt x="1446667" y="1143433"/>
                </a:lnTo>
                <a:lnTo>
                  <a:pt x="1446212" y="1140256"/>
                </a:lnTo>
                <a:lnTo>
                  <a:pt x="1446212" y="1136851"/>
                </a:lnTo>
                <a:lnTo>
                  <a:pt x="1446212" y="623687"/>
                </a:lnTo>
                <a:lnTo>
                  <a:pt x="1446212" y="620282"/>
                </a:lnTo>
                <a:lnTo>
                  <a:pt x="1446667" y="617105"/>
                </a:lnTo>
                <a:lnTo>
                  <a:pt x="1447350" y="613927"/>
                </a:lnTo>
                <a:lnTo>
                  <a:pt x="1448261" y="610750"/>
                </a:lnTo>
                <a:lnTo>
                  <a:pt x="1449399" y="608026"/>
                </a:lnTo>
                <a:lnTo>
                  <a:pt x="1450537" y="605303"/>
                </a:lnTo>
                <a:lnTo>
                  <a:pt x="1452130" y="602806"/>
                </a:lnTo>
                <a:lnTo>
                  <a:pt x="1453496" y="600537"/>
                </a:lnTo>
                <a:lnTo>
                  <a:pt x="1455544" y="598267"/>
                </a:lnTo>
                <a:lnTo>
                  <a:pt x="1457593" y="596451"/>
                </a:lnTo>
                <a:lnTo>
                  <a:pt x="1459641" y="594635"/>
                </a:lnTo>
                <a:lnTo>
                  <a:pt x="1461917" y="593274"/>
                </a:lnTo>
                <a:lnTo>
                  <a:pt x="1464193" y="592139"/>
                </a:lnTo>
                <a:lnTo>
                  <a:pt x="1466697" y="591231"/>
                </a:lnTo>
                <a:lnTo>
                  <a:pt x="1469201" y="590777"/>
                </a:lnTo>
                <a:lnTo>
                  <a:pt x="1471932" y="590550"/>
                </a:lnTo>
                <a:close/>
                <a:moveTo>
                  <a:pt x="1152617" y="590550"/>
                </a:moveTo>
                <a:lnTo>
                  <a:pt x="1226818" y="590550"/>
                </a:lnTo>
                <a:lnTo>
                  <a:pt x="1229322" y="590777"/>
                </a:lnTo>
                <a:lnTo>
                  <a:pt x="1232053" y="591231"/>
                </a:lnTo>
                <a:lnTo>
                  <a:pt x="1234557" y="592139"/>
                </a:lnTo>
                <a:lnTo>
                  <a:pt x="1236833" y="593274"/>
                </a:lnTo>
                <a:lnTo>
                  <a:pt x="1239109" y="594635"/>
                </a:lnTo>
                <a:lnTo>
                  <a:pt x="1241158" y="596451"/>
                </a:lnTo>
                <a:lnTo>
                  <a:pt x="1242978" y="598267"/>
                </a:lnTo>
                <a:lnTo>
                  <a:pt x="1244799" y="600537"/>
                </a:lnTo>
                <a:lnTo>
                  <a:pt x="1246620" y="602806"/>
                </a:lnTo>
                <a:lnTo>
                  <a:pt x="1248213" y="605303"/>
                </a:lnTo>
                <a:lnTo>
                  <a:pt x="1249352" y="608026"/>
                </a:lnTo>
                <a:lnTo>
                  <a:pt x="1250490" y="610750"/>
                </a:lnTo>
                <a:lnTo>
                  <a:pt x="1251400" y="613927"/>
                </a:lnTo>
                <a:lnTo>
                  <a:pt x="1251855" y="617105"/>
                </a:lnTo>
                <a:lnTo>
                  <a:pt x="1252538" y="620282"/>
                </a:lnTo>
                <a:lnTo>
                  <a:pt x="1252538" y="623687"/>
                </a:lnTo>
                <a:lnTo>
                  <a:pt x="1252538" y="1136851"/>
                </a:lnTo>
                <a:lnTo>
                  <a:pt x="1252538" y="1140256"/>
                </a:lnTo>
                <a:lnTo>
                  <a:pt x="1251855" y="1143433"/>
                </a:lnTo>
                <a:lnTo>
                  <a:pt x="1251400" y="1146838"/>
                </a:lnTo>
                <a:lnTo>
                  <a:pt x="1250490" y="1149788"/>
                </a:lnTo>
                <a:lnTo>
                  <a:pt x="1249352" y="1152512"/>
                </a:lnTo>
                <a:lnTo>
                  <a:pt x="1248213" y="1155462"/>
                </a:lnTo>
                <a:lnTo>
                  <a:pt x="1246620" y="1157959"/>
                </a:lnTo>
                <a:lnTo>
                  <a:pt x="1244799" y="1160229"/>
                </a:lnTo>
                <a:lnTo>
                  <a:pt x="1242978" y="1162498"/>
                </a:lnTo>
                <a:lnTo>
                  <a:pt x="1241158" y="1164314"/>
                </a:lnTo>
                <a:lnTo>
                  <a:pt x="1239109" y="1165903"/>
                </a:lnTo>
                <a:lnTo>
                  <a:pt x="1236833" y="1167492"/>
                </a:lnTo>
                <a:lnTo>
                  <a:pt x="1234557" y="1168399"/>
                </a:lnTo>
                <a:lnTo>
                  <a:pt x="1232053" y="1169307"/>
                </a:lnTo>
                <a:lnTo>
                  <a:pt x="1229322" y="1169761"/>
                </a:lnTo>
                <a:lnTo>
                  <a:pt x="1226818" y="1169988"/>
                </a:lnTo>
                <a:lnTo>
                  <a:pt x="1152617" y="1169988"/>
                </a:lnTo>
                <a:lnTo>
                  <a:pt x="1150114" y="1169761"/>
                </a:lnTo>
                <a:lnTo>
                  <a:pt x="1147610" y="1169307"/>
                </a:lnTo>
                <a:lnTo>
                  <a:pt x="1145106" y="1168399"/>
                </a:lnTo>
                <a:lnTo>
                  <a:pt x="1142830" y="1167492"/>
                </a:lnTo>
                <a:lnTo>
                  <a:pt x="1140554" y="1165903"/>
                </a:lnTo>
                <a:lnTo>
                  <a:pt x="1138278" y="1164314"/>
                </a:lnTo>
                <a:lnTo>
                  <a:pt x="1136457" y="1162498"/>
                </a:lnTo>
                <a:lnTo>
                  <a:pt x="1134409" y="1160229"/>
                </a:lnTo>
                <a:lnTo>
                  <a:pt x="1132815" y="1157959"/>
                </a:lnTo>
                <a:lnTo>
                  <a:pt x="1131450" y="1155462"/>
                </a:lnTo>
                <a:lnTo>
                  <a:pt x="1130084" y="1152512"/>
                </a:lnTo>
                <a:lnTo>
                  <a:pt x="1129174" y="1149788"/>
                </a:lnTo>
                <a:lnTo>
                  <a:pt x="1128036" y="1146838"/>
                </a:lnTo>
                <a:lnTo>
                  <a:pt x="1127580" y="1143433"/>
                </a:lnTo>
                <a:lnTo>
                  <a:pt x="1127125" y="1140256"/>
                </a:lnTo>
                <a:lnTo>
                  <a:pt x="1127125" y="1136851"/>
                </a:lnTo>
                <a:lnTo>
                  <a:pt x="1127125" y="623687"/>
                </a:lnTo>
                <a:lnTo>
                  <a:pt x="1127125" y="620282"/>
                </a:lnTo>
                <a:lnTo>
                  <a:pt x="1127580" y="617105"/>
                </a:lnTo>
                <a:lnTo>
                  <a:pt x="1128036" y="613927"/>
                </a:lnTo>
                <a:lnTo>
                  <a:pt x="1129174" y="610750"/>
                </a:lnTo>
                <a:lnTo>
                  <a:pt x="1130084" y="608026"/>
                </a:lnTo>
                <a:lnTo>
                  <a:pt x="1131450" y="605303"/>
                </a:lnTo>
                <a:lnTo>
                  <a:pt x="1132815" y="602806"/>
                </a:lnTo>
                <a:lnTo>
                  <a:pt x="1134409" y="600537"/>
                </a:lnTo>
                <a:lnTo>
                  <a:pt x="1136457" y="598267"/>
                </a:lnTo>
                <a:lnTo>
                  <a:pt x="1138278" y="596451"/>
                </a:lnTo>
                <a:lnTo>
                  <a:pt x="1140554" y="594635"/>
                </a:lnTo>
                <a:lnTo>
                  <a:pt x="1142830" y="593274"/>
                </a:lnTo>
                <a:lnTo>
                  <a:pt x="1145106" y="592139"/>
                </a:lnTo>
                <a:lnTo>
                  <a:pt x="1147610" y="591231"/>
                </a:lnTo>
                <a:lnTo>
                  <a:pt x="1150114" y="590777"/>
                </a:lnTo>
                <a:lnTo>
                  <a:pt x="1152617" y="590550"/>
                </a:lnTo>
                <a:close/>
                <a:moveTo>
                  <a:pt x="1633857" y="508000"/>
                </a:moveTo>
                <a:lnTo>
                  <a:pt x="1707830" y="508000"/>
                </a:lnTo>
                <a:lnTo>
                  <a:pt x="1710561" y="508227"/>
                </a:lnTo>
                <a:lnTo>
                  <a:pt x="1713065" y="508680"/>
                </a:lnTo>
                <a:lnTo>
                  <a:pt x="1715797" y="509814"/>
                </a:lnTo>
                <a:lnTo>
                  <a:pt x="1718073" y="510947"/>
                </a:lnTo>
                <a:lnTo>
                  <a:pt x="1720349" y="512534"/>
                </a:lnTo>
                <a:lnTo>
                  <a:pt x="1722170" y="514575"/>
                </a:lnTo>
                <a:lnTo>
                  <a:pt x="1724218" y="516842"/>
                </a:lnTo>
                <a:lnTo>
                  <a:pt x="1726039" y="519109"/>
                </a:lnTo>
                <a:lnTo>
                  <a:pt x="1727860" y="521829"/>
                </a:lnTo>
                <a:lnTo>
                  <a:pt x="1729453" y="524550"/>
                </a:lnTo>
                <a:lnTo>
                  <a:pt x="1730591" y="527950"/>
                </a:lnTo>
                <a:lnTo>
                  <a:pt x="1731729" y="531124"/>
                </a:lnTo>
                <a:lnTo>
                  <a:pt x="1732640" y="534752"/>
                </a:lnTo>
                <a:lnTo>
                  <a:pt x="1733095" y="538152"/>
                </a:lnTo>
                <a:lnTo>
                  <a:pt x="1733550" y="542006"/>
                </a:lnTo>
                <a:lnTo>
                  <a:pt x="1733550" y="545860"/>
                </a:lnTo>
                <a:lnTo>
                  <a:pt x="1733550" y="1132128"/>
                </a:lnTo>
                <a:lnTo>
                  <a:pt x="1733550" y="1135982"/>
                </a:lnTo>
                <a:lnTo>
                  <a:pt x="1733095" y="1139836"/>
                </a:lnTo>
                <a:lnTo>
                  <a:pt x="1732640" y="1143463"/>
                </a:lnTo>
                <a:lnTo>
                  <a:pt x="1731729" y="1146864"/>
                </a:lnTo>
                <a:lnTo>
                  <a:pt x="1730591" y="1150038"/>
                </a:lnTo>
                <a:lnTo>
                  <a:pt x="1729453" y="1153438"/>
                </a:lnTo>
                <a:lnTo>
                  <a:pt x="1727860" y="1156159"/>
                </a:lnTo>
                <a:lnTo>
                  <a:pt x="1726039" y="1158879"/>
                </a:lnTo>
                <a:lnTo>
                  <a:pt x="1724218" y="1161373"/>
                </a:lnTo>
                <a:lnTo>
                  <a:pt x="1722170" y="1163414"/>
                </a:lnTo>
                <a:lnTo>
                  <a:pt x="1720349" y="1165454"/>
                </a:lnTo>
                <a:lnTo>
                  <a:pt x="1718073" y="1167041"/>
                </a:lnTo>
                <a:lnTo>
                  <a:pt x="1715797" y="1168174"/>
                </a:lnTo>
                <a:lnTo>
                  <a:pt x="1713065" y="1169308"/>
                </a:lnTo>
                <a:lnTo>
                  <a:pt x="1710561" y="1169761"/>
                </a:lnTo>
                <a:lnTo>
                  <a:pt x="1707830" y="1169988"/>
                </a:lnTo>
                <a:lnTo>
                  <a:pt x="1633857" y="1169988"/>
                </a:lnTo>
                <a:lnTo>
                  <a:pt x="1631353" y="1169761"/>
                </a:lnTo>
                <a:lnTo>
                  <a:pt x="1628850" y="1169308"/>
                </a:lnTo>
                <a:lnTo>
                  <a:pt x="1626346" y="1168174"/>
                </a:lnTo>
                <a:lnTo>
                  <a:pt x="1624070" y="1167041"/>
                </a:lnTo>
                <a:lnTo>
                  <a:pt x="1621794" y="1165454"/>
                </a:lnTo>
                <a:lnTo>
                  <a:pt x="1619518" y="1163414"/>
                </a:lnTo>
                <a:lnTo>
                  <a:pt x="1617469" y="1161373"/>
                </a:lnTo>
                <a:lnTo>
                  <a:pt x="1615648" y="1158879"/>
                </a:lnTo>
                <a:lnTo>
                  <a:pt x="1614055" y="1156159"/>
                </a:lnTo>
                <a:lnTo>
                  <a:pt x="1612689" y="1153438"/>
                </a:lnTo>
                <a:lnTo>
                  <a:pt x="1611324" y="1150038"/>
                </a:lnTo>
                <a:lnTo>
                  <a:pt x="1610186" y="1146864"/>
                </a:lnTo>
                <a:lnTo>
                  <a:pt x="1609275" y="1143463"/>
                </a:lnTo>
                <a:lnTo>
                  <a:pt x="1608820" y="1139836"/>
                </a:lnTo>
                <a:lnTo>
                  <a:pt x="1608365" y="1135982"/>
                </a:lnTo>
                <a:lnTo>
                  <a:pt x="1608137" y="1132128"/>
                </a:lnTo>
                <a:lnTo>
                  <a:pt x="1608137" y="545860"/>
                </a:lnTo>
                <a:lnTo>
                  <a:pt x="1608365" y="542006"/>
                </a:lnTo>
                <a:lnTo>
                  <a:pt x="1608820" y="538152"/>
                </a:lnTo>
                <a:lnTo>
                  <a:pt x="1609275" y="534752"/>
                </a:lnTo>
                <a:lnTo>
                  <a:pt x="1610186" y="531124"/>
                </a:lnTo>
                <a:lnTo>
                  <a:pt x="1611324" y="527950"/>
                </a:lnTo>
                <a:lnTo>
                  <a:pt x="1612689" y="524550"/>
                </a:lnTo>
                <a:lnTo>
                  <a:pt x="1614055" y="521829"/>
                </a:lnTo>
                <a:lnTo>
                  <a:pt x="1615648" y="519109"/>
                </a:lnTo>
                <a:lnTo>
                  <a:pt x="1617469" y="516842"/>
                </a:lnTo>
                <a:lnTo>
                  <a:pt x="1619518" y="514575"/>
                </a:lnTo>
                <a:lnTo>
                  <a:pt x="1621794" y="512534"/>
                </a:lnTo>
                <a:lnTo>
                  <a:pt x="1624070" y="510947"/>
                </a:lnTo>
                <a:lnTo>
                  <a:pt x="1626346" y="509814"/>
                </a:lnTo>
                <a:lnTo>
                  <a:pt x="1628850" y="508680"/>
                </a:lnTo>
                <a:lnTo>
                  <a:pt x="1631353" y="508227"/>
                </a:lnTo>
                <a:lnTo>
                  <a:pt x="1633857" y="508000"/>
                </a:lnTo>
                <a:close/>
                <a:moveTo>
                  <a:pt x="1501548" y="319088"/>
                </a:moveTo>
                <a:lnTo>
                  <a:pt x="1733323" y="319088"/>
                </a:lnTo>
                <a:lnTo>
                  <a:pt x="1733323" y="319316"/>
                </a:lnTo>
                <a:lnTo>
                  <a:pt x="1733550" y="319316"/>
                </a:lnTo>
                <a:lnTo>
                  <a:pt x="1733550" y="464215"/>
                </a:lnTo>
                <a:lnTo>
                  <a:pt x="1637620" y="464215"/>
                </a:lnTo>
                <a:lnTo>
                  <a:pt x="1637620" y="418038"/>
                </a:lnTo>
                <a:lnTo>
                  <a:pt x="1318759" y="617303"/>
                </a:lnTo>
                <a:lnTo>
                  <a:pt x="1250723" y="574766"/>
                </a:lnTo>
                <a:lnTo>
                  <a:pt x="1253444" y="573174"/>
                </a:lnTo>
                <a:lnTo>
                  <a:pt x="1146628" y="506525"/>
                </a:lnTo>
                <a:lnTo>
                  <a:pt x="844096" y="695326"/>
                </a:lnTo>
                <a:lnTo>
                  <a:pt x="776287" y="653016"/>
                </a:lnTo>
                <a:lnTo>
                  <a:pt x="1147082" y="421450"/>
                </a:lnTo>
                <a:lnTo>
                  <a:pt x="1215118" y="463533"/>
                </a:lnTo>
                <a:lnTo>
                  <a:pt x="1214437" y="464215"/>
                </a:lnTo>
                <a:lnTo>
                  <a:pt x="1321253" y="530637"/>
                </a:lnTo>
                <a:lnTo>
                  <a:pt x="1564368" y="379141"/>
                </a:lnTo>
                <a:lnTo>
                  <a:pt x="1501548" y="379141"/>
                </a:lnTo>
                <a:lnTo>
                  <a:pt x="1501548" y="319088"/>
                </a:lnTo>
                <a:close/>
                <a:moveTo>
                  <a:pt x="229507" y="91395"/>
                </a:moveTo>
                <a:lnTo>
                  <a:pt x="225651" y="91621"/>
                </a:lnTo>
                <a:lnTo>
                  <a:pt x="221796" y="91848"/>
                </a:lnTo>
                <a:lnTo>
                  <a:pt x="218394" y="92075"/>
                </a:lnTo>
                <a:lnTo>
                  <a:pt x="214539" y="92755"/>
                </a:lnTo>
                <a:lnTo>
                  <a:pt x="210910" y="93662"/>
                </a:lnTo>
                <a:lnTo>
                  <a:pt x="207509" y="94570"/>
                </a:lnTo>
                <a:lnTo>
                  <a:pt x="204107" y="95704"/>
                </a:lnTo>
                <a:lnTo>
                  <a:pt x="200705" y="96837"/>
                </a:lnTo>
                <a:lnTo>
                  <a:pt x="197303" y="98198"/>
                </a:lnTo>
                <a:lnTo>
                  <a:pt x="194355" y="99559"/>
                </a:lnTo>
                <a:lnTo>
                  <a:pt x="191407" y="101373"/>
                </a:lnTo>
                <a:lnTo>
                  <a:pt x="188232" y="103187"/>
                </a:lnTo>
                <a:lnTo>
                  <a:pt x="185284" y="105002"/>
                </a:lnTo>
                <a:lnTo>
                  <a:pt x="182562" y="107270"/>
                </a:lnTo>
                <a:lnTo>
                  <a:pt x="179614" y="109311"/>
                </a:lnTo>
                <a:lnTo>
                  <a:pt x="177119" y="111579"/>
                </a:lnTo>
                <a:lnTo>
                  <a:pt x="174851" y="114073"/>
                </a:lnTo>
                <a:lnTo>
                  <a:pt x="172357" y="116568"/>
                </a:lnTo>
                <a:lnTo>
                  <a:pt x="170316" y="119062"/>
                </a:lnTo>
                <a:lnTo>
                  <a:pt x="168275" y="121784"/>
                </a:lnTo>
                <a:lnTo>
                  <a:pt x="166460" y="124505"/>
                </a:lnTo>
                <a:lnTo>
                  <a:pt x="164646" y="127454"/>
                </a:lnTo>
                <a:lnTo>
                  <a:pt x="162832" y="130402"/>
                </a:lnTo>
                <a:lnTo>
                  <a:pt x="161471" y="133350"/>
                </a:lnTo>
                <a:lnTo>
                  <a:pt x="160110" y="136525"/>
                </a:lnTo>
                <a:lnTo>
                  <a:pt x="158976" y="139700"/>
                </a:lnTo>
                <a:lnTo>
                  <a:pt x="158069" y="143102"/>
                </a:lnTo>
                <a:lnTo>
                  <a:pt x="156935" y="146277"/>
                </a:lnTo>
                <a:lnTo>
                  <a:pt x="156482" y="149679"/>
                </a:lnTo>
                <a:lnTo>
                  <a:pt x="156028" y="153080"/>
                </a:lnTo>
                <a:lnTo>
                  <a:pt x="155801" y="156709"/>
                </a:lnTo>
                <a:lnTo>
                  <a:pt x="155801" y="160111"/>
                </a:lnTo>
                <a:lnTo>
                  <a:pt x="155801" y="1330098"/>
                </a:lnTo>
                <a:lnTo>
                  <a:pt x="155801" y="1333500"/>
                </a:lnTo>
                <a:lnTo>
                  <a:pt x="156028" y="1337129"/>
                </a:lnTo>
                <a:lnTo>
                  <a:pt x="156482" y="1340531"/>
                </a:lnTo>
                <a:lnTo>
                  <a:pt x="156935" y="1343932"/>
                </a:lnTo>
                <a:lnTo>
                  <a:pt x="158069" y="1347561"/>
                </a:lnTo>
                <a:lnTo>
                  <a:pt x="158976" y="1350509"/>
                </a:lnTo>
                <a:lnTo>
                  <a:pt x="160110" y="1353684"/>
                </a:lnTo>
                <a:lnTo>
                  <a:pt x="161471" y="1357086"/>
                </a:lnTo>
                <a:lnTo>
                  <a:pt x="162832" y="1360034"/>
                </a:lnTo>
                <a:lnTo>
                  <a:pt x="164646" y="1362756"/>
                </a:lnTo>
                <a:lnTo>
                  <a:pt x="166460" y="1365931"/>
                </a:lnTo>
                <a:lnTo>
                  <a:pt x="168275" y="1368652"/>
                </a:lnTo>
                <a:lnTo>
                  <a:pt x="170316" y="1371373"/>
                </a:lnTo>
                <a:lnTo>
                  <a:pt x="172357" y="1373868"/>
                </a:lnTo>
                <a:lnTo>
                  <a:pt x="174851" y="1376590"/>
                </a:lnTo>
                <a:lnTo>
                  <a:pt x="177119" y="1378857"/>
                </a:lnTo>
                <a:lnTo>
                  <a:pt x="179614" y="1381125"/>
                </a:lnTo>
                <a:lnTo>
                  <a:pt x="182562" y="1383393"/>
                </a:lnTo>
                <a:lnTo>
                  <a:pt x="185284" y="1385207"/>
                </a:lnTo>
                <a:lnTo>
                  <a:pt x="188232" y="1387248"/>
                </a:lnTo>
                <a:lnTo>
                  <a:pt x="191407" y="1389063"/>
                </a:lnTo>
                <a:lnTo>
                  <a:pt x="194355" y="1390650"/>
                </a:lnTo>
                <a:lnTo>
                  <a:pt x="197303" y="1392238"/>
                </a:lnTo>
                <a:lnTo>
                  <a:pt x="200705" y="1393598"/>
                </a:lnTo>
                <a:lnTo>
                  <a:pt x="204107" y="1394959"/>
                </a:lnTo>
                <a:lnTo>
                  <a:pt x="207509" y="1395866"/>
                </a:lnTo>
                <a:lnTo>
                  <a:pt x="210910" y="1397000"/>
                </a:lnTo>
                <a:lnTo>
                  <a:pt x="214539" y="1397681"/>
                </a:lnTo>
                <a:lnTo>
                  <a:pt x="218394" y="1398134"/>
                </a:lnTo>
                <a:lnTo>
                  <a:pt x="221796" y="1398588"/>
                </a:lnTo>
                <a:lnTo>
                  <a:pt x="225651" y="1399041"/>
                </a:lnTo>
                <a:lnTo>
                  <a:pt x="229507" y="1399041"/>
                </a:lnTo>
                <a:lnTo>
                  <a:pt x="2280330" y="1399041"/>
                </a:lnTo>
                <a:lnTo>
                  <a:pt x="2284186" y="1399041"/>
                </a:lnTo>
                <a:lnTo>
                  <a:pt x="2288041" y="1398588"/>
                </a:lnTo>
                <a:lnTo>
                  <a:pt x="2291670" y="1398134"/>
                </a:lnTo>
                <a:lnTo>
                  <a:pt x="2295298" y="1397681"/>
                </a:lnTo>
                <a:lnTo>
                  <a:pt x="2299154" y="1397000"/>
                </a:lnTo>
                <a:lnTo>
                  <a:pt x="2302555" y="1395866"/>
                </a:lnTo>
                <a:lnTo>
                  <a:pt x="2305957" y="1394959"/>
                </a:lnTo>
                <a:lnTo>
                  <a:pt x="2309359" y="1393598"/>
                </a:lnTo>
                <a:lnTo>
                  <a:pt x="2312534" y="1392238"/>
                </a:lnTo>
                <a:lnTo>
                  <a:pt x="2315709" y="1390650"/>
                </a:lnTo>
                <a:lnTo>
                  <a:pt x="2318884" y="1389063"/>
                </a:lnTo>
                <a:lnTo>
                  <a:pt x="2321832" y="1387248"/>
                </a:lnTo>
                <a:lnTo>
                  <a:pt x="2324780" y="1385207"/>
                </a:lnTo>
                <a:lnTo>
                  <a:pt x="2327502" y="1383393"/>
                </a:lnTo>
                <a:lnTo>
                  <a:pt x="2330223" y="1381125"/>
                </a:lnTo>
                <a:lnTo>
                  <a:pt x="2332945" y="1378857"/>
                </a:lnTo>
                <a:lnTo>
                  <a:pt x="2335213" y="1376590"/>
                </a:lnTo>
                <a:lnTo>
                  <a:pt x="2337707" y="1373868"/>
                </a:lnTo>
                <a:lnTo>
                  <a:pt x="2339748" y="1371373"/>
                </a:lnTo>
                <a:lnTo>
                  <a:pt x="2341789" y="1368652"/>
                </a:lnTo>
                <a:lnTo>
                  <a:pt x="2343830" y="1365931"/>
                </a:lnTo>
                <a:lnTo>
                  <a:pt x="2345418" y="1362756"/>
                </a:lnTo>
                <a:lnTo>
                  <a:pt x="2347232" y="1360034"/>
                </a:lnTo>
                <a:lnTo>
                  <a:pt x="2348593" y="1357086"/>
                </a:lnTo>
                <a:lnTo>
                  <a:pt x="2350180" y="1353684"/>
                </a:lnTo>
                <a:lnTo>
                  <a:pt x="2351088" y="1350509"/>
                </a:lnTo>
                <a:lnTo>
                  <a:pt x="2351995" y="1347561"/>
                </a:lnTo>
                <a:lnTo>
                  <a:pt x="2352902" y="1343932"/>
                </a:lnTo>
                <a:lnTo>
                  <a:pt x="2353582" y="1340531"/>
                </a:lnTo>
                <a:lnTo>
                  <a:pt x="2354036" y="1337129"/>
                </a:lnTo>
                <a:lnTo>
                  <a:pt x="2354263" y="1333500"/>
                </a:lnTo>
                <a:lnTo>
                  <a:pt x="2354263" y="1330098"/>
                </a:lnTo>
                <a:lnTo>
                  <a:pt x="2354263" y="160111"/>
                </a:lnTo>
                <a:lnTo>
                  <a:pt x="2354263" y="156709"/>
                </a:lnTo>
                <a:lnTo>
                  <a:pt x="2354036" y="153080"/>
                </a:lnTo>
                <a:lnTo>
                  <a:pt x="2353582" y="149679"/>
                </a:lnTo>
                <a:lnTo>
                  <a:pt x="2352902" y="146277"/>
                </a:lnTo>
                <a:lnTo>
                  <a:pt x="2351995" y="143102"/>
                </a:lnTo>
                <a:lnTo>
                  <a:pt x="2351088" y="139700"/>
                </a:lnTo>
                <a:lnTo>
                  <a:pt x="2350180" y="136525"/>
                </a:lnTo>
                <a:lnTo>
                  <a:pt x="2348593" y="133350"/>
                </a:lnTo>
                <a:lnTo>
                  <a:pt x="2347232" y="130402"/>
                </a:lnTo>
                <a:lnTo>
                  <a:pt x="2345418" y="127454"/>
                </a:lnTo>
                <a:lnTo>
                  <a:pt x="2343830" y="124505"/>
                </a:lnTo>
                <a:lnTo>
                  <a:pt x="2341789" y="121784"/>
                </a:lnTo>
                <a:lnTo>
                  <a:pt x="2339748" y="119062"/>
                </a:lnTo>
                <a:lnTo>
                  <a:pt x="2337707" y="116568"/>
                </a:lnTo>
                <a:lnTo>
                  <a:pt x="2335213" y="114073"/>
                </a:lnTo>
                <a:lnTo>
                  <a:pt x="2332945" y="111579"/>
                </a:lnTo>
                <a:lnTo>
                  <a:pt x="2330223" y="109311"/>
                </a:lnTo>
                <a:lnTo>
                  <a:pt x="2327502" y="107270"/>
                </a:lnTo>
                <a:lnTo>
                  <a:pt x="2324780" y="105002"/>
                </a:lnTo>
                <a:lnTo>
                  <a:pt x="2321832" y="103187"/>
                </a:lnTo>
                <a:lnTo>
                  <a:pt x="2318884" y="101373"/>
                </a:lnTo>
                <a:lnTo>
                  <a:pt x="2315709" y="99559"/>
                </a:lnTo>
                <a:lnTo>
                  <a:pt x="2312534" y="98198"/>
                </a:lnTo>
                <a:lnTo>
                  <a:pt x="2309359" y="96837"/>
                </a:lnTo>
                <a:lnTo>
                  <a:pt x="2305957" y="95704"/>
                </a:lnTo>
                <a:lnTo>
                  <a:pt x="2302555" y="94570"/>
                </a:lnTo>
                <a:lnTo>
                  <a:pt x="2299154" y="93662"/>
                </a:lnTo>
                <a:lnTo>
                  <a:pt x="2295298" y="92755"/>
                </a:lnTo>
                <a:lnTo>
                  <a:pt x="2291670" y="92075"/>
                </a:lnTo>
                <a:lnTo>
                  <a:pt x="2288041" y="91848"/>
                </a:lnTo>
                <a:lnTo>
                  <a:pt x="2284186" y="91621"/>
                </a:lnTo>
                <a:lnTo>
                  <a:pt x="2280330" y="91395"/>
                </a:lnTo>
                <a:lnTo>
                  <a:pt x="229507" y="91395"/>
                </a:lnTo>
                <a:close/>
                <a:moveTo>
                  <a:pt x="81642" y="0"/>
                </a:moveTo>
                <a:lnTo>
                  <a:pt x="86178" y="0"/>
                </a:lnTo>
                <a:lnTo>
                  <a:pt x="2424113" y="0"/>
                </a:lnTo>
                <a:lnTo>
                  <a:pt x="2428648" y="0"/>
                </a:lnTo>
                <a:lnTo>
                  <a:pt x="2432730" y="227"/>
                </a:lnTo>
                <a:lnTo>
                  <a:pt x="2436813" y="680"/>
                </a:lnTo>
                <a:lnTo>
                  <a:pt x="2441122" y="1361"/>
                </a:lnTo>
                <a:lnTo>
                  <a:pt x="2445204" y="2268"/>
                </a:lnTo>
                <a:lnTo>
                  <a:pt x="2449286" y="3402"/>
                </a:lnTo>
                <a:lnTo>
                  <a:pt x="2452914" y="4536"/>
                </a:lnTo>
                <a:lnTo>
                  <a:pt x="2456770" y="5896"/>
                </a:lnTo>
                <a:lnTo>
                  <a:pt x="2460625" y="7484"/>
                </a:lnTo>
                <a:lnTo>
                  <a:pt x="2464480" y="9298"/>
                </a:lnTo>
                <a:lnTo>
                  <a:pt x="2467882" y="11339"/>
                </a:lnTo>
                <a:lnTo>
                  <a:pt x="2471284" y="13380"/>
                </a:lnTo>
                <a:lnTo>
                  <a:pt x="2474459" y="15421"/>
                </a:lnTo>
                <a:lnTo>
                  <a:pt x="2477861" y="17916"/>
                </a:lnTo>
                <a:lnTo>
                  <a:pt x="2480809" y="20184"/>
                </a:lnTo>
                <a:lnTo>
                  <a:pt x="2483757" y="22905"/>
                </a:lnTo>
                <a:lnTo>
                  <a:pt x="2486479" y="25400"/>
                </a:lnTo>
                <a:lnTo>
                  <a:pt x="2489200" y="28348"/>
                </a:lnTo>
                <a:lnTo>
                  <a:pt x="2491695" y="31296"/>
                </a:lnTo>
                <a:lnTo>
                  <a:pt x="2493963" y="34471"/>
                </a:lnTo>
                <a:lnTo>
                  <a:pt x="2496230" y="37646"/>
                </a:lnTo>
                <a:lnTo>
                  <a:pt x="2498272" y="40821"/>
                </a:lnTo>
                <a:lnTo>
                  <a:pt x="2499859" y="44450"/>
                </a:lnTo>
                <a:lnTo>
                  <a:pt x="2501673" y="47625"/>
                </a:lnTo>
                <a:lnTo>
                  <a:pt x="2503261" y="51480"/>
                </a:lnTo>
                <a:lnTo>
                  <a:pt x="2504395" y="54882"/>
                </a:lnTo>
                <a:lnTo>
                  <a:pt x="2505755" y="58737"/>
                </a:lnTo>
                <a:lnTo>
                  <a:pt x="2506663" y="62593"/>
                </a:lnTo>
                <a:lnTo>
                  <a:pt x="2507343" y="66221"/>
                </a:lnTo>
                <a:lnTo>
                  <a:pt x="2508023" y="70304"/>
                </a:lnTo>
                <a:lnTo>
                  <a:pt x="2508250" y="74159"/>
                </a:lnTo>
                <a:lnTo>
                  <a:pt x="2508250" y="78241"/>
                </a:lnTo>
                <a:lnTo>
                  <a:pt x="2508250" y="1411968"/>
                </a:lnTo>
                <a:lnTo>
                  <a:pt x="2508250" y="1416050"/>
                </a:lnTo>
                <a:lnTo>
                  <a:pt x="2508023" y="1420132"/>
                </a:lnTo>
                <a:lnTo>
                  <a:pt x="2507343" y="1423988"/>
                </a:lnTo>
                <a:lnTo>
                  <a:pt x="2506663" y="1427616"/>
                </a:lnTo>
                <a:lnTo>
                  <a:pt x="2505755" y="1431472"/>
                </a:lnTo>
                <a:lnTo>
                  <a:pt x="2504395" y="1435327"/>
                </a:lnTo>
                <a:lnTo>
                  <a:pt x="2503261" y="1439182"/>
                </a:lnTo>
                <a:lnTo>
                  <a:pt x="2501673" y="1442584"/>
                </a:lnTo>
                <a:lnTo>
                  <a:pt x="2499859" y="1446213"/>
                </a:lnTo>
                <a:lnTo>
                  <a:pt x="2498272" y="1449388"/>
                </a:lnTo>
                <a:lnTo>
                  <a:pt x="2496230" y="1452790"/>
                </a:lnTo>
                <a:lnTo>
                  <a:pt x="2493963" y="1455965"/>
                </a:lnTo>
                <a:lnTo>
                  <a:pt x="2491695" y="1458913"/>
                </a:lnTo>
                <a:lnTo>
                  <a:pt x="2489200" y="1462088"/>
                </a:lnTo>
                <a:lnTo>
                  <a:pt x="2486479" y="1464809"/>
                </a:lnTo>
                <a:lnTo>
                  <a:pt x="2483757" y="1467531"/>
                </a:lnTo>
                <a:lnTo>
                  <a:pt x="2480809" y="1470025"/>
                </a:lnTo>
                <a:lnTo>
                  <a:pt x="2477861" y="1472747"/>
                </a:lnTo>
                <a:lnTo>
                  <a:pt x="2474459" y="1475015"/>
                </a:lnTo>
                <a:lnTo>
                  <a:pt x="2471284" y="1477282"/>
                </a:lnTo>
                <a:lnTo>
                  <a:pt x="2467882" y="1479097"/>
                </a:lnTo>
                <a:lnTo>
                  <a:pt x="2464480" y="1480911"/>
                </a:lnTo>
                <a:lnTo>
                  <a:pt x="2460625" y="1482725"/>
                </a:lnTo>
                <a:lnTo>
                  <a:pt x="2456770" y="1484313"/>
                </a:lnTo>
                <a:lnTo>
                  <a:pt x="2452914" y="1485674"/>
                </a:lnTo>
                <a:lnTo>
                  <a:pt x="2449286" y="1487034"/>
                </a:lnTo>
                <a:lnTo>
                  <a:pt x="2445204" y="1487941"/>
                </a:lnTo>
                <a:lnTo>
                  <a:pt x="2441122" y="1488849"/>
                </a:lnTo>
                <a:lnTo>
                  <a:pt x="2436813" y="1489529"/>
                </a:lnTo>
                <a:lnTo>
                  <a:pt x="2432730" y="1489982"/>
                </a:lnTo>
                <a:lnTo>
                  <a:pt x="2428648" y="1490209"/>
                </a:lnTo>
                <a:lnTo>
                  <a:pt x="2424113" y="1490663"/>
                </a:lnTo>
                <a:lnTo>
                  <a:pt x="86178" y="1490663"/>
                </a:lnTo>
                <a:lnTo>
                  <a:pt x="81642" y="1490209"/>
                </a:lnTo>
                <a:lnTo>
                  <a:pt x="77333" y="1489982"/>
                </a:lnTo>
                <a:lnTo>
                  <a:pt x="73251" y="1489529"/>
                </a:lnTo>
                <a:lnTo>
                  <a:pt x="68942" y="1488849"/>
                </a:lnTo>
                <a:lnTo>
                  <a:pt x="64860" y="1487941"/>
                </a:lnTo>
                <a:lnTo>
                  <a:pt x="60778" y="1487034"/>
                </a:lnTo>
                <a:lnTo>
                  <a:pt x="57150" y="1485674"/>
                </a:lnTo>
                <a:lnTo>
                  <a:pt x="53294" y="1484313"/>
                </a:lnTo>
                <a:lnTo>
                  <a:pt x="49439" y="1482725"/>
                </a:lnTo>
                <a:lnTo>
                  <a:pt x="45810" y="1480911"/>
                </a:lnTo>
                <a:lnTo>
                  <a:pt x="42182" y="1479097"/>
                </a:lnTo>
                <a:lnTo>
                  <a:pt x="39007" y="1477282"/>
                </a:lnTo>
                <a:lnTo>
                  <a:pt x="35605" y="1475015"/>
                </a:lnTo>
                <a:lnTo>
                  <a:pt x="32430" y="1472747"/>
                </a:lnTo>
                <a:lnTo>
                  <a:pt x="29255" y="1470025"/>
                </a:lnTo>
                <a:lnTo>
                  <a:pt x="26307" y="1467531"/>
                </a:lnTo>
                <a:lnTo>
                  <a:pt x="23585" y="1464809"/>
                </a:lnTo>
                <a:lnTo>
                  <a:pt x="21091" y="1462088"/>
                </a:lnTo>
                <a:lnTo>
                  <a:pt x="18596" y="1458913"/>
                </a:lnTo>
                <a:lnTo>
                  <a:pt x="16101" y="1455965"/>
                </a:lnTo>
                <a:lnTo>
                  <a:pt x="13833" y="1452790"/>
                </a:lnTo>
                <a:lnTo>
                  <a:pt x="12019" y="1449388"/>
                </a:lnTo>
                <a:lnTo>
                  <a:pt x="9978" y="1446213"/>
                </a:lnTo>
                <a:lnTo>
                  <a:pt x="8391" y="1442584"/>
                </a:lnTo>
                <a:lnTo>
                  <a:pt x="6803" y="1439182"/>
                </a:lnTo>
                <a:lnTo>
                  <a:pt x="5442" y="1435327"/>
                </a:lnTo>
                <a:lnTo>
                  <a:pt x="4308" y="1431472"/>
                </a:lnTo>
                <a:lnTo>
                  <a:pt x="3401" y="1427616"/>
                </a:lnTo>
                <a:lnTo>
                  <a:pt x="2494" y="1423988"/>
                </a:lnTo>
                <a:lnTo>
                  <a:pt x="2041" y="1420132"/>
                </a:lnTo>
                <a:lnTo>
                  <a:pt x="1814" y="1416050"/>
                </a:lnTo>
                <a:lnTo>
                  <a:pt x="1587" y="1411968"/>
                </a:lnTo>
                <a:lnTo>
                  <a:pt x="1587" y="78241"/>
                </a:lnTo>
                <a:lnTo>
                  <a:pt x="1814" y="74159"/>
                </a:lnTo>
                <a:lnTo>
                  <a:pt x="2041" y="70304"/>
                </a:lnTo>
                <a:lnTo>
                  <a:pt x="2494" y="66221"/>
                </a:lnTo>
                <a:lnTo>
                  <a:pt x="3401" y="62593"/>
                </a:lnTo>
                <a:lnTo>
                  <a:pt x="4308" y="58737"/>
                </a:lnTo>
                <a:lnTo>
                  <a:pt x="5442" y="54882"/>
                </a:lnTo>
                <a:lnTo>
                  <a:pt x="6803" y="51480"/>
                </a:lnTo>
                <a:lnTo>
                  <a:pt x="8391" y="47625"/>
                </a:lnTo>
                <a:lnTo>
                  <a:pt x="9978" y="44450"/>
                </a:lnTo>
                <a:lnTo>
                  <a:pt x="12019" y="40821"/>
                </a:lnTo>
                <a:lnTo>
                  <a:pt x="13833" y="37646"/>
                </a:lnTo>
                <a:lnTo>
                  <a:pt x="16101" y="34471"/>
                </a:lnTo>
                <a:lnTo>
                  <a:pt x="18596" y="31296"/>
                </a:lnTo>
                <a:lnTo>
                  <a:pt x="21091" y="28348"/>
                </a:lnTo>
                <a:lnTo>
                  <a:pt x="23585" y="25400"/>
                </a:lnTo>
                <a:lnTo>
                  <a:pt x="26307" y="22905"/>
                </a:lnTo>
                <a:lnTo>
                  <a:pt x="29255" y="20184"/>
                </a:lnTo>
                <a:lnTo>
                  <a:pt x="32430" y="17916"/>
                </a:lnTo>
                <a:lnTo>
                  <a:pt x="35605" y="15421"/>
                </a:lnTo>
                <a:lnTo>
                  <a:pt x="39007" y="13380"/>
                </a:lnTo>
                <a:lnTo>
                  <a:pt x="42182" y="11339"/>
                </a:lnTo>
                <a:lnTo>
                  <a:pt x="45810" y="9298"/>
                </a:lnTo>
                <a:lnTo>
                  <a:pt x="49439" y="7484"/>
                </a:lnTo>
                <a:lnTo>
                  <a:pt x="53294" y="5896"/>
                </a:lnTo>
                <a:lnTo>
                  <a:pt x="57150" y="4536"/>
                </a:lnTo>
                <a:lnTo>
                  <a:pt x="60778" y="3402"/>
                </a:lnTo>
                <a:lnTo>
                  <a:pt x="64860" y="2268"/>
                </a:lnTo>
                <a:lnTo>
                  <a:pt x="68942" y="1361"/>
                </a:lnTo>
                <a:lnTo>
                  <a:pt x="73251" y="680"/>
                </a:lnTo>
                <a:lnTo>
                  <a:pt x="77333" y="227"/>
                </a:lnTo>
                <a:lnTo>
                  <a:pt x="8164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18529" y="-17533"/>
            <a:ext cx="1307591" cy="2850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7925" b="1" dirty="0" smtClean="0">
                <a:solidFill>
                  <a:srgbClr val="C20F2A"/>
                </a:solidFill>
                <a:latin typeface="Impact" panose="020B0806030902050204" pitchFamily="34" charset="0"/>
                <a:ea typeface="GeikaiSuikou" panose="02000609000000000000" pitchFamily="49" charset="-128"/>
              </a:rPr>
              <a:t>8</a:t>
            </a:r>
            <a:endParaRPr lang="zh-CN" altLang="en-US" sz="17925" b="1" dirty="0">
              <a:solidFill>
                <a:srgbClr val="C20F2A"/>
              </a:solidFill>
              <a:latin typeface="Impact" panose="020B0806030902050204" pitchFamily="34" charset="0"/>
              <a:ea typeface="GeikaiSuikou" panose="02000609000000000000" pitchFamily="49" charset="-128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676400" y="5444583"/>
            <a:ext cx="5791200" cy="410214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</a:t>
            </a:r>
            <a:r>
              <a:rPr lang="zh-CN" altLang="en-US" smtClean="0"/>
              <a:t>母版文本样式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76400" y="3098801"/>
            <a:ext cx="5791200" cy="705102"/>
          </a:xfrm>
        </p:spPr>
        <p:txBody>
          <a:bodyPr>
            <a:normAutofit/>
          </a:bodyPr>
          <a:lstStyle>
            <a:lvl1pPr algn="ctr"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00CF5-B834-458E-B210-A4876CB298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653AF-15A8-4C1A-979D-9917D4653C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14:ripple/>
      </p:transition>
    </mc:Choice>
    <mc:Fallback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00CF5-B834-458E-B210-A4876CB298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653AF-15A8-4C1A-979D-9917D4653C71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>
            <a:hlinkClick r:id="rId3"/>
          </p:cNvPr>
          <p:cNvSpPr/>
          <p:nvPr/>
        </p:nvSpPr>
        <p:spPr>
          <a:xfrm>
            <a:off x="764381" y="728663"/>
            <a:ext cx="716076" cy="581532"/>
          </a:xfrm>
          <a:prstGeom prst="rect">
            <a:avLst/>
          </a:prstGeom>
          <a:solidFill>
            <a:srgbClr val="C20F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2400" dirty="0">
              <a:solidFill>
                <a:prstClr val="white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8" name="矩形 7">
            <a:hlinkClick r:id="rId3"/>
          </p:cNvPr>
          <p:cNvSpPr/>
          <p:nvPr/>
        </p:nvSpPr>
        <p:spPr>
          <a:xfrm>
            <a:off x="1591516" y="728663"/>
            <a:ext cx="84884" cy="581532"/>
          </a:xfrm>
          <a:prstGeom prst="rect">
            <a:avLst/>
          </a:prstGeom>
          <a:solidFill>
            <a:srgbClr val="C20F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4950" dirty="0">
              <a:solidFill>
                <a:prstClr val="white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14:ripple/>
      </p:transition>
    </mc:Choice>
    <mc:Fallback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0" y="457200"/>
            <a:ext cx="3123900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3888000" y="457200"/>
            <a:ext cx="46278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0" y="2057400"/>
            <a:ext cx="31239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14:ripple/>
      </p:transition>
    </mc:Choice>
    <mc:Fallback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522028" y="365125"/>
            <a:ext cx="993322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49" y="365125"/>
            <a:ext cx="6740978" cy="5811838"/>
          </a:xfr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14:ripple/>
      </p:transition>
    </mc:Choice>
    <mc:Fallback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28650" y="529067"/>
            <a:ext cx="7886700" cy="5575095"/>
          </a:xfrm>
        </p:spPr>
        <p:txBody>
          <a:bodyPr anchor="t">
            <a:normAutofit/>
          </a:bodyPr>
          <a:lstStyle>
            <a:lvl1pPr marL="342900" indent="-342900">
              <a:lnSpc>
                <a:spcPct val="120000"/>
              </a:lnSpc>
              <a:buFont typeface="Arial" panose="020B0604020202020204" pitchFamily="34" charset="0"/>
              <a:buChar char="•"/>
              <a:defRPr sz="2400"/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14:ripple/>
      </p:transition>
    </mc:Choice>
    <mc:Fallback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3.xml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00CF5-B834-458E-B210-A4876CB298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4653AF-15A8-4C1A-979D-9917D4653C71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p14:dur="500">
        <p14:ripple/>
      </p:transition>
    </mc:Choice>
    <mc:Fallback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19.xml"/><Relationship Id="rId13" Type="http://schemas.openxmlformats.org/officeDocument/2006/relationships/tags" Target="../tags/tag18.xml"/><Relationship Id="rId12" Type="http://schemas.openxmlformats.org/officeDocument/2006/relationships/tags" Target="../tags/tag17.xml"/><Relationship Id="rId11" Type="http://schemas.openxmlformats.org/officeDocument/2006/relationships/tags" Target="../tags/tag16.xml"/><Relationship Id="rId10" Type="http://schemas.openxmlformats.org/officeDocument/2006/relationships/tags" Target="../tags/tag15.xml"/><Relationship Id="rId1" Type="http://schemas.openxmlformats.org/officeDocument/2006/relationships/hyperlink" Target="http://www.rapidesign.cn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3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6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34.xml"/><Relationship Id="rId8" Type="http://schemas.openxmlformats.org/officeDocument/2006/relationships/tags" Target="../tags/tag33.xml"/><Relationship Id="rId7" Type="http://schemas.openxmlformats.org/officeDocument/2006/relationships/tags" Target="../tags/tag32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37.xml"/><Relationship Id="rId11" Type="http://schemas.openxmlformats.org/officeDocument/2006/relationships/tags" Target="../tags/tag36.xml"/><Relationship Id="rId10" Type="http://schemas.openxmlformats.org/officeDocument/2006/relationships/tags" Target="../tags/tag35.xml"/><Relationship Id="rId1" Type="http://schemas.openxmlformats.org/officeDocument/2006/relationships/hyperlink" Target="http://www.rapidesign.cn/" TargetMode="Externa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46.xml"/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6" Type="http://schemas.openxmlformats.org/officeDocument/2006/relationships/notesSlide" Target="../notesSlides/notesSlide3.xml"/><Relationship Id="rId25" Type="http://schemas.openxmlformats.org/officeDocument/2006/relationships/slideLayout" Target="../slideLayouts/slideLayout7.xml"/><Relationship Id="rId24" Type="http://schemas.openxmlformats.org/officeDocument/2006/relationships/tags" Target="../tags/tag60.xml"/><Relationship Id="rId23" Type="http://schemas.openxmlformats.org/officeDocument/2006/relationships/image" Target="../media/image6.png"/><Relationship Id="rId22" Type="http://schemas.openxmlformats.org/officeDocument/2006/relationships/tags" Target="../tags/tag59.xml"/><Relationship Id="rId21" Type="http://schemas.openxmlformats.org/officeDocument/2006/relationships/tags" Target="../tags/tag58.xml"/><Relationship Id="rId20" Type="http://schemas.openxmlformats.org/officeDocument/2006/relationships/tags" Target="../tags/tag57.xml"/><Relationship Id="rId2" Type="http://schemas.openxmlformats.org/officeDocument/2006/relationships/tags" Target="../tags/tag39.xml"/><Relationship Id="rId19" Type="http://schemas.openxmlformats.org/officeDocument/2006/relationships/tags" Target="../tags/tag56.xml"/><Relationship Id="rId18" Type="http://schemas.openxmlformats.org/officeDocument/2006/relationships/tags" Target="../tags/tag55.xml"/><Relationship Id="rId17" Type="http://schemas.openxmlformats.org/officeDocument/2006/relationships/tags" Target="../tags/tag54.xml"/><Relationship Id="rId16" Type="http://schemas.openxmlformats.org/officeDocument/2006/relationships/tags" Target="../tags/tag53.xml"/><Relationship Id="rId15" Type="http://schemas.openxmlformats.org/officeDocument/2006/relationships/tags" Target="../tags/tag52.xml"/><Relationship Id="rId14" Type="http://schemas.openxmlformats.org/officeDocument/2006/relationships/tags" Target="../tags/tag51.xml"/><Relationship Id="rId13" Type="http://schemas.openxmlformats.org/officeDocument/2006/relationships/tags" Target="../tags/tag50.xml"/><Relationship Id="rId12" Type="http://schemas.openxmlformats.org/officeDocument/2006/relationships/tags" Target="../tags/tag49.xml"/><Relationship Id="rId11" Type="http://schemas.openxmlformats.org/officeDocument/2006/relationships/tags" Target="../tags/tag48.xml"/><Relationship Id="rId10" Type="http://schemas.openxmlformats.org/officeDocument/2006/relationships/tags" Target="../tags/tag47.xml"/><Relationship Id="rId1" Type="http://schemas.openxmlformats.org/officeDocument/2006/relationships/tags" Target="../tags/tag38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5" Type="http://schemas.openxmlformats.org/officeDocument/2006/relationships/slideLayout" Target="../slideLayouts/slideLayout7.xml"/><Relationship Id="rId24" Type="http://schemas.openxmlformats.org/officeDocument/2006/relationships/tags" Target="../tags/tag82.xml"/><Relationship Id="rId23" Type="http://schemas.openxmlformats.org/officeDocument/2006/relationships/image" Target="../media/image7.jpeg"/><Relationship Id="rId22" Type="http://schemas.openxmlformats.org/officeDocument/2006/relationships/tags" Target="../tags/tag81.xml"/><Relationship Id="rId21" Type="http://schemas.openxmlformats.org/officeDocument/2006/relationships/tags" Target="../tags/tag80.xml"/><Relationship Id="rId20" Type="http://schemas.openxmlformats.org/officeDocument/2006/relationships/tags" Target="../tags/tag79.xml"/><Relationship Id="rId2" Type="http://schemas.openxmlformats.org/officeDocument/2006/relationships/tags" Target="../tags/tag61.xml"/><Relationship Id="rId19" Type="http://schemas.openxmlformats.org/officeDocument/2006/relationships/tags" Target="../tags/tag78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hyperlink" Target="http://www.rapidesign.cn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3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4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6.xml"/><Relationship Id="rId1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95.xml"/><Relationship Id="rId8" Type="http://schemas.openxmlformats.org/officeDocument/2006/relationships/tags" Target="../tags/tag94.xml"/><Relationship Id="rId7" Type="http://schemas.openxmlformats.org/officeDocument/2006/relationships/tags" Target="../tags/tag93.xml"/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0" Type="http://schemas.openxmlformats.org/officeDocument/2006/relationships/slideLayout" Target="../slideLayouts/slideLayout2.xml"/><Relationship Id="rId3" Type="http://schemas.openxmlformats.org/officeDocument/2006/relationships/tags" Target="../tags/tag89.xml"/><Relationship Id="rId29" Type="http://schemas.openxmlformats.org/officeDocument/2006/relationships/tags" Target="../tags/tag114.xml"/><Relationship Id="rId28" Type="http://schemas.openxmlformats.org/officeDocument/2006/relationships/image" Target="../media/image11.png"/><Relationship Id="rId27" Type="http://schemas.openxmlformats.org/officeDocument/2006/relationships/tags" Target="../tags/tag113.xml"/><Relationship Id="rId26" Type="http://schemas.openxmlformats.org/officeDocument/2006/relationships/tags" Target="../tags/tag112.xml"/><Relationship Id="rId25" Type="http://schemas.openxmlformats.org/officeDocument/2006/relationships/tags" Target="../tags/tag111.xml"/><Relationship Id="rId24" Type="http://schemas.openxmlformats.org/officeDocument/2006/relationships/tags" Target="../tags/tag110.xml"/><Relationship Id="rId23" Type="http://schemas.openxmlformats.org/officeDocument/2006/relationships/tags" Target="../tags/tag109.xml"/><Relationship Id="rId22" Type="http://schemas.openxmlformats.org/officeDocument/2006/relationships/tags" Target="../tags/tag108.xml"/><Relationship Id="rId21" Type="http://schemas.openxmlformats.org/officeDocument/2006/relationships/tags" Target="../tags/tag107.xml"/><Relationship Id="rId20" Type="http://schemas.openxmlformats.org/officeDocument/2006/relationships/tags" Target="../tags/tag106.xml"/><Relationship Id="rId2" Type="http://schemas.openxmlformats.org/officeDocument/2006/relationships/tags" Target="../tags/tag88.xml"/><Relationship Id="rId19" Type="http://schemas.openxmlformats.org/officeDocument/2006/relationships/tags" Target="../tags/tag105.xml"/><Relationship Id="rId18" Type="http://schemas.openxmlformats.org/officeDocument/2006/relationships/tags" Target="../tags/tag104.xml"/><Relationship Id="rId17" Type="http://schemas.openxmlformats.org/officeDocument/2006/relationships/tags" Target="../tags/tag103.xml"/><Relationship Id="rId16" Type="http://schemas.openxmlformats.org/officeDocument/2006/relationships/tags" Target="../tags/tag102.xml"/><Relationship Id="rId15" Type="http://schemas.openxmlformats.org/officeDocument/2006/relationships/tags" Target="../tags/tag101.xml"/><Relationship Id="rId14" Type="http://schemas.openxmlformats.org/officeDocument/2006/relationships/tags" Target="../tags/tag100.xml"/><Relationship Id="rId13" Type="http://schemas.openxmlformats.org/officeDocument/2006/relationships/tags" Target="../tags/tag99.xml"/><Relationship Id="rId12" Type="http://schemas.openxmlformats.org/officeDocument/2006/relationships/tags" Target="../tags/tag98.xml"/><Relationship Id="rId11" Type="http://schemas.openxmlformats.org/officeDocument/2006/relationships/tags" Target="../tags/tag97.xml"/><Relationship Id="rId10" Type="http://schemas.openxmlformats.org/officeDocument/2006/relationships/tags" Target="../tags/tag96.xml"/><Relationship Id="rId1" Type="http://schemas.openxmlformats.org/officeDocument/2006/relationships/tags" Target="../tags/tag87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6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1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8.xml"/><Relationship Id="rId1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5570312" y="1517083"/>
            <a:ext cx="848995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lnSpc>
                <a:spcPct val="100000"/>
              </a:lnSpc>
            </a:pPr>
            <a:r>
              <a:rPr lang="en-US" altLang="zh-CN" b="1" dirty="0" smtClean="0">
                <a:solidFill>
                  <a:schemeClr val="bg1"/>
                </a:solidFill>
                <a:latin typeface="Arial Black" panose="020B0A04020102020204" charset="0"/>
                <a:ea typeface="张海山锐谐体2.0-授权联系：Samtype@QQ.com" panose="02000000000000000000" pitchFamily="2" charset="-122"/>
                <a:cs typeface="Arial" panose="020B0604020202020204" pitchFamily="34" charset="0"/>
              </a:rPr>
              <a:t>PART</a:t>
            </a:r>
            <a:endParaRPr lang="en-US" altLang="zh-CN" b="1" dirty="0" smtClean="0">
              <a:solidFill>
                <a:schemeClr val="bg1"/>
              </a:solidFill>
              <a:latin typeface="Arial Black" panose="020B0A04020102020204" charset="0"/>
              <a:ea typeface="张海山锐谐体2.0-授权联系：Samtype@QQ.com" panose="02000000000000000000" pitchFamily="2" charset="-122"/>
              <a:cs typeface="Arial" panose="020B0604020202020204" pitchFamily="34" charset="0"/>
            </a:endParaRPr>
          </a:p>
          <a:p>
            <a:pPr algn="ctr" fontAlgn="auto">
              <a:lnSpc>
                <a:spcPct val="100000"/>
              </a:lnSpc>
            </a:pPr>
            <a:r>
              <a:rPr lang="en-US" altLang="zh-CN" b="1" dirty="0" smtClean="0">
                <a:solidFill>
                  <a:schemeClr val="bg1"/>
                </a:solidFill>
                <a:latin typeface="Arial Black" panose="020B0A04020102020204" charset="0"/>
                <a:ea typeface="张海山锐谐体2.0-授权联系：Samtype@QQ.com" panose="02000000000000000000" pitchFamily="2" charset="-122"/>
                <a:cs typeface="Arial" panose="020B0604020202020204" pitchFamily="34" charset="0"/>
              </a:rPr>
              <a:t>ONE</a:t>
            </a:r>
            <a:endParaRPr lang="zh-CN" altLang="en-US" b="1" dirty="0">
              <a:solidFill>
                <a:schemeClr val="bg1"/>
              </a:solidFill>
              <a:latin typeface="Arial Black" panose="020B0A04020102020204" charset="0"/>
              <a:ea typeface="张海山锐谐体2.0-授权联系：Samtype@QQ.com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910143" y="2960150"/>
            <a:ext cx="3410585" cy="8528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95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charset="-122"/>
              </a:rPr>
              <a:t>Introduction</a:t>
            </a:r>
            <a:endParaRPr lang="zh-CN" altLang="en-US" sz="495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400">
        <p14:rippl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63871" y="642779"/>
            <a:ext cx="6957060" cy="994410"/>
          </a:xfrm>
        </p:spPr>
        <p:txBody>
          <a:bodyPr>
            <a:normAutofit fontScale="90000"/>
          </a:bodyPr>
          <a:lstStyle/>
          <a:p>
            <a:pPr fontAlgn="auto">
              <a:lnSpc>
                <a:spcPct val="100000"/>
              </a:lnSpc>
            </a:pPr>
            <a:r>
              <a:rPr lang="en-US" altLang="zh-CN">
                <a:latin typeface="Arial Black" panose="020B0A04020102020204" charset="0"/>
              </a:rPr>
              <a:t>Assisted suicide:</a:t>
            </a:r>
            <a:br>
              <a:rPr lang="en-US" altLang="zh-CN">
                <a:latin typeface="Arial Black" panose="020B0A04020102020204" charset="0"/>
              </a:rPr>
            </a:br>
            <a:r>
              <a:rPr lang="en-US" altLang="zh-CN">
                <a:latin typeface="Arial Black" panose="020B0A04020102020204" charset="0"/>
              </a:rPr>
              <a:t>A right or a wrong?</a:t>
            </a:r>
            <a:endParaRPr lang="en-US" altLang="zh-CN">
              <a:latin typeface="Arial Black" panose="020B0A04020102020204" charset="0"/>
            </a:endParaRPr>
          </a:p>
        </p:txBody>
      </p:sp>
      <p:pic>
        <p:nvPicPr>
          <p:cNvPr id="10" name="内容占位符 9" descr="is_160210_assisted_suicide_800x600"/>
          <p:cNvPicPr>
            <a:picLocks noGrp="1" noChangeAspect="1"/>
          </p:cNvPicPr>
          <p:nvPr>
            <p:ph idx="1"/>
          </p:nvPr>
        </p:nvPicPr>
        <p:blipFill>
          <a:blip r:embed="rId1"/>
          <a:srcRect t="23089"/>
          <a:stretch>
            <a:fillRect/>
          </a:stretch>
        </p:blipFill>
        <p:spPr>
          <a:xfrm>
            <a:off x="777240" y="1881505"/>
            <a:ext cx="7589520" cy="441198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036185" y="5382736"/>
            <a:ext cx="390191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 Black" panose="020B0A04020102020204" charset="0"/>
              </a:rPr>
              <a:t>Unit 7 Law and Morality</a:t>
            </a:r>
            <a:endParaRPr lang="en-US" altLang="zh-CN">
              <a:latin typeface="Arial Black" panose="020B0A04020102020204" charset="0"/>
            </a:endParaRPr>
          </a:p>
          <a:p>
            <a:r>
              <a:rPr lang="en-US" altLang="zh-CN">
                <a:latin typeface="Arial Black" panose="020B0A04020102020204" charset="0"/>
              </a:rPr>
              <a:t>          </a:t>
            </a:r>
            <a:r>
              <a:rPr lang="en-US" altLang="zh-CN" sz="1500"/>
              <a:t>iEnglish Book 2</a:t>
            </a:r>
            <a:endParaRPr lang="en-US" altLang="zh-CN" sz="150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>
        <p14:rippl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23265" y="2038121"/>
            <a:ext cx="2385060" cy="1191998"/>
            <a:chOff x="3830759" y="843386"/>
            <a:chExt cx="1844576" cy="1212832"/>
          </a:xfrm>
        </p:grpSpPr>
        <p:sp>
          <p:nvSpPr>
            <p:cNvPr id="5" name="矩形 4"/>
            <p:cNvSpPr/>
            <p:nvPr/>
          </p:nvSpPr>
          <p:spPr>
            <a:xfrm>
              <a:off x="3830759" y="1201587"/>
              <a:ext cx="1756659" cy="84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="1">
                <a:latin typeface="Arial Black" panose="020B0A0402010202020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830759" y="1502944"/>
              <a:ext cx="1756659" cy="545197"/>
            </a:xfrm>
            <a:prstGeom prst="rect">
              <a:avLst/>
            </a:prstGeom>
            <a:solidFill>
              <a:srgbClr val="C20F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="1">
                <a:solidFill>
                  <a:srgbClr val="FF6646"/>
                </a:solidFill>
                <a:latin typeface="Arial Black" panose="020B0A04020102020204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973173" y="843386"/>
              <a:ext cx="245936" cy="3747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b="1" dirty="0" smtClean="0">
                  <a:solidFill>
                    <a:schemeClr val="bg1"/>
                  </a:solidFill>
                  <a:latin typeface="Arial Black" panose="020B0A04020102020204" charset="0"/>
                  <a:ea typeface="微软雅黑" panose="020B0503020204020204" charset="-122"/>
                </a:rPr>
                <a:t>1</a:t>
              </a:r>
              <a:endParaRPr lang="en-US" altLang="zh-CN" b="1" dirty="0" smtClean="0">
                <a:solidFill>
                  <a:schemeClr val="bg1"/>
                </a:solidFill>
                <a:latin typeface="Arial Black" panose="020B0A04020102020204" charset="0"/>
                <a:ea typeface="微软雅黑" panose="020B0503020204020204" charset="-122"/>
              </a:endParaRPr>
            </a:p>
          </p:txBody>
        </p:sp>
        <p:sp>
          <p:nvSpPr>
            <p:cNvPr id="8" name="TextBox 16"/>
            <p:cNvSpPr txBox="1"/>
            <p:nvPr/>
          </p:nvSpPr>
          <p:spPr>
            <a:xfrm>
              <a:off x="3958588" y="1587796"/>
              <a:ext cx="1716747" cy="46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Arial Black" panose="020B0A04020102020204" charset="0"/>
                  <a:ea typeface="张海山锐谐体2.0-授权联系：Samtype@QQ.com" panose="02000000000000000000" pitchFamily="2" charset="-122"/>
                </a:rPr>
                <a:t>Knowledge</a:t>
              </a:r>
              <a:endParaRPr lang="en-US" altLang="zh-CN" sz="2400" b="1" dirty="0">
                <a:solidFill>
                  <a:schemeClr val="bg1"/>
                </a:solidFill>
                <a:latin typeface="Arial Black" panose="020B0A04020102020204" charset="0"/>
                <a:ea typeface="张海山锐谐体2.0-授权联系：Samtype@QQ.com" panose="02000000000000000000" pitchFamily="2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2852420" y="2406552"/>
            <a:ext cx="2654300" cy="2139413"/>
            <a:chOff x="3724147" y="-206670"/>
            <a:chExt cx="2181854" cy="2254811"/>
          </a:xfrm>
        </p:grpSpPr>
        <p:sp>
          <p:nvSpPr>
            <p:cNvPr id="57" name="矩形 56"/>
            <p:cNvSpPr/>
            <p:nvPr/>
          </p:nvSpPr>
          <p:spPr>
            <a:xfrm>
              <a:off x="3724147" y="1201587"/>
              <a:ext cx="1756659" cy="84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="1">
                <a:latin typeface="Arial Black" panose="020B0A04020102020204" charset="0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3724147" y="1502944"/>
              <a:ext cx="1756659" cy="545197"/>
            </a:xfrm>
            <a:prstGeom prst="rect">
              <a:avLst/>
            </a:prstGeom>
            <a:solidFill>
              <a:srgbClr val="C20F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="1">
                <a:solidFill>
                  <a:srgbClr val="FF6646"/>
                </a:solidFill>
                <a:latin typeface="Arial Black" panose="020B0A04020102020204" charset="0"/>
              </a:endParaRPr>
            </a:p>
          </p:txBody>
        </p:sp>
        <p:sp>
          <p:nvSpPr>
            <p:cNvPr id="60" name="TextBox 16"/>
            <p:cNvSpPr txBox="1"/>
            <p:nvPr/>
          </p:nvSpPr>
          <p:spPr>
            <a:xfrm>
              <a:off x="4189254" y="1549080"/>
              <a:ext cx="1716747" cy="4852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Arial Black" panose="020B0A04020102020204" charset="0"/>
                  <a:ea typeface="张海山锐谐体2.0-授权联系：Samtype@QQ.com" panose="02000000000000000000" pitchFamily="2" charset="-122"/>
                </a:rPr>
                <a:t>Skill</a:t>
              </a:r>
              <a:endParaRPr lang="en-US" altLang="zh-CN" sz="2400" b="1" dirty="0">
                <a:solidFill>
                  <a:schemeClr val="bg1"/>
                </a:solidFill>
                <a:latin typeface="Arial Black" panose="020B0A04020102020204" charset="0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4620604" y="-206670"/>
              <a:ext cx="375566" cy="3881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US" altLang="zh-CN" b="1" dirty="0" smtClean="0">
                <a:solidFill>
                  <a:schemeClr val="bg1"/>
                </a:solidFill>
                <a:latin typeface="Arial Black" panose="020B0A04020102020204" charset="0"/>
                <a:ea typeface="微软雅黑" panose="020B0503020204020204" charset="-122"/>
              </a:endParaRPr>
            </a:p>
          </p:txBody>
        </p:sp>
      </p:grpSp>
      <p:sp>
        <p:nvSpPr>
          <p:cNvPr id="14" name="泪滴形 13"/>
          <p:cNvSpPr/>
          <p:nvPr/>
        </p:nvSpPr>
        <p:spPr>
          <a:xfrm rot="8100000">
            <a:off x="3264535" y="3324860"/>
            <a:ext cx="495300" cy="467360"/>
          </a:xfrm>
          <a:prstGeom prst="teardrop">
            <a:avLst/>
          </a:prstGeom>
          <a:solidFill>
            <a:srgbClr val="C20F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p>
            <a:endParaRPr lang="zh-CN" altLang="en-US" sz="1350" b="1">
              <a:solidFill>
                <a:schemeClr val="tx1"/>
              </a:solidFill>
              <a:latin typeface="Arial Black" panose="020B0A04020102020204" charset="0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5206365" y="5168265"/>
            <a:ext cx="3026415" cy="1193205"/>
            <a:chOff x="3627227" y="1201587"/>
            <a:chExt cx="2123192" cy="879871"/>
          </a:xfrm>
        </p:grpSpPr>
        <p:sp>
          <p:nvSpPr>
            <p:cNvPr id="64" name="矩形 63"/>
            <p:cNvSpPr/>
            <p:nvPr/>
          </p:nvSpPr>
          <p:spPr>
            <a:xfrm>
              <a:off x="3627227" y="1201587"/>
              <a:ext cx="1756659" cy="84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="1">
                <a:latin typeface="Arial Black" panose="020B0A04020102020204" charset="0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3627227" y="1502944"/>
              <a:ext cx="1756659" cy="545197"/>
            </a:xfrm>
            <a:prstGeom prst="rect">
              <a:avLst/>
            </a:prstGeom>
            <a:solidFill>
              <a:srgbClr val="C20F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="1">
                <a:solidFill>
                  <a:srgbClr val="FF6646"/>
                </a:solidFill>
                <a:latin typeface="Arial Black" panose="020B0A04020102020204" charset="0"/>
              </a:endParaRPr>
            </a:p>
          </p:txBody>
        </p:sp>
        <p:sp>
          <p:nvSpPr>
            <p:cNvPr id="67" name="TextBox 16"/>
            <p:cNvSpPr txBox="1"/>
            <p:nvPr/>
          </p:nvSpPr>
          <p:spPr>
            <a:xfrm>
              <a:off x="3971526" y="1469456"/>
              <a:ext cx="1778893" cy="6120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Arial Black" panose="020B0A04020102020204" charset="0"/>
                  <a:ea typeface="张海山锐谐体2.0-授权联系：Samtype@QQ.com" panose="02000000000000000000" pitchFamily="2" charset="-122"/>
                </a:rPr>
                <a:t>Critical thinking</a:t>
              </a:r>
              <a:endParaRPr lang="en-US" altLang="zh-CN" sz="2400" b="1" dirty="0">
                <a:solidFill>
                  <a:schemeClr val="bg1"/>
                </a:solidFill>
                <a:latin typeface="Arial Black" panose="020B0A04020102020204" charset="0"/>
                <a:ea typeface="张海山锐谐体2.0-授权联系：Samtype@QQ.com" panose="02000000000000000000" pitchFamily="2" charset="-122"/>
              </a:endParaRPr>
            </a:p>
          </p:txBody>
        </p:sp>
      </p:grpSp>
      <p:sp>
        <p:nvSpPr>
          <p:cNvPr id="3" name="标题 1"/>
          <p:cNvSpPr>
            <a:spLocks noGrp="1"/>
          </p:cNvSpPr>
          <p:nvPr/>
        </p:nvSpPr>
        <p:spPr>
          <a:xfrm>
            <a:off x="1757363" y="53673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>
                <a:solidFill>
                  <a:schemeClr val="bg1"/>
                </a:solidFill>
                <a:latin typeface="Arial Black" panose="020B0A04020102020204" charset="0"/>
              </a:rPr>
              <a:t>Learning Objectives</a:t>
            </a:r>
            <a:endParaRPr lang="en-US" altLang="zh-CN" sz="3600">
              <a:solidFill>
                <a:schemeClr val="bg1"/>
              </a:solidFill>
              <a:latin typeface="Arial Black" panose="020B0A040201020202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088255" y="3687445"/>
            <a:ext cx="382333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chemeClr val="bg1"/>
                </a:solidFill>
                <a:latin typeface="Arial" panose="020B0604020202020204" pitchFamily="34" charset="0"/>
                <a:sym typeface="+mn-ea"/>
              </a:rPr>
              <a:t>Refute in a COUNTER PARAGRAPH</a:t>
            </a:r>
            <a:endParaRPr lang="en-US" altLang="zh-CN" sz="2400" b="1">
              <a:solidFill>
                <a:schemeClr val="bg1"/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2" name="泪滴形 1"/>
          <p:cNvSpPr/>
          <p:nvPr/>
        </p:nvSpPr>
        <p:spPr>
          <a:xfrm rot="8100000">
            <a:off x="5306459" y="4950936"/>
            <a:ext cx="485540" cy="484792"/>
          </a:xfrm>
          <a:prstGeom prst="teardrop">
            <a:avLst/>
          </a:prstGeom>
          <a:solidFill>
            <a:srgbClr val="C20F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 b="1">
              <a:solidFill>
                <a:schemeClr val="tx1"/>
              </a:solidFill>
              <a:latin typeface="Arial Black" panose="020B0A0402010202020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371007" y="5009568"/>
            <a:ext cx="356848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Arial Black" panose="020B0A04020102020204" charset="0"/>
                <a:ea typeface="微软雅黑" panose="020B0503020204020204" charset="-122"/>
              </a:rPr>
              <a:t>3</a:t>
            </a:r>
            <a:endParaRPr lang="en-US" altLang="zh-CN" b="1" dirty="0" smtClean="0">
              <a:solidFill>
                <a:schemeClr val="bg1"/>
              </a:solidFill>
              <a:latin typeface="Arial Black" panose="020B0A04020102020204" charset="0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333927" y="3374443"/>
            <a:ext cx="356848" cy="36830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b="1" dirty="0" smtClean="0">
                <a:solidFill>
                  <a:schemeClr val="bg1"/>
                </a:solidFill>
                <a:latin typeface="Arial Black" panose="020B0A04020102020204" charset="0"/>
                <a:ea typeface="微软雅黑" panose="020B0503020204020204" charset="-122"/>
              </a:rPr>
              <a:t>2</a:t>
            </a:r>
            <a:endParaRPr lang="en-US" altLang="zh-CN" b="1" dirty="0" smtClean="0">
              <a:solidFill>
                <a:schemeClr val="bg1"/>
              </a:solidFill>
              <a:latin typeface="Arial Black" panose="020B0A04020102020204" charset="0"/>
              <a:ea typeface="微软雅黑" panose="020B0503020204020204" charset="-122"/>
            </a:endParaRPr>
          </a:p>
        </p:txBody>
      </p:sp>
      <p:sp>
        <p:nvSpPr>
          <p:cNvPr id="16" name="泪滴形 15"/>
          <p:cNvSpPr/>
          <p:nvPr/>
        </p:nvSpPr>
        <p:spPr>
          <a:xfrm rot="8100000">
            <a:off x="815975" y="1988820"/>
            <a:ext cx="495300" cy="467360"/>
          </a:xfrm>
          <a:prstGeom prst="teardrop">
            <a:avLst/>
          </a:prstGeom>
          <a:solidFill>
            <a:srgbClr val="C20F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p>
            <a:endParaRPr lang="zh-CN" altLang="en-US" sz="1350" b="1">
              <a:solidFill>
                <a:schemeClr val="tx1"/>
              </a:solidFill>
              <a:latin typeface="Arial Black" panose="020B0A0402010202020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07592" y="2021893"/>
            <a:ext cx="356848" cy="36830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b="1" dirty="0" smtClean="0">
                <a:solidFill>
                  <a:schemeClr val="bg1"/>
                </a:solidFill>
                <a:latin typeface="Arial Black" panose="020B0A04020102020204" charset="0"/>
                <a:ea typeface="微软雅黑" panose="020B0503020204020204" charset="-122"/>
              </a:rPr>
              <a:t>1</a:t>
            </a:r>
            <a:endParaRPr lang="en-US" altLang="zh-CN" b="1" dirty="0" smtClean="0">
              <a:solidFill>
                <a:schemeClr val="bg1"/>
              </a:solidFill>
              <a:latin typeface="Arial Black" panose="020B0A04020102020204" charset="0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rippl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1899920" y="494030"/>
            <a:ext cx="6109335" cy="811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Arial Black" panose="020B0A04020102020204" charset="0"/>
                <a:ea typeface="张海山锐谐体2.0-授权联系：Samtype@QQ.com" panose="02000000000000000000" pitchFamily="2" charset="-122"/>
              </a:rPr>
              <a:t>How to Refute</a:t>
            </a:r>
            <a:endParaRPr lang="en-US" altLang="zh-CN" sz="3600" dirty="0">
              <a:solidFill>
                <a:schemeClr val="bg1"/>
              </a:solidFill>
              <a:latin typeface="Arial Black" panose="020B0A04020102020204" charset="0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32" name="矩形 31">
            <a:hlinkClick r:id="rId1"/>
          </p:cNvPr>
          <p:cNvSpPr/>
          <p:nvPr>
            <p:custDataLst>
              <p:tags r:id="rId2"/>
            </p:custDataLst>
          </p:nvPr>
        </p:nvSpPr>
        <p:spPr>
          <a:xfrm>
            <a:off x="750689" y="1386375"/>
            <a:ext cx="716076" cy="4361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2400" dirty="0">
              <a:solidFill>
                <a:prstClr val="white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6" name="圆角矩形 45"/>
          <p:cNvSpPr/>
          <p:nvPr>
            <p:custDataLst>
              <p:tags r:id="rId3"/>
            </p:custDataLst>
          </p:nvPr>
        </p:nvSpPr>
        <p:spPr>
          <a:xfrm>
            <a:off x="693091" y="1726872"/>
            <a:ext cx="431500" cy="431500"/>
          </a:xfrm>
          <a:prstGeom prst="roundRect">
            <a:avLst/>
          </a:prstGeom>
          <a:solidFill>
            <a:srgbClr val="EE1C3F"/>
          </a:solidFill>
          <a:ln>
            <a:noFill/>
          </a:ln>
        </p:spPr>
        <p:style>
          <a:lnRef idx="2">
            <a:srgbClr val="207CBC">
              <a:shade val="50000"/>
            </a:srgbClr>
          </a:lnRef>
          <a:fillRef idx="1">
            <a:srgbClr val="207CBC"/>
          </a:fillRef>
          <a:effectRef idx="0">
            <a:srgbClr val="207CBC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 sz="1350"/>
          </a:p>
        </p:txBody>
      </p:sp>
      <p:sp>
        <p:nvSpPr>
          <p:cNvPr id="47" name="KSO_Shape"/>
          <p:cNvSpPr/>
          <p:nvPr>
            <p:custDataLst>
              <p:tags r:id="rId4"/>
            </p:custDataLst>
          </p:nvPr>
        </p:nvSpPr>
        <p:spPr bwMode="auto">
          <a:xfrm>
            <a:off x="797607" y="1823787"/>
            <a:ext cx="223418" cy="237671"/>
          </a:xfrm>
          <a:custGeom>
            <a:avLst/>
            <a:gdLst>
              <a:gd name="T0" fmla="*/ 0 w 2996"/>
              <a:gd name="T1" fmla="*/ 1800397 h 3185"/>
              <a:gd name="T2" fmla="*/ 139602 w 2996"/>
              <a:gd name="T3" fmla="*/ 1310305 h 3185"/>
              <a:gd name="T4" fmla="*/ 62171 w 2996"/>
              <a:gd name="T5" fmla="*/ 1231732 h 3185"/>
              <a:gd name="T6" fmla="*/ 1627747 w 2996"/>
              <a:gd name="T7" fmla="*/ 0 h 3185"/>
              <a:gd name="T8" fmla="*/ 1550316 w 2996"/>
              <a:gd name="T9" fmla="*/ 1233993 h 3185"/>
              <a:gd name="T10" fmla="*/ 1693309 w 2996"/>
              <a:gd name="T11" fmla="*/ 1312566 h 3185"/>
              <a:gd name="T12" fmla="*/ 1635094 w 2996"/>
              <a:gd name="T13" fmla="*/ 1741609 h 3185"/>
              <a:gd name="T14" fmla="*/ 58780 w 2996"/>
              <a:gd name="T15" fmla="*/ 1374746 h 3185"/>
              <a:gd name="T16" fmla="*/ 1635094 w 2996"/>
              <a:gd name="T17" fmla="*/ 1741609 h 3185"/>
              <a:gd name="T18" fmla="*/ 1568967 w 2996"/>
              <a:gd name="T19" fmla="*/ 58788 h 3185"/>
              <a:gd name="T20" fmla="*/ 120951 w 2996"/>
              <a:gd name="T21" fmla="*/ 1169551 h 3185"/>
              <a:gd name="T22" fmla="*/ 1492101 w 2996"/>
              <a:gd name="T23" fmla="*/ 1314262 h 3185"/>
              <a:gd name="T24" fmla="*/ 197816 w 2996"/>
              <a:gd name="T25" fmla="*/ 1230601 h 3185"/>
              <a:gd name="T26" fmla="*/ 1492101 w 2996"/>
              <a:gd name="T27" fmla="*/ 1314262 h 3185"/>
              <a:gd name="T28" fmla="*/ 1439539 w 2996"/>
              <a:gd name="T29" fmla="*/ 752945 h 3185"/>
              <a:gd name="T30" fmla="*/ 1417496 w 2996"/>
              <a:gd name="T31" fmla="*/ 1048583 h 3185"/>
              <a:gd name="T32" fmla="*/ 258857 w 2996"/>
              <a:gd name="T33" fmla="*/ 893698 h 3185"/>
              <a:gd name="T34" fmla="*/ 245292 w 2996"/>
              <a:gd name="T35" fmla="*/ 611061 h 3185"/>
              <a:gd name="T36" fmla="*/ 258857 w 2996"/>
              <a:gd name="T37" fmla="*/ 331250 h 3185"/>
              <a:gd name="T38" fmla="*/ 1417496 w 2996"/>
              <a:gd name="T39" fmla="*/ 176365 h 3185"/>
              <a:gd name="T40" fmla="*/ 1439539 w 2996"/>
              <a:gd name="T41" fmla="*/ 472569 h 3185"/>
              <a:gd name="T42" fmla="*/ 1385846 w 2996"/>
              <a:gd name="T43" fmla="*/ 611061 h 3185"/>
              <a:gd name="T44" fmla="*/ 1375672 w 2996"/>
              <a:gd name="T45" fmla="*/ 382690 h 3185"/>
              <a:gd name="T46" fmla="*/ 1363238 w 2996"/>
              <a:gd name="T47" fmla="*/ 234589 h 3185"/>
              <a:gd name="T48" fmla="*/ 321028 w 2996"/>
              <a:gd name="T49" fmla="*/ 287724 h 3185"/>
              <a:gd name="T50" fmla="*/ 307463 w 2996"/>
              <a:gd name="T51" fmla="*/ 498006 h 3185"/>
              <a:gd name="T52" fmla="*/ 307463 w 2996"/>
              <a:gd name="T53" fmla="*/ 725812 h 3185"/>
              <a:gd name="T54" fmla="*/ 321028 w 2996"/>
              <a:gd name="T55" fmla="*/ 937224 h 3185"/>
              <a:gd name="T56" fmla="*/ 1363238 w 2996"/>
              <a:gd name="T57" fmla="*/ 989794 h 3185"/>
              <a:gd name="T58" fmla="*/ 1375672 w 2996"/>
              <a:gd name="T59" fmla="*/ 841127 h 3185"/>
              <a:gd name="T60" fmla="*/ 1385846 w 2996"/>
              <a:gd name="T61" fmla="*/ 611061 h 3185"/>
              <a:gd name="T62" fmla="*/ 1206115 w 2996"/>
              <a:gd name="T63" fmla="*/ 1569200 h 3185"/>
              <a:gd name="T64" fmla="*/ 1550316 w 2996"/>
              <a:gd name="T65" fmla="*/ 1514368 h 3185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996" h="3185">
                <a:moveTo>
                  <a:pt x="2996" y="3185"/>
                </a:moveTo>
                <a:cubicBezTo>
                  <a:pt x="0" y="3185"/>
                  <a:pt x="0" y="3185"/>
                  <a:pt x="0" y="3185"/>
                </a:cubicBezTo>
                <a:cubicBezTo>
                  <a:pt x="0" y="2322"/>
                  <a:pt x="0" y="2322"/>
                  <a:pt x="0" y="2322"/>
                </a:cubicBezTo>
                <a:cubicBezTo>
                  <a:pt x="247" y="2318"/>
                  <a:pt x="247" y="2318"/>
                  <a:pt x="247" y="2318"/>
                </a:cubicBezTo>
                <a:cubicBezTo>
                  <a:pt x="247" y="2183"/>
                  <a:pt x="247" y="2183"/>
                  <a:pt x="247" y="2183"/>
                </a:cubicBezTo>
                <a:cubicBezTo>
                  <a:pt x="110" y="2179"/>
                  <a:pt x="110" y="2179"/>
                  <a:pt x="110" y="2179"/>
                </a:cubicBezTo>
                <a:cubicBezTo>
                  <a:pt x="110" y="0"/>
                  <a:pt x="110" y="0"/>
                  <a:pt x="110" y="0"/>
                </a:cubicBezTo>
                <a:cubicBezTo>
                  <a:pt x="2880" y="0"/>
                  <a:pt x="2880" y="0"/>
                  <a:pt x="2880" y="0"/>
                </a:cubicBezTo>
                <a:cubicBezTo>
                  <a:pt x="2880" y="2179"/>
                  <a:pt x="2880" y="2179"/>
                  <a:pt x="2880" y="2179"/>
                </a:cubicBezTo>
                <a:cubicBezTo>
                  <a:pt x="2743" y="2183"/>
                  <a:pt x="2743" y="2183"/>
                  <a:pt x="2743" y="2183"/>
                </a:cubicBezTo>
                <a:cubicBezTo>
                  <a:pt x="2743" y="2318"/>
                  <a:pt x="2743" y="2318"/>
                  <a:pt x="2743" y="2318"/>
                </a:cubicBezTo>
                <a:cubicBezTo>
                  <a:pt x="2996" y="2322"/>
                  <a:pt x="2996" y="2322"/>
                  <a:pt x="2996" y="2322"/>
                </a:cubicBezTo>
                <a:cubicBezTo>
                  <a:pt x="2996" y="3185"/>
                  <a:pt x="2996" y="3185"/>
                  <a:pt x="2996" y="3185"/>
                </a:cubicBezTo>
                <a:close/>
                <a:moveTo>
                  <a:pt x="2893" y="3081"/>
                </a:moveTo>
                <a:cubicBezTo>
                  <a:pt x="2893" y="2432"/>
                  <a:pt x="2893" y="2432"/>
                  <a:pt x="2893" y="2432"/>
                </a:cubicBezTo>
                <a:cubicBezTo>
                  <a:pt x="104" y="2432"/>
                  <a:pt x="104" y="2432"/>
                  <a:pt x="104" y="2432"/>
                </a:cubicBezTo>
                <a:cubicBezTo>
                  <a:pt x="104" y="3081"/>
                  <a:pt x="104" y="3081"/>
                  <a:pt x="104" y="3081"/>
                </a:cubicBezTo>
                <a:cubicBezTo>
                  <a:pt x="2893" y="3081"/>
                  <a:pt x="2893" y="3081"/>
                  <a:pt x="2893" y="3081"/>
                </a:cubicBezTo>
                <a:close/>
                <a:moveTo>
                  <a:pt x="2776" y="2069"/>
                </a:moveTo>
                <a:cubicBezTo>
                  <a:pt x="2776" y="104"/>
                  <a:pt x="2776" y="104"/>
                  <a:pt x="2776" y="104"/>
                </a:cubicBezTo>
                <a:cubicBezTo>
                  <a:pt x="214" y="104"/>
                  <a:pt x="214" y="104"/>
                  <a:pt x="214" y="104"/>
                </a:cubicBezTo>
                <a:cubicBezTo>
                  <a:pt x="214" y="2069"/>
                  <a:pt x="214" y="2069"/>
                  <a:pt x="214" y="2069"/>
                </a:cubicBezTo>
                <a:cubicBezTo>
                  <a:pt x="2776" y="2069"/>
                  <a:pt x="2776" y="2069"/>
                  <a:pt x="2776" y="2069"/>
                </a:cubicBezTo>
                <a:close/>
                <a:moveTo>
                  <a:pt x="2640" y="2325"/>
                </a:moveTo>
                <a:cubicBezTo>
                  <a:pt x="2640" y="2177"/>
                  <a:pt x="2640" y="2177"/>
                  <a:pt x="2640" y="2177"/>
                </a:cubicBezTo>
                <a:cubicBezTo>
                  <a:pt x="350" y="2177"/>
                  <a:pt x="350" y="2177"/>
                  <a:pt x="350" y="2177"/>
                </a:cubicBezTo>
                <a:cubicBezTo>
                  <a:pt x="350" y="2325"/>
                  <a:pt x="350" y="2325"/>
                  <a:pt x="350" y="2325"/>
                </a:cubicBezTo>
                <a:cubicBezTo>
                  <a:pt x="2640" y="2325"/>
                  <a:pt x="2640" y="2325"/>
                  <a:pt x="2640" y="2325"/>
                </a:cubicBezTo>
                <a:close/>
                <a:moveTo>
                  <a:pt x="2555" y="1081"/>
                </a:moveTo>
                <a:cubicBezTo>
                  <a:pt x="2555" y="1158"/>
                  <a:pt x="2553" y="1241"/>
                  <a:pt x="2547" y="1332"/>
                </a:cubicBezTo>
                <a:cubicBezTo>
                  <a:pt x="2542" y="1422"/>
                  <a:pt x="2537" y="1505"/>
                  <a:pt x="2531" y="1581"/>
                </a:cubicBezTo>
                <a:cubicBezTo>
                  <a:pt x="2526" y="1658"/>
                  <a:pt x="2518" y="1749"/>
                  <a:pt x="2508" y="1855"/>
                </a:cubicBezTo>
                <a:cubicBezTo>
                  <a:pt x="482" y="1855"/>
                  <a:pt x="482" y="1855"/>
                  <a:pt x="482" y="1855"/>
                </a:cubicBezTo>
                <a:cubicBezTo>
                  <a:pt x="472" y="1749"/>
                  <a:pt x="464" y="1658"/>
                  <a:pt x="458" y="1581"/>
                </a:cubicBezTo>
                <a:cubicBezTo>
                  <a:pt x="453" y="1505"/>
                  <a:pt x="448" y="1422"/>
                  <a:pt x="442" y="1332"/>
                </a:cubicBezTo>
                <a:cubicBezTo>
                  <a:pt x="437" y="1241"/>
                  <a:pt x="434" y="1158"/>
                  <a:pt x="434" y="1081"/>
                </a:cubicBezTo>
                <a:cubicBezTo>
                  <a:pt x="434" y="1007"/>
                  <a:pt x="437" y="925"/>
                  <a:pt x="442" y="836"/>
                </a:cubicBezTo>
                <a:cubicBezTo>
                  <a:pt x="448" y="745"/>
                  <a:pt x="453" y="662"/>
                  <a:pt x="458" y="586"/>
                </a:cubicBezTo>
                <a:cubicBezTo>
                  <a:pt x="464" y="509"/>
                  <a:pt x="472" y="418"/>
                  <a:pt x="482" y="312"/>
                </a:cubicBezTo>
                <a:cubicBezTo>
                  <a:pt x="2508" y="312"/>
                  <a:pt x="2508" y="312"/>
                  <a:pt x="2508" y="312"/>
                </a:cubicBezTo>
                <a:cubicBezTo>
                  <a:pt x="2518" y="418"/>
                  <a:pt x="2526" y="509"/>
                  <a:pt x="2531" y="586"/>
                </a:cubicBezTo>
                <a:cubicBezTo>
                  <a:pt x="2537" y="662"/>
                  <a:pt x="2542" y="745"/>
                  <a:pt x="2547" y="836"/>
                </a:cubicBezTo>
                <a:cubicBezTo>
                  <a:pt x="2553" y="925"/>
                  <a:pt x="2555" y="1007"/>
                  <a:pt x="2555" y="1081"/>
                </a:cubicBezTo>
                <a:close/>
                <a:moveTo>
                  <a:pt x="2452" y="1081"/>
                </a:moveTo>
                <a:cubicBezTo>
                  <a:pt x="2452" y="1021"/>
                  <a:pt x="2449" y="954"/>
                  <a:pt x="2446" y="881"/>
                </a:cubicBezTo>
                <a:cubicBezTo>
                  <a:pt x="2441" y="809"/>
                  <a:pt x="2437" y="740"/>
                  <a:pt x="2434" y="677"/>
                </a:cubicBezTo>
                <a:cubicBezTo>
                  <a:pt x="2430" y="614"/>
                  <a:pt x="2426" y="558"/>
                  <a:pt x="2422" y="509"/>
                </a:cubicBezTo>
                <a:cubicBezTo>
                  <a:pt x="2418" y="460"/>
                  <a:pt x="2414" y="429"/>
                  <a:pt x="2412" y="415"/>
                </a:cubicBezTo>
                <a:cubicBezTo>
                  <a:pt x="578" y="415"/>
                  <a:pt x="578" y="415"/>
                  <a:pt x="578" y="415"/>
                </a:cubicBezTo>
                <a:cubicBezTo>
                  <a:pt x="576" y="429"/>
                  <a:pt x="572" y="460"/>
                  <a:pt x="568" y="509"/>
                </a:cubicBezTo>
                <a:cubicBezTo>
                  <a:pt x="564" y="558"/>
                  <a:pt x="560" y="614"/>
                  <a:pt x="556" y="677"/>
                </a:cubicBezTo>
                <a:cubicBezTo>
                  <a:pt x="552" y="740"/>
                  <a:pt x="548" y="809"/>
                  <a:pt x="544" y="881"/>
                </a:cubicBezTo>
                <a:cubicBezTo>
                  <a:pt x="540" y="954"/>
                  <a:pt x="538" y="1021"/>
                  <a:pt x="538" y="1081"/>
                </a:cubicBezTo>
                <a:cubicBezTo>
                  <a:pt x="538" y="1145"/>
                  <a:pt x="540" y="1212"/>
                  <a:pt x="544" y="1284"/>
                </a:cubicBezTo>
                <a:cubicBezTo>
                  <a:pt x="548" y="1355"/>
                  <a:pt x="552" y="1423"/>
                  <a:pt x="556" y="1488"/>
                </a:cubicBezTo>
                <a:cubicBezTo>
                  <a:pt x="560" y="1553"/>
                  <a:pt x="564" y="1609"/>
                  <a:pt x="568" y="1658"/>
                </a:cubicBezTo>
                <a:cubicBezTo>
                  <a:pt x="572" y="1707"/>
                  <a:pt x="576" y="1738"/>
                  <a:pt x="578" y="1751"/>
                </a:cubicBezTo>
                <a:cubicBezTo>
                  <a:pt x="2412" y="1751"/>
                  <a:pt x="2412" y="1751"/>
                  <a:pt x="2412" y="1751"/>
                </a:cubicBezTo>
                <a:cubicBezTo>
                  <a:pt x="2414" y="1738"/>
                  <a:pt x="2418" y="1707"/>
                  <a:pt x="2422" y="1658"/>
                </a:cubicBezTo>
                <a:cubicBezTo>
                  <a:pt x="2426" y="1609"/>
                  <a:pt x="2430" y="1553"/>
                  <a:pt x="2434" y="1488"/>
                </a:cubicBezTo>
                <a:cubicBezTo>
                  <a:pt x="2437" y="1423"/>
                  <a:pt x="2441" y="1355"/>
                  <a:pt x="2446" y="1284"/>
                </a:cubicBezTo>
                <a:cubicBezTo>
                  <a:pt x="2449" y="1212"/>
                  <a:pt x="2452" y="1145"/>
                  <a:pt x="2452" y="1081"/>
                </a:cubicBezTo>
                <a:close/>
                <a:moveTo>
                  <a:pt x="2743" y="2776"/>
                </a:moveTo>
                <a:cubicBezTo>
                  <a:pt x="2134" y="2776"/>
                  <a:pt x="2134" y="2776"/>
                  <a:pt x="2134" y="2776"/>
                </a:cubicBezTo>
                <a:cubicBezTo>
                  <a:pt x="2134" y="2679"/>
                  <a:pt x="2134" y="2679"/>
                  <a:pt x="2134" y="2679"/>
                </a:cubicBezTo>
                <a:cubicBezTo>
                  <a:pt x="2743" y="2679"/>
                  <a:pt x="2743" y="2679"/>
                  <a:pt x="2743" y="2679"/>
                </a:cubicBezTo>
                <a:cubicBezTo>
                  <a:pt x="2743" y="2776"/>
                  <a:pt x="2743" y="2776"/>
                  <a:pt x="2743" y="277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 anchorCtr="1">
            <a:normAutofit fontScale="62500"/>
          </a:bodyPr>
          <a:lstStyle/>
          <a:p>
            <a:endParaRPr lang="zh-CN" altLang="en-US" sz="1350"/>
          </a:p>
        </p:txBody>
      </p:sp>
      <p:sp>
        <p:nvSpPr>
          <p:cNvPr id="48" name="圆角矩形 47"/>
          <p:cNvSpPr/>
          <p:nvPr>
            <p:custDataLst>
              <p:tags r:id="rId5"/>
            </p:custDataLst>
          </p:nvPr>
        </p:nvSpPr>
        <p:spPr>
          <a:xfrm>
            <a:off x="693315" y="2354286"/>
            <a:ext cx="431500" cy="43150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rgbClr val="207CBC">
              <a:shade val="50000"/>
            </a:srgbClr>
          </a:lnRef>
          <a:fillRef idx="1">
            <a:srgbClr val="207CBC"/>
          </a:fillRef>
          <a:effectRef idx="0">
            <a:srgbClr val="207CBC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 sz="1350"/>
          </a:p>
        </p:txBody>
      </p:sp>
      <p:sp>
        <p:nvSpPr>
          <p:cNvPr id="49" name="KSO_Shape"/>
          <p:cNvSpPr/>
          <p:nvPr>
            <p:custDataLst>
              <p:tags r:id="rId6"/>
            </p:custDataLst>
          </p:nvPr>
        </p:nvSpPr>
        <p:spPr bwMode="auto">
          <a:xfrm flipH="1">
            <a:off x="759003" y="2465043"/>
            <a:ext cx="261393" cy="209986"/>
          </a:xfrm>
          <a:custGeom>
            <a:avLst/>
            <a:gdLst>
              <a:gd name="T0" fmla="*/ 2147483646 w 288"/>
              <a:gd name="T1" fmla="*/ 0 h 232"/>
              <a:gd name="T2" fmla="*/ 0 w 288"/>
              <a:gd name="T3" fmla="*/ 2147483646 h 232"/>
              <a:gd name="T4" fmla="*/ 2147483646 w 288"/>
              <a:gd name="T5" fmla="*/ 2147483646 h 232"/>
              <a:gd name="T6" fmla="*/ 2147483646 w 288"/>
              <a:gd name="T7" fmla="*/ 2147483646 h 232"/>
              <a:gd name="T8" fmla="*/ 2147483646 w 288"/>
              <a:gd name="T9" fmla="*/ 2147483646 h 232"/>
              <a:gd name="T10" fmla="*/ 2147483646 w 288"/>
              <a:gd name="T11" fmla="*/ 2147483646 h 232"/>
              <a:gd name="T12" fmla="*/ 2147483646 w 288"/>
              <a:gd name="T13" fmla="*/ 2147483646 h 232"/>
              <a:gd name="T14" fmla="*/ 2147483646 w 288"/>
              <a:gd name="T15" fmla="*/ 0 h 232"/>
              <a:gd name="T16" fmla="*/ 2147483646 w 288"/>
              <a:gd name="T17" fmla="*/ 2147483646 h 232"/>
              <a:gd name="T18" fmla="*/ 2147483646 w 288"/>
              <a:gd name="T19" fmla="*/ 2147483646 h 232"/>
              <a:gd name="T20" fmla="*/ 2147483646 w 288"/>
              <a:gd name="T21" fmla="*/ 2147483646 h 232"/>
              <a:gd name="T22" fmla="*/ 2147483646 w 288"/>
              <a:gd name="T23" fmla="*/ 2147483646 h 232"/>
              <a:gd name="T24" fmla="*/ 2147483646 w 288"/>
              <a:gd name="T25" fmla="*/ 2147483646 h 232"/>
              <a:gd name="T26" fmla="*/ 2147483646 w 288"/>
              <a:gd name="T27" fmla="*/ 2147483646 h 232"/>
              <a:gd name="T28" fmla="*/ 2147483646 w 288"/>
              <a:gd name="T29" fmla="*/ 2147483646 h 232"/>
              <a:gd name="T30" fmla="*/ 2147483646 w 288"/>
              <a:gd name="T31" fmla="*/ 2147483646 h 232"/>
              <a:gd name="T32" fmla="*/ 2147483646 w 288"/>
              <a:gd name="T33" fmla="*/ 2147483646 h 232"/>
              <a:gd name="T34" fmla="*/ 2147483646 w 288"/>
              <a:gd name="T35" fmla="*/ 2147483646 h 232"/>
              <a:gd name="T36" fmla="*/ 2147483646 w 288"/>
              <a:gd name="T37" fmla="*/ 2147483646 h 232"/>
              <a:gd name="T38" fmla="*/ 2147483646 w 288"/>
              <a:gd name="T39" fmla="*/ 2147483646 h 232"/>
              <a:gd name="T40" fmla="*/ 2147483646 w 288"/>
              <a:gd name="T41" fmla="*/ 2147483646 h 232"/>
              <a:gd name="T42" fmla="*/ 2147483646 w 288"/>
              <a:gd name="T43" fmla="*/ 2147483646 h 232"/>
              <a:gd name="T44" fmla="*/ 2147483646 w 288"/>
              <a:gd name="T45" fmla="*/ 2147483646 h 232"/>
              <a:gd name="T46" fmla="*/ 2147483646 w 288"/>
              <a:gd name="T47" fmla="*/ 2147483646 h 232"/>
              <a:gd name="T48" fmla="*/ 2147483646 w 288"/>
              <a:gd name="T49" fmla="*/ 2147483646 h 232"/>
              <a:gd name="T50" fmla="*/ 2147483646 w 288"/>
              <a:gd name="T51" fmla="*/ 2147483646 h 232"/>
              <a:gd name="T52" fmla="*/ 2147483646 w 288"/>
              <a:gd name="T53" fmla="*/ 2147483646 h 232"/>
              <a:gd name="T54" fmla="*/ 2147483646 w 288"/>
              <a:gd name="T55" fmla="*/ 2147483646 h 232"/>
              <a:gd name="T56" fmla="*/ 2147483646 w 288"/>
              <a:gd name="T57" fmla="*/ 2147483646 h 232"/>
              <a:gd name="T58" fmla="*/ 2147483646 w 288"/>
              <a:gd name="T59" fmla="*/ 2147483646 h 232"/>
              <a:gd name="T60" fmla="*/ 2147483646 w 288"/>
              <a:gd name="T61" fmla="*/ 2147483646 h 232"/>
              <a:gd name="T62" fmla="*/ 2147483646 w 288"/>
              <a:gd name="T63" fmla="*/ 2147483646 h 232"/>
              <a:gd name="T64" fmla="*/ 2147483646 w 288"/>
              <a:gd name="T65" fmla="*/ 2147483646 h 232"/>
              <a:gd name="T66" fmla="*/ 2147483646 w 288"/>
              <a:gd name="T67" fmla="*/ 2147483646 h 232"/>
              <a:gd name="T68" fmla="*/ 2147483646 w 288"/>
              <a:gd name="T69" fmla="*/ 2147483646 h 232"/>
              <a:gd name="T70" fmla="*/ 2147483646 w 288"/>
              <a:gd name="T71" fmla="*/ 2147483646 h 232"/>
              <a:gd name="T72" fmla="*/ 2147483646 w 288"/>
              <a:gd name="T73" fmla="*/ 2147483646 h 232"/>
              <a:gd name="T74" fmla="*/ 2147483646 w 288"/>
              <a:gd name="T75" fmla="*/ 2147483646 h 2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normAutofit fontScale="60000" lnSpcReduction="20000"/>
          </a:bodyPr>
          <a:lstStyle/>
          <a:p>
            <a:endParaRPr lang="zh-CN" altLang="en-US" sz="1350"/>
          </a:p>
        </p:txBody>
      </p:sp>
      <p:sp>
        <p:nvSpPr>
          <p:cNvPr id="50" name="圆角矩形 49"/>
          <p:cNvSpPr/>
          <p:nvPr>
            <p:custDataLst>
              <p:tags r:id="rId7"/>
            </p:custDataLst>
          </p:nvPr>
        </p:nvSpPr>
        <p:spPr>
          <a:xfrm>
            <a:off x="724206" y="4669686"/>
            <a:ext cx="431500" cy="4315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rgbClr val="207CBC">
              <a:shade val="50000"/>
            </a:srgbClr>
          </a:lnRef>
          <a:fillRef idx="1">
            <a:srgbClr val="207CBC"/>
          </a:fillRef>
          <a:effectRef idx="0">
            <a:srgbClr val="207CBC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 sz="1350"/>
          </a:p>
        </p:txBody>
      </p:sp>
      <p:sp>
        <p:nvSpPr>
          <p:cNvPr id="51" name="KSO_Shape"/>
          <p:cNvSpPr/>
          <p:nvPr>
            <p:custDataLst>
              <p:tags r:id="rId8"/>
            </p:custDataLst>
          </p:nvPr>
        </p:nvSpPr>
        <p:spPr bwMode="auto">
          <a:xfrm>
            <a:off x="799652" y="4745103"/>
            <a:ext cx="280609" cy="280609"/>
          </a:xfrm>
          <a:custGeom>
            <a:avLst/>
            <a:gdLst>
              <a:gd name="T0" fmla="*/ 1799698 w 3272"/>
              <a:gd name="T1" fmla="*/ 900199 h 3272"/>
              <a:gd name="T2" fmla="*/ 899849 w 3272"/>
              <a:gd name="T3" fmla="*/ 0 h 3272"/>
              <a:gd name="T4" fmla="*/ 0 w 3272"/>
              <a:gd name="T5" fmla="*/ 900199 h 3272"/>
              <a:gd name="T6" fmla="*/ 899849 w 3272"/>
              <a:gd name="T7" fmla="*/ 1800397 h 3272"/>
              <a:gd name="T8" fmla="*/ 1012055 w 3272"/>
              <a:gd name="T9" fmla="*/ 1800397 h 3272"/>
              <a:gd name="T10" fmla="*/ 1124811 w 3272"/>
              <a:gd name="T11" fmla="*/ 1687597 h 3272"/>
              <a:gd name="T12" fmla="*/ 1012055 w 3272"/>
              <a:gd name="T13" fmla="*/ 1575347 h 3272"/>
              <a:gd name="T14" fmla="*/ 899849 w 3272"/>
              <a:gd name="T15" fmla="*/ 1575347 h 3272"/>
              <a:gd name="T16" fmla="*/ 224962 w 3272"/>
              <a:gd name="T17" fmla="*/ 900199 h 3272"/>
              <a:gd name="T18" fmla="*/ 899849 w 3272"/>
              <a:gd name="T19" fmla="*/ 225050 h 3272"/>
              <a:gd name="T20" fmla="*/ 1584636 w 3272"/>
              <a:gd name="T21" fmla="*/ 900199 h 3272"/>
              <a:gd name="T22" fmla="*/ 1584636 w 3272"/>
              <a:gd name="T23" fmla="*/ 1237498 h 3272"/>
              <a:gd name="T24" fmla="*/ 1461980 w 3272"/>
              <a:gd name="T25" fmla="*/ 1350298 h 3272"/>
              <a:gd name="T26" fmla="*/ 1334373 w 3272"/>
              <a:gd name="T27" fmla="*/ 1237498 h 3272"/>
              <a:gd name="T28" fmla="*/ 1334373 w 3272"/>
              <a:gd name="T29" fmla="*/ 900199 h 3272"/>
              <a:gd name="T30" fmla="*/ 899849 w 3272"/>
              <a:gd name="T31" fmla="*/ 450099 h 3272"/>
              <a:gd name="T32" fmla="*/ 449925 w 3272"/>
              <a:gd name="T33" fmla="*/ 900199 h 3272"/>
              <a:gd name="T34" fmla="*/ 899849 w 3272"/>
              <a:gd name="T35" fmla="*/ 1350298 h 3272"/>
              <a:gd name="T36" fmla="*/ 1129762 w 3272"/>
              <a:gd name="T37" fmla="*/ 1285369 h 3272"/>
              <a:gd name="T38" fmla="*/ 1461980 w 3272"/>
              <a:gd name="T39" fmla="*/ 1575347 h 3272"/>
              <a:gd name="T40" fmla="*/ 1799698 w 3272"/>
              <a:gd name="T41" fmla="*/ 1237498 h 3272"/>
              <a:gd name="T42" fmla="*/ 1799698 w 3272"/>
              <a:gd name="T43" fmla="*/ 900199 h 3272"/>
              <a:gd name="T44" fmla="*/ 899849 w 3272"/>
              <a:gd name="T45" fmla="*/ 1125248 h 3272"/>
              <a:gd name="T46" fmla="*/ 674887 w 3272"/>
              <a:gd name="T47" fmla="*/ 900199 h 3272"/>
              <a:gd name="T48" fmla="*/ 899849 w 3272"/>
              <a:gd name="T49" fmla="*/ 675149 h 3272"/>
              <a:gd name="T50" fmla="*/ 1124811 w 3272"/>
              <a:gd name="T51" fmla="*/ 900199 h 3272"/>
              <a:gd name="T52" fmla="*/ 899849 w 3272"/>
              <a:gd name="T53" fmla="*/ 1125248 h 327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272" h="3272">
                <a:moveTo>
                  <a:pt x="3272" y="1636"/>
                </a:moveTo>
                <a:cubicBezTo>
                  <a:pt x="3272" y="733"/>
                  <a:pt x="2539" y="0"/>
                  <a:pt x="1636" y="0"/>
                </a:cubicBezTo>
                <a:cubicBezTo>
                  <a:pt x="733" y="0"/>
                  <a:pt x="0" y="733"/>
                  <a:pt x="0" y="1636"/>
                </a:cubicBezTo>
                <a:cubicBezTo>
                  <a:pt x="0" y="2539"/>
                  <a:pt x="733" y="3272"/>
                  <a:pt x="1636" y="3272"/>
                </a:cubicBezTo>
                <a:cubicBezTo>
                  <a:pt x="1840" y="3272"/>
                  <a:pt x="1840" y="3272"/>
                  <a:pt x="1840" y="3272"/>
                </a:cubicBezTo>
                <a:cubicBezTo>
                  <a:pt x="1953" y="3272"/>
                  <a:pt x="2045" y="3180"/>
                  <a:pt x="2045" y="3067"/>
                </a:cubicBezTo>
                <a:cubicBezTo>
                  <a:pt x="2045" y="2955"/>
                  <a:pt x="1953" y="2863"/>
                  <a:pt x="1840" y="2863"/>
                </a:cubicBezTo>
                <a:cubicBezTo>
                  <a:pt x="1636" y="2863"/>
                  <a:pt x="1636" y="2863"/>
                  <a:pt x="1636" y="2863"/>
                </a:cubicBezTo>
                <a:cubicBezTo>
                  <a:pt x="959" y="2863"/>
                  <a:pt x="409" y="2314"/>
                  <a:pt x="409" y="1636"/>
                </a:cubicBezTo>
                <a:cubicBezTo>
                  <a:pt x="409" y="958"/>
                  <a:pt x="959" y="409"/>
                  <a:pt x="1636" y="409"/>
                </a:cubicBezTo>
                <a:cubicBezTo>
                  <a:pt x="2314" y="409"/>
                  <a:pt x="2881" y="958"/>
                  <a:pt x="2881" y="1636"/>
                </a:cubicBezTo>
                <a:cubicBezTo>
                  <a:pt x="2881" y="2249"/>
                  <a:pt x="2881" y="2249"/>
                  <a:pt x="2881" y="2249"/>
                </a:cubicBezTo>
                <a:cubicBezTo>
                  <a:pt x="2881" y="2362"/>
                  <a:pt x="2771" y="2454"/>
                  <a:pt x="2658" y="2454"/>
                </a:cubicBezTo>
                <a:cubicBezTo>
                  <a:pt x="2546" y="2454"/>
                  <a:pt x="2426" y="2362"/>
                  <a:pt x="2426" y="2249"/>
                </a:cubicBezTo>
                <a:cubicBezTo>
                  <a:pt x="2426" y="1636"/>
                  <a:pt x="2426" y="1636"/>
                  <a:pt x="2426" y="1636"/>
                </a:cubicBezTo>
                <a:cubicBezTo>
                  <a:pt x="2426" y="1185"/>
                  <a:pt x="2087" y="818"/>
                  <a:pt x="1636" y="818"/>
                </a:cubicBezTo>
                <a:cubicBezTo>
                  <a:pt x="1184" y="818"/>
                  <a:pt x="818" y="1185"/>
                  <a:pt x="818" y="1636"/>
                </a:cubicBezTo>
                <a:cubicBezTo>
                  <a:pt x="818" y="2087"/>
                  <a:pt x="1184" y="2454"/>
                  <a:pt x="1636" y="2454"/>
                </a:cubicBezTo>
                <a:cubicBezTo>
                  <a:pt x="1789" y="2454"/>
                  <a:pt x="1931" y="2409"/>
                  <a:pt x="2054" y="2336"/>
                </a:cubicBezTo>
                <a:cubicBezTo>
                  <a:pt x="2096" y="2633"/>
                  <a:pt x="2349" y="2863"/>
                  <a:pt x="2658" y="2863"/>
                </a:cubicBezTo>
                <a:cubicBezTo>
                  <a:pt x="2997" y="2863"/>
                  <a:pt x="3272" y="2588"/>
                  <a:pt x="3272" y="2249"/>
                </a:cubicBezTo>
                <a:lnTo>
                  <a:pt x="3272" y="1636"/>
                </a:lnTo>
                <a:close/>
                <a:moveTo>
                  <a:pt x="1636" y="2045"/>
                </a:moveTo>
                <a:cubicBezTo>
                  <a:pt x="1410" y="2045"/>
                  <a:pt x="1227" y="1862"/>
                  <a:pt x="1227" y="1636"/>
                </a:cubicBezTo>
                <a:cubicBezTo>
                  <a:pt x="1227" y="1410"/>
                  <a:pt x="1410" y="1227"/>
                  <a:pt x="1636" y="1227"/>
                </a:cubicBezTo>
                <a:cubicBezTo>
                  <a:pt x="1862" y="1227"/>
                  <a:pt x="2045" y="1410"/>
                  <a:pt x="2045" y="1636"/>
                </a:cubicBezTo>
                <a:cubicBezTo>
                  <a:pt x="2045" y="1862"/>
                  <a:pt x="1862" y="2045"/>
                  <a:pt x="1636" y="2045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 anchorCtr="1">
            <a:normAutofit fontScale="90000"/>
          </a:bodyPr>
          <a:lstStyle/>
          <a:p>
            <a:endParaRPr lang="zh-CN" altLang="en-US" sz="1350"/>
          </a:p>
        </p:txBody>
      </p:sp>
      <p:sp>
        <p:nvSpPr>
          <p:cNvPr id="52" name="文本框 51"/>
          <p:cNvSpPr txBox="1"/>
          <p:nvPr>
            <p:custDataLst>
              <p:tags r:id="rId9"/>
            </p:custDataLst>
          </p:nvPr>
        </p:nvSpPr>
        <p:spPr>
          <a:xfrm>
            <a:off x="1021080" y="2935605"/>
            <a:ext cx="7339965" cy="13576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fontAlgn="auto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sz="2400" b="1">
                <a:solidFill>
                  <a:schemeClr val="bg1"/>
                </a:solidFill>
                <a:sym typeface="+mn-ea"/>
              </a:rPr>
              <a:t>Sentence patterns</a:t>
            </a:r>
            <a:r>
              <a:rPr lang="en-US" altLang="zh-CN" sz="2400">
                <a:solidFill>
                  <a:schemeClr val="bg1"/>
                </a:solidFill>
                <a:sym typeface="+mn-ea"/>
              </a:rPr>
              <a:t>:</a:t>
            </a:r>
            <a:r>
              <a:rPr lang="en-US" altLang="zh-CN" sz="2400" i="1">
                <a:solidFill>
                  <a:schemeClr val="bg1"/>
                </a:solidFill>
                <a:sym typeface="+mn-ea"/>
              </a:rPr>
              <a:t> </a:t>
            </a:r>
            <a:r>
              <a:rPr lang="en-US" altLang="zh-CN" sz="2400" i="1">
                <a:solidFill>
                  <a:srgbClr val="FFC000"/>
                </a:solidFill>
                <a:sym typeface="+mn-ea"/>
              </a:rPr>
              <a:t>It is argued that/ Supporters of... claim that...</a:t>
            </a:r>
            <a:endParaRPr lang="en-US" altLang="zh-CN" sz="2400" i="1">
              <a:solidFill>
                <a:srgbClr val="FFC000"/>
              </a:solidFill>
              <a:sym typeface="+mn-ea"/>
            </a:endParaRPr>
          </a:p>
          <a:p>
            <a:pPr marL="342900" indent="-342900" fontAlgn="auto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sz="2400" b="1">
                <a:solidFill>
                  <a:schemeClr val="bg1"/>
                </a:solidFill>
                <a:sym typeface="+mn-ea"/>
              </a:rPr>
              <a:t>Expressions</a:t>
            </a:r>
            <a:r>
              <a:rPr lang="en-US" altLang="zh-CN" sz="2400">
                <a:solidFill>
                  <a:schemeClr val="bg1"/>
                </a:solidFill>
                <a:sym typeface="+mn-ea"/>
              </a:rPr>
              <a:t>:</a:t>
            </a:r>
            <a:r>
              <a:rPr lang="en-US" altLang="zh-CN" sz="2400">
                <a:solidFill>
                  <a:srgbClr val="C20F2A"/>
                </a:solidFill>
                <a:sym typeface="+mn-ea"/>
              </a:rPr>
              <a:t> </a:t>
            </a:r>
            <a:r>
              <a:rPr lang="en-US" altLang="zh-CN" sz="2400" i="1">
                <a:solidFill>
                  <a:srgbClr val="FFC000"/>
                </a:solidFill>
                <a:sym typeface="+mn-ea"/>
              </a:rPr>
              <a:t>inflict no harm on others, have an obligation to; pose a threat to, violate the right of...</a:t>
            </a:r>
            <a:endParaRPr lang="en-US" altLang="zh-CN" sz="2400" i="1">
              <a:solidFill>
                <a:srgbClr val="FFC000"/>
              </a:solidFill>
              <a:sym typeface="+mn-ea"/>
            </a:endParaRPr>
          </a:p>
          <a:p>
            <a:pPr fontAlgn="auto">
              <a:spcBef>
                <a:spcPts val="1200"/>
              </a:spcBef>
            </a:pPr>
            <a:endParaRPr lang="en-US" altLang="zh-CN" sz="2400" i="1" dirty="0">
              <a:solidFill>
                <a:srgbClr val="FFC000"/>
              </a:solidFill>
              <a:sym typeface="+mn-ea"/>
            </a:endParaRPr>
          </a:p>
          <a:p>
            <a:endParaRPr lang="en-US" altLang="zh-CN" sz="2400" i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53" name="文本框 52"/>
          <p:cNvSpPr txBox="1"/>
          <p:nvPr>
            <p:custDataLst>
              <p:tags r:id="rId10"/>
            </p:custDataLst>
          </p:nvPr>
        </p:nvSpPr>
        <p:spPr>
          <a:xfrm>
            <a:off x="1178650" y="2375658"/>
            <a:ext cx="3208971" cy="3128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800" dirty="0">
                <a:solidFill>
                  <a:srgbClr val="FFC000"/>
                </a:solidFill>
                <a:latin typeface="Arial Black" panose="020B0A04020102020204" charset="0"/>
                <a:ea typeface="黑体" panose="02010600030101010101" charset="-122"/>
                <a:cs typeface="+mn-ea"/>
              </a:rPr>
              <a:t>Language</a:t>
            </a:r>
            <a:endParaRPr lang="en-US" altLang="zh-CN" sz="2800" dirty="0">
              <a:solidFill>
                <a:srgbClr val="FFC000"/>
              </a:solidFill>
              <a:latin typeface="Arial Black" panose="020B0A04020102020204" charset="0"/>
              <a:ea typeface="黑体" panose="02010600030101010101" charset="-122"/>
              <a:cs typeface="+mn-ea"/>
            </a:endParaRPr>
          </a:p>
        </p:txBody>
      </p:sp>
      <p:sp>
        <p:nvSpPr>
          <p:cNvPr id="55" name="文本框 54"/>
          <p:cNvSpPr txBox="1"/>
          <p:nvPr>
            <p:custDataLst>
              <p:tags r:id="rId11"/>
            </p:custDataLst>
          </p:nvPr>
        </p:nvSpPr>
        <p:spPr>
          <a:xfrm>
            <a:off x="1162998" y="1745134"/>
            <a:ext cx="3191806" cy="3128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charset="0"/>
                <a:ea typeface="黑体" panose="02010600030101010101" charset="-122"/>
                <a:cs typeface="+mn-ea"/>
              </a:rPr>
              <a:t>Ideas</a:t>
            </a:r>
            <a:endParaRPr lang="en-US" altLang="zh-CN" sz="2800" dirty="0">
              <a:solidFill>
                <a:schemeClr val="accent1">
                  <a:lumMod val="60000"/>
                  <a:lumOff val="40000"/>
                </a:schemeClr>
              </a:solidFill>
              <a:latin typeface="Arial Black" panose="020B0A04020102020204" charset="0"/>
              <a:ea typeface="黑体" panose="02010600030101010101" charset="-122"/>
              <a:cs typeface="+mn-ea"/>
            </a:endParaRPr>
          </a:p>
        </p:txBody>
      </p:sp>
      <p:sp>
        <p:nvSpPr>
          <p:cNvPr id="56" name="文本框 55"/>
          <p:cNvSpPr txBox="1"/>
          <p:nvPr>
            <p:custDataLst>
              <p:tags r:id="rId12"/>
            </p:custDataLst>
          </p:nvPr>
        </p:nvSpPr>
        <p:spPr>
          <a:xfrm>
            <a:off x="1295257" y="4669834"/>
            <a:ext cx="3191890" cy="3128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800" dirty="0">
                <a:solidFill>
                  <a:srgbClr val="00B0F0"/>
                </a:solidFill>
                <a:latin typeface="Arial Black" panose="020B0A04020102020204" charset="0"/>
                <a:ea typeface="黑体" panose="02010600030101010101" charset="-122"/>
                <a:cs typeface="+mn-ea"/>
              </a:rPr>
              <a:t>Structure</a:t>
            </a:r>
            <a:endParaRPr lang="en-US" altLang="zh-CN" sz="2800" dirty="0">
              <a:solidFill>
                <a:srgbClr val="00B0F0"/>
              </a:solidFill>
              <a:latin typeface="Arial Black" panose="020B0A04020102020204" charset="0"/>
              <a:ea typeface="黑体" panose="02010600030101010101" charset="-122"/>
              <a:cs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13"/>
            </p:custDataLst>
          </p:nvPr>
        </p:nvSpPr>
        <p:spPr>
          <a:xfrm>
            <a:off x="1042035" y="5258435"/>
            <a:ext cx="7597140" cy="3130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fontAlgn="auto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chemeClr val="bg1"/>
                </a:solidFill>
              </a:rPr>
              <a:t>Opposing argument + granting merits + rebuttal</a:t>
            </a:r>
            <a:endParaRPr lang="en-US" altLang="zh-CN" sz="2400" b="1" dirty="0">
              <a:solidFill>
                <a:schemeClr val="bg1"/>
              </a:solidFill>
            </a:endParaRPr>
          </a:p>
          <a:p>
            <a:pPr marL="342900" indent="-342900" fontAlgn="auto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chemeClr val="bg1"/>
                </a:solidFill>
              </a:rPr>
              <a:t>PEEL </a:t>
            </a:r>
            <a:r>
              <a:rPr lang="en-US" altLang="zh-CN" sz="2400" b="1" dirty="0">
                <a:solidFill>
                  <a:srgbClr val="00B0F0"/>
                </a:solidFill>
              </a:rPr>
              <a:t>(point, elaboration, example, link)</a:t>
            </a:r>
            <a:endParaRPr lang="en-US" altLang="zh-CN" sz="2400" b="1" dirty="0">
              <a:solidFill>
                <a:srgbClr val="00B0F0"/>
              </a:solidFill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250">
        <p14:rippl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40005" y="450056"/>
            <a:ext cx="6727892" cy="994172"/>
          </a:xfrm>
        </p:spPr>
        <p:txBody>
          <a:bodyPr>
            <a:normAutofit/>
          </a:bodyPr>
          <a:lstStyle/>
          <a:p>
            <a:r>
              <a:rPr lang="en-US" altLang="zh-CN" sz="3600">
                <a:latin typeface="Arial Black" panose="020B0A04020102020204" charset="0"/>
              </a:rPr>
              <a:t>Voice your views</a:t>
            </a:r>
            <a:endParaRPr lang="en-US" altLang="zh-CN" sz="3600">
              <a:latin typeface="Arial Black" panose="020B0A04020102020204" charset="0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19576" y="2226469"/>
            <a:ext cx="7886700" cy="3263504"/>
          </a:xfrm>
        </p:spPr>
        <p:txBody>
          <a:bodyPr/>
          <a:lstStyle/>
          <a:p>
            <a:pPr marL="0" indent="0">
              <a:buNone/>
            </a:pPr>
            <a:endParaRPr lang="en-US" altLang="zh-CN"/>
          </a:p>
          <a:p>
            <a:endParaRPr lang="en-US" altLang="zh-CN"/>
          </a:p>
        </p:txBody>
      </p:sp>
      <p:graphicFrame>
        <p:nvGraphicFramePr>
          <p:cNvPr id="3" name="表格 2"/>
          <p:cNvGraphicFramePr/>
          <p:nvPr/>
        </p:nvGraphicFramePr>
        <p:xfrm>
          <a:off x="742950" y="1494631"/>
          <a:ext cx="7760970" cy="3741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630"/>
                <a:gridCol w="513080"/>
                <a:gridCol w="5890260"/>
              </a:tblGrid>
              <a:tr h="1165860"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2400">
                          <a:solidFill>
                            <a:schemeClr val="bg1"/>
                          </a:solidFill>
                          <a:sym typeface="+mn-ea"/>
                        </a:rPr>
                        <a:t>Opposing argument</a:t>
                      </a:r>
                      <a:endParaRPr lang="en-US" altLang="zh-CN" sz="2400" b="1">
                        <a:solidFill>
                          <a:schemeClr val="bg1"/>
                        </a:solidFill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en-US" altLang="zh-CN" sz="1800" b="1"/>
                    </a:p>
                  </a:txBody>
                  <a:tcPr marL="68580" marR="68580" marT="34290" marB="34290" anchor="ctr" anchorCtr="0">
                    <a:solidFill>
                      <a:srgbClr val="C20F2A">
                        <a:alpha val="77000"/>
                      </a:srgbClr>
                    </a:solidFill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2400" b="0" i="1">
                          <a:solidFill>
                            <a:srgbClr val="FF0000"/>
                          </a:solidFill>
                          <a:effectLst/>
                          <a:sym typeface="+mn-ea"/>
                        </a:rPr>
                        <a:t>It is argued that </a:t>
                      </a:r>
                      <a:r>
                        <a:rPr lang="en-US" altLang="zh-CN" sz="24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sym typeface="+mn-ea"/>
                        </a:rPr>
                        <a:t>terminally ill patients should be allowed assisted suicide as long as they inflict no harm on others. </a:t>
                      </a:r>
                      <a:endParaRPr lang="en-US" altLang="zh-CN" sz="2400" b="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sym typeface="+mn-ea"/>
                      </a:endParaRPr>
                    </a:p>
                  </a:txBody>
                  <a:tcPr marL="68580" marR="68580" marT="34290" marB="34290">
                    <a:solidFill>
                      <a:schemeClr val="bg2"/>
                    </a:solidFill>
                  </a:tcPr>
                </a:tc>
              </a:tr>
              <a:tr h="617220">
                <a:tc gridSpan="2"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sym typeface="+mn-ea"/>
                        </a:rPr>
                        <a:t>Granting merits</a:t>
                      </a:r>
                      <a:endParaRPr lang="en-US" altLang="zh-CN" sz="2400" b="1">
                        <a:solidFill>
                          <a:schemeClr val="bg1"/>
                        </a:solidFill>
                        <a:latin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34290" marB="34290" anchor="ctr" anchorCtr="0">
                    <a:solidFill>
                      <a:srgbClr val="C20F2A">
                        <a:alpha val="77000"/>
                      </a:srgbClr>
                    </a:solidFill>
                  </a:tcPr>
                </a:tc>
                <a:tc hMerge="1">
                  <a:tcPr>
                    <a:solidFill>
                      <a:srgbClr val="C20F2A">
                        <a:alpha val="77000"/>
                      </a:srgbClr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2400" b="0" i="1">
                          <a:solidFill>
                            <a:srgbClr val="FF0000"/>
                          </a:solidFill>
                          <a:effectLst/>
                        </a:rPr>
                        <a:t>It seems true that</a:t>
                      </a:r>
                      <a:r>
                        <a:rPr lang="en-US" altLang="zh-CN" sz="24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...</a:t>
                      </a:r>
                      <a:endParaRPr lang="en-US" altLang="zh-CN" sz="2400" b="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68580" marR="68580" marT="34290" marB="34290" anchor="ctr" anchorCtr="0">
                    <a:solidFill>
                      <a:schemeClr val="bg2"/>
                    </a:solidFill>
                  </a:tcPr>
                </a:tc>
              </a:tr>
              <a:tr h="355600">
                <a:tc rowSpan="4">
                  <a:txBody>
                    <a:bodyPr/>
                    <a:lstStyle/>
                    <a:p>
                      <a:pPr algn="just" fontAlgn="auto">
                        <a:buNone/>
                      </a:pPr>
                      <a:endParaRPr lang="en-US" altLang="zh-CN" sz="1800" b="1">
                        <a:solidFill>
                          <a:schemeClr val="bg1"/>
                        </a:solidFill>
                        <a:sym typeface="+mn-ea"/>
                      </a:endParaRPr>
                    </a:p>
                    <a:p>
                      <a:pPr algn="just" fontAlgn="auto">
                        <a:buNone/>
                      </a:pPr>
                      <a:r>
                        <a:rPr lang="en-US" altLang="zh-CN" sz="2400" b="1">
                          <a:solidFill>
                            <a:schemeClr val="bg1"/>
                          </a:solidFill>
                          <a:sym typeface="+mn-ea"/>
                        </a:rPr>
                        <a:t>Rebuttal</a:t>
                      </a:r>
                      <a:endParaRPr lang="en-US" altLang="zh-CN" sz="2400" b="1">
                        <a:solidFill>
                          <a:schemeClr val="bg1"/>
                        </a:solidFill>
                        <a:sym typeface="+mn-ea"/>
                      </a:endParaRPr>
                    </a:p>
                    <a:p>
                      <a:pPr algn="just" fontAlgn="auto">
                        <a:buNone/>
                      </a:pPr>
                      <a:endParaRPr lang="en-US" altLang="zh-CN" sz="1800" b="1">
                        <a:solidFill>
                          <a:schemeClr val="bg1"/>
                        </a:solidFill>
                        <a:sym typeface="+mn-ea"/>
                      </a:endParaRPr>
                    </a:p>
                    <a:p>
                      <a:pPr algn="just" fontAlgn="auto">
                        <a:buNone/>
                      </a:pPr>
                      <a:endParaRPr lang="en-US" altLang="zh-CN" sz="1800" b="1">
                        <a:solidFill>
                          <a:schemeClr val="bg1"/>
                        </a:solidFill>
                        <a:sym typeface="+mn-ea"/>
                      </a:endParaRPr>
                    </a:p>
                    <a:p>
                      <a:pPr algn="just" fontAlgn="auto">
                        <a:buNone/>
                      </a:pPr>
                      <a:endParaRPr lang="en-US" altLang="zh-CN" sz="1800" b="1">
                        <a:solidFill>
                          <a:schemeClr val="bg1"/>
                        </a:solidFill>
                        <a:sym typeface="+mn-ea"/>
                      </a:endParaRPr>
                    </a:p>
                    <a:p>
                      <a:pPr algn="just" fontAlgn="auto">
                        <a:buNone/>
                      </a:pPr>
                      <a:endParaRPr lang="en-US" altLang="zh-CN" sz="1800" b="1">
                        <a:solidFill>
                          <a:schemeClr val="bg1"/>
                        </a:solidFill>
                        <a:sym typeface="+mn-ea"/>
                      </a:endParaRPr>
                    </a:p>
                  </a:txBody>
                  <a:tcPr marL="68580" marR="68580" marT="34290" marB="34290" anchor="ctr" anchorCtr="0">
                    <a:solidFill>
                      <a:srgbClr val="C20F2A">
                        <a:alpha val="7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 b="1">
                          <a:solidFill>
                            <a:schemeClr val="bg1"/>
                          </a:solidFill>
                        </a:rPr>
                        <a:t>  P</a:t>
                      </a:r>
                      <a:endParaRPr lang="en-US" altLang="zh-CN" sz="1800" b="1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 anchorCtr="0">
                    <a:solidFill>
                      <a:srgbClr val="C20F2A">
                        <a:alpha val="7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2400" b="0" i="1">
                          <a:solidFill>
                            <a:srgbClr val="FF0000"/>
                          </a:solidFill>
                          <a:effectLst/>
                          <a:sym typeface="+mn-ea"/>
                        </a:rPr>
                        <a:t>However</a:t>
                      </a:r>
                      <a:r>
                        <a:rPr lang="en-US" altLang="zh-CN" sz="24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sym typeface="+mn-ea"/>
                        </a:rPr>
                        <a:t>, ...</a:t>
                      </a:r>
                      <a:endParaRPr lang="en-US" altLang="zh-CN" sz="2400" b="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sym typeface="+mn-ea"/>
                      </a:endParaRPr>
                    </a:p>
                  </a:txBody>
                  <a:tcPr marL="68580" marR="68580" marT="34290" marB="34290">
                    <a:solidFill>
                      <a:schemeClr val="bg2"/>
                    </a:solidFill>
                  </a:tcPr>
                </a:tc>
              </a:tr>
              <a:tr h="645795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 b="1">
                          <a:solidFill>
                            <a:schemeClr val="bg1"/>
                          </a:solidFill>
                        </a:rPr>
                        <a:t>  E</a:t>
                      </a:r>
                      <a:endParaRPr lang="en-US" altLang="zh-CN" sz="1800" b="1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 anchorCtr="0">
                    <a:solidFill>
                      <a:srgbClr val="C20F2A">
                        <a:alpha val="7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24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sym typeface="+mn-ea"/>
                        </a:rPr>
                        <a:t>It poses a threat to the lives of innocent persons and may violate the rights of doctors and nurses.</a:t>
                      </a:r>
                      <a:endParaRPr lang="en-US" altLang="zh-CN" sz="2400" b="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sym typeface="+mn-ea"/>
                      </a:endParaRPr>
                    </a:p>
                  </a:txBody>
                  <a:tcPr marL="68580" marR="68580" marT="34290" marB="34290">
                    <a:solidFill>
                      <a:schemeClr val="bg2"/>
                    </a:solidFill>
                  </a:tcPr>
                </a:tc>
              </a:tr>
              <a:tr h="568325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 b="1">
                          <a:solidFill>
                            <a:schemeClr val="bg1"/>
                          </a:solidFill>
                        </a:rPr>
                        <a:t>  E</a:t>
                      </a:r>
                      <a:endParaRPr lang="en-US" altLang="zh-CN" sz="1800" b="1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 anchorCtr="0">
                    <a:solidFill>
                      <a:srgbClr val="C20F2A">
                        <a:alpha val="7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2400" b="0" i="1">
                          <a:solidFill>
                            <a:srgbClr val="FF0000"/>
                          </a:solidFill>
                          <a:effectLst/>
                          <a:sym typeface="+mn-ea"/>
                        </a:rPr>
                        <a:t>For example</a:t>
                      </a:r>
                      <a:r>
                        <a:rPr lang="en-US" altLang="zh-CN" sz="24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sym typeface="+mn-ea"/>
                        </a:rPr>
                        <a:t>, ...</a:t>
                      </a:r>
                      <a:endParaRPr lang="en-US" altLang="zh-CN" sz="2400" b="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sym typeface="+mn-ea"/>
                      </a:endParaRPr>
                    </a:p>
                  </a:txBody>
                  <a:tcPr marL="68580" marR="68580" marT="34290" marB="34290" anchor="ctr" anchorCtr="0">
                    <a:solidFill>
                      <a:schemeClr val="bg2"/>
                    </a:solidFill>
                  </a:tcPr>
                </a:tc>
              </a:tr>
              <a:tr h="662940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 b="1">
                          <a:solidFill>
                            <a:schemeClr val="bg1"/>
                          </a:solidFill>
                        </a:rPr>
                        <a:t>  L</a:t>
                      </a:r>
                      <a:endParaRPr lang="en-US" altLang="zh-CN" sz="1800" b="1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 anchorCtr="0">
                    <a:solidFill>
                      <a:srgbClr val="C20F2A">
                        <a:alpha val="7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10000"/>
                        </a:lnSpc>
                      </a:pPr>
                      <a:r>
                        <a:rPr lang="en-US" altLang="zh-CN" sz="2400" b="0" i="1">
                          <a:solidFill>
                            <a:srgbClr val="FF0000"/>
                          </a:solidFill>
                          <a:sym typeface="+mn-ea"/>
                        </a:rPr>
                        <a:t>Thus</a:t>
                      </a:r>
                      <a:r>
                        <a:rPr lang="en-US" altLang="zh-CN" sz="2400" b="0" i="1">
                          <a:solidFill>
                            <a:schemeClr val="bg1"/>
                          </a:solidFill>
                          <a:sym typeface="+mn-ea"/>
                        </a:rPr>
                        <a:t> </a:t>
                      </a:r>
                      <a:r>
                        <a:rPr lang="en-US" altLang="zh-CN" sz="24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sym typeface="+mn-ea"/>
                        </a:rPr>
                        <a:t>it is unwise to legalize assisted suicide. </a:t>
                      </a:r>
                      <a:endParaRPr lang="en-US" altLang="zh-CN" sz="2400" b="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sym typeface="+mn-ea"/>
                      </a:endParaRPr>
                    </a:p>
                  </a:txBody>
                  <a:tcPr marL="68580" marR="68580" marT="34290" marB="34290" anchor="ctr" anchorCtr="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743585" y="1495425"/>
            <a:ext cx="7759700" cy="5013325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rippl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00159" y="455930"/>
            <a:ext cx="6727892" cy="994172"/>
          </a:xfrm>
        </p:spPr>
        <p:txBody>
          <a:bodyPr>
            <a:normAutofit/>
          </a:bodyPr>
          <a:lstStyle/>
          <a:p>
            <a:r>
              <a:rPr lang="en-US" altLang="zh-CN" sz="3600">
                <a:latin typeface="Arial Black" panose="020B0A04020102020204" charset="0"/>
              </a:rPr>
              <a:t>Evaluation</a:t>
            </a:r>
            <a:endParaRPr lang="en-US" altLang="zh-CN" sz="3600">
              <a:latin typeface="Arial Black" panose="020B0A04020102020204" charset="0"/>
            </a:endParaRPr>
          </a:p>
        </p:txBody>
      </p:sp>
      <p:pic>
        <p:nvPicPr>
          <p:cNvPr id="4" name="内容占位符 3" descr="Should-Cell-Phones-Be-Allowed-in-the-Classroom"/>
          <p:cNvPicPr>
            <a:picLocks noGrp="1" noChangeAspect="1"/>
          </p:cNvPicPr>
          <p:nvPr>
            <p:ph idx="1"/>
          </p:nvPr>
        </p:nvPicPr>
        <p:blipFill>
          <a:blip r:embed="rId1"/>
          <a:srcRect l="4719" t="5766" r="6922" b="21406"/>
          <a:stretch>
            <a:fillRect/>
          </a:stretch>
        </p:blipFill>
        <p:spPr>
          <a:xfrm>
            <a:off x="960120" y="1901190"/>
            <a:ext cx="7390765" cy="421957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rippl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5606031" y="1532006"/>
            <a:ext cx="848995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lnSpc>
                <a:spcPct val="100000"/>
              </a:lnSpc>
            </a:pPr>
            <a:r>
              <a:rPr lang="en-US" altLang="zh-CN" b="1" dirty="0" smtClean="0">
                <a:solidFill>
                  <a:schemeClr val="bg1"/>
                </a:solidFill>
                <a:latin typeface="Arial Black" panose="020B0A04020102020204" charset="0"/>
                <a:ea typeface="张海山锐谐体2.0-授权联系：Samtype@QQ.com" panose="02000000000000000000" pitchFamily="2" charset="-122"/>
                <a:cs typeface="Arial" panose="020B0604020202020204" pitchFamily="34" charset="0"/>
              </a:rPr>
              <a:t>PART</a:t>
            </a:r>
            <a:endParaRPr lang="en-US" altLang="zh-CN" b="1" dirty="0" smtClean="0">
              <a:solidFill>
                <a:schemeClr val="bg1"/>
              </a:solidFill>
              <a:latin typeface="Arial Black" panose="020B0A04020102020204" charset="0"/>
              <a:ea typeface="张海山锐谐体2.0-授权联系：Samtype@QQ.com" panose="02000000000000000000" pitchFamily="2" charset="-122"/>
              <a:cs typeface="Arial" panose="020B0604020202020204" pitchFamily="34" charset="0"/>
            </a:endParaRPr>
          </a:p>
          <a:p>
            <a:pPr algn="ctr" fontAlgn="auto">
              <a:lnSpc>
                <a:spcPct val="100000"/>
              </a:lnSpc>
            </a:pPr>
            <a:r>
              <a:rPr lang="en-US" b="1" dirty="0">
                <a:solidFill>
                  <a:schemeClr val="bg1"/>
                </a:solidFill>
                <a:latin typeface="Arial Black" panose="020B0A04020102020204" charset="0"/>
                <a:ea typeface="张海山锐谐体2.0-授权联系：Samtype@QQ.com" panose="02000000000000000000" pitchFamily="2" charset="-122"/>
                <a:cs typeface="Arial" panose="020B0604020202020204" pitchFamily="34" charset="0"/>
              </a:rPr>
              <a:t>TWO</a:t>
            </a:r>
            <a:endParaRPr lang="en-US" b="1" dirty="0">
              <a:solidFill>
                <a:schemeClr val="bg1"/>
              </a:solidFill>
              <a:latin typeface="Arial Black" panose="020B0A04020102020204" charset="0"/>
              <a:ea typeface="张海山锐谐体2.0-授权联系：Samtype@QQ.com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263521" y="2739646"/>
            <a:ext cx="2662555" cy="16148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95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charset="-122"/>
              </a:rPr>
              <a:t>Teaching </a:t>
            </a:r>
            <a:endParaRPr lang="en-US" altLang="zh-CN" sz="4950" dirty="0" smtClean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charset="-122"/>
            </a:endParaRPr>
          </a:p>
          <a:p>
            <a:r>
              <a:rPr lang="en-US" altLang="zh-CN" sz="4950" dirty="0">
                <a:solidFill>
                  <a:schemeClr val="bg1"/>
                </a:solidFill>
                <a:latin typeface="Impact" panose="020B0806030902050204" pitchFamily="34" charset="0"/>
              </a:rPr>
              <a:t>    demo</a:t>
            </a:r>
            <a:endParaRPr lang="en-US" altLang="zh-CN" sz="495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400">
        <p14:rippl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84350" y="483870"/>
            <a:ext cx="7172325" cy="994410"/>
          </a:xfrm>
        </p:spPr>
        <p:txBody>
          <a:bodyPr>
            <a:normAutofit/>
          </a:bodyPr>
          <a:lstStyle/>
          <a:p>
            <a:pPr fontAlgn="auto">
              <a:lnSpc>
                <a:spcPct val="100000"/>
              </a:lnSpc>
            </a:pPr>
            <a:r>
              <a:rPr lang="en-US" altLang="zh-CN" sz="3600">
                <a:latin typeface="Arial Black" panose="020B0A04020102020204" charset="0"/>
              </a:rPr>
              <a:t>Pros and Cons </a:t>
            </a:r>
            <a:endParaRPr lang="en-US" altLang="zh-CN" sz="3600">
              <a:latin typeface="Arial Black" panose="020B0A04020102020204" charset="0"/>
            </a:endParaRPr>
          </a:p>
        </p:txBody>
      </p:sp>
      <p:pic>
        <p:nvPicPr>
          <p:cNvPr id="7" name="内容占位符 6" descr="图片4"/>
          <p:cNvPicPr>
            <a:picLocks noGrp="1" noChangeAspect="1"/>
          </p:cNvPicPr>
          <p:nvPr>
            <p:ph idx="1"/>
          </p:nvPr>
        </p:nvPicPr>
        <p:blipFill>
          <a:blip r:embed="rId1"/>
          <a:srcRect t="1415" b="11056"/>
          <a:stretch>
            <a:fillRect/>
          </a:stretch>
        </p:blipFill>
        <p:spPr>
          <a:xfrm>
            <a:off x="1141730" y="1751330"/>
            <a:ext cx="6861175" cy="450024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rippl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1980" y="992505"/>
            <a:ext cx="7915910" cy="3891280"/>
          </a:xfrm>
        </p:spPr>
        <p:txBody>
          <a:bodyPr>
            <a:noAutofit/>
          </a:bodyPr>
          <a:lstStyle/>
          <a:p>
            <a:pPr marL="0" indent="0" fontAlgn="auto">
              <a:lnSpc>
                <a:spcPct val="120000"/>
              </a:lnSpc>
              <a:buNone/>
            </a:pPr>
            <a:endParaRPr lang="en-US" altLang="zh-CN" sz="2800" dirty="0"/>
          </a:p>
          <a:p>
            <a:pPr marL="0" indent="0" fontAlgn="auto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2800" i="1" dirty="0"/>
              <a:t> </a:t>
            </a:r>
            <a:r>
              <a:rPr lang="en-US" altLang="zh-CN" sz="2800" b="1" i="1" dirty="0">
                <a:solidFill>
                  <a:srgbClr val="FFC000"/>
                </a:solidFill>
              </a:rPr>
              <a:t>Supporters of</a:t>
            </a:r>
            <a:r>
              <a:rPr lang="en-US" altLang="zh-CN" sz="2800" i="1" dirty="0"/>
              <a:t> legislation legalizing assisted suicide</a:t>
            </a:r>
            <a:r>
              <a:rPr lang="en-US" altLang="zh-CN" sz="2800" i="1" dirty="0">
                <a:solidFill>
                  <a:schemeClr val="bg1"/>
                </a:solidFill>
              </a:rPr>
              <a:t> </a:t>
            </a:r>
            <a:r>
              <a:rPr lang="en-US" altLang="zh-CN" sz="2800" b="1" i="1" dirty="0">
                <a:solidFill>
                  <a:srgbClr val="FFC000"/>
                </a:solidFill>
              </a:rPr>
              <a:t>claim that</a:t>
            </a:r>
            <a:r>
              <a:rPr lang="en-US" altLang="zh-CN" sz="2800" b="1" i="1" dirty="0">
                <a:solidFill>
                  <a:srgbClr val="EE1C3F"/>
                </a:solidFill>
              </a:rPr>
              <a:t> </a:t>
            </a:r>
            <a:r>
              <a:rPr lang="en-US" altLang="zh-CN" sz="2800" i="1" dirty="0"/>
              <a:t>all persons </a:t>
            </a:r>
            <a:r>
              <a:rPr lang="en-US" altLang="zh-CN" sz="2800" i="1" dirty="0">
                <a:solidFill>
                  <a:schemeClr val="bg1"/>
                </a:solidFill>
              </a:rPr>
              <a:t>have a moral right to </a:t>
            </a:r>
            <a:r>
              <a:rPr lang="en-US" altLang="zh-CN" sz="2800" i="1" dirty="0"/>
              <a:t>choose freely what they will do with their lives as long as they</a:t>
            </a:r>
            <a:r>
              <a:rPr lang="en-US" altLang="zh-CN" sz="2800" i="1" dirty="0">
                <a:solidFill>
                  <a:srgbClr val="FFC000"/>
                </a:solidFill>
              </a:rPr>
              <a:t> </a:t>
            </a:r>
            <a:r>
              <a:rPr lang="en-US" altLang="zh-CN" sz="2800" i="1" dirty="0">
                <a:solidFill>
                  <a:schemeClr val="bg1"/>
                </a:solidFill>
              </a:rPr>
              <a:t>inflict no harm on others</a:t>
            </a:r>
            <a:r>
              <a:rPr lang="en-US" altLang="zh-CN" sz="2800" i="1" dirty="0"/>
              <a:t>.   (Para.3)</a:t>
            </a:r>
            <a:endParaRPr lang="en-US" altLang="zh-CN" sz="2800" i="1" dirty="0"/>
          </a:p>
          <a:p>
            <a:pPr marL="0" indent="0" fontAlgn="auto">
              <a:lnSpc>
                <a:spcPct val="110000"/>
              </a:lnSpc>
              <a:spcAft>
                <a:spcPts val="1200"/>
              </a:spcAft>
            </a:pPr>
            <a:r>
              <a:rPr lang="en-US" altLang="zh-CN" sz="2800" i="1" dirty="0"/>
              <a:t> Furthermore,</a:t>
            </a:r>
            <a:r>
              <a:rPr lang="en-US" altLang="zh-CN" sz="2800" b="1" i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altLang="zh-CN" sz="2800" b="1" i="1" dirty="0">
                <a:solidFill>
                  <a:srgbClr val="FFC000"/>
                </a:solidFill>
              </a:rPr>
              <a:t>it is argued</a:t>
            </a:r>
            <a:r>
              <a:rPr lang="en-US" altLang="zh-CN" sz="2800" b="1" i="1" dirty="0">
                <a:solidFill>
                  <a:schemeClr val="bg1"/>
                </a:solidFill>
              </a:rPr>
              <a:t>, </a:t>
            </a:r>
            <a:r>
              <a:rPr lang="en-US" altLang="zh-CN" sz="2800" i="1" dirty="0"/>
              <a:t>we ourselves </a:t>
            </a:r>
            <a:r>
              <a:rPr lang="en-US" altLang="zh-CN" sz="2800" i="1" dirty="0">
                <a:solidFill>
                  <a:schemeClr val="bg1"/>
                </a:solidFill>
              </a:rPr>
              <a:t>have an obligation to relieve the suffering </a:t>
            </a:r>
            <a:r>
              <a:rPr lang="en-US" altLang="zh-CN" sz="2800" i="1" dirty="0"/>
              <a:t>of our fellow human beings and to </a:t>
            </a:r>
            <a:r>
              <a:rPr lang="en-US" altLang="zh-CN" sz="2800" i="1" dirty="0">
                <a:solidFill>
                  <a:schemeClr val="bg1"/>
                </a:solidFill>
              </a:rPr>
              <a:t>respect their dignity</a:t>
            </a:r>
            <a:r>
              <a:rPr lang="en-US" altLang="zh-CN" sz="2800" i="1" dirty="0"/>
              <a:t>.   (Para.4)</a:t>
            </a:r>
            <a:endParaRPr lang="en-US" altLang="zh-CN" sz="2800" i="1" dirty="0"/>
          </a:p>
        </p:txBody>
      </p:sp>
      <p:sp>
        <p:nvSpPr>
          <p:cNvPr id="4" name="文本框 3"/>
          <p:cNvSpPr txBox="1"/>
          <p:nvPr/>
        </p:nvSpPr>
        <p:spPr>
          <a:xfrm>
            <a:off x="1887220" y="699294"/>
            <a:ext cx="1307465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  <a:latin typeface="Arial Black" panose="020B0A04020102020204" charset="0"/>
                <a:sym typeface="+mn-ea"/>
              </a:rPr>
              <a:t>Pros</a:t>
            </a:r>
            <a:endParaRPr lang="en-US" altLang="zh-CN" sz="3600">
              <a:solidFill>
                <a:schemeClr val="bg1"/>
              </a:solidFill>
              <a:latin typeface="Arial Black" panose="020B0A04020102020204" charset="0"/>
              <a:sym typeface="+mn-ea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923290" y="2189480"/>
            <a:ext cx="2263140" cy="0"/>
          </a:xfrm>
          <a:prstGeom prst="line">
            <a:avLst/>
          </a:prstGeom>
          <a:ln w="28575" cmpd="sng">
            <a:solidFill>
              <a:srgbClr val="BDD7E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899920" y="2628900"/>
            <a:ext cx="1711960" cy="0"/>
          </a:xfrm>
          <a:prstGeom prst="line">
            <a:avLst/>
          </a:prstGeom>
          <a:ln w="28575" cmpd="sng">
            <a:solidFill>
              <a:srgbClr val="BDD7E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3101340" y="4777740"/>
            <a:ext cx="1828165" cy="0"/>
          </a:xfrm>
          <a:prstGeom prst="line">
            <a:avLst/>
          </a:prstGeom>
          <a:ln w="28575" cmpd="sng">
            <a:solidFill>
              <a:srgbClr val="BDD7E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rippl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462564"/>
            <a:ext cx="7886700" cy="3263504"/>
          </a:xfrm>
        </p:spPr>
        <p:txBody>
          <a:bodyPr>
            <a:noAutofit/>
          </a:bodyPr>
          <a:lstStyle/>
          <a:p>
            <a:pPr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2800" b="1" i="1">
                <a:solidFill>
                  <a:srgbClr val="FFC000"/>
                </a:solidFill>
                <a:sym typeface="+mn-ea"/>
              </a:rPr>
              <a:t>Those who oppose</a:t>
            </a:r>
            <a:r>
              <a:rPr lang="en-US" altLang="zh-CN" sz="2800" i="1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zh-CN" sz="2800" i="1"/>
              <a:t>any measures permitting assisted suicide </a:t>
            </a:r>
            <a:r>
              <a:rPr lang="en-US" altLang="zh-CN" sz="2800" b="1" i="1">
                <a:solidFill>
                  <a:srgbClr val="FFC000"/>
                </a:solidFill>
                <a:sym typeface="+mn-ea"/>
              </a:rPr>
              <a:t>argue that </a:t>
            </a:r>
            <a:r>
              <a:rPr lang="en-US" altLang="zh-CN" sz="2800" i="1"/>
              <a:t>society </a:t>
            </a:r>
            <a:r>
              <a:rPr lang="en-US" altLang="zh-CN" sz="2800" i="1">
                <a:solidFill>
                  <a:schemeClr val="bg1"/>
                </a:solidFill>
                <a:sym typeface="+mn-ea"/>
              </a:rPr>
              <a:t>has a moral duty to</a:t>
            </a:r>
            <a:r>
              <a:rPr lang="en-US" altLang="zh-CN" sz="2800" i="1"/>
              <a:t> protect and to preserve all life.       (Para.5)</a:t>
            </a:r>
            <a:endParaRPr lang="en-US" altLang="zh-CN" sz="2800" i="1"/>
          </a:p>
          <a:p>
            <a:pPr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800" i="1"/>
              <a:t>Further,</a:t>
            </a:r>
            <a:r>
              <a:rPr lang="en-US" altLang="zh-CN" sz="2800" i="1">
                <a:solidFill>
                  <a:schemeClr val="bg1"/>
                </a:solidFill>
              </a:rPr>
              <a:t> </a:t>
            </a:r>
            <a:r>
              <a:rPr lang="en-US" altLang="zh-CN" sz="2800" b="1" i="1">
                <a:solidFill>
                  <a:srgbClr val="FFC000"/>
                </a:solidFill>
                <a:sym typeface="+mn-ea"/>
              </a:rPr>
              <a:t>opponents of</a:t>
            </a:r>
            <a:r>
              <a:rPr lang="en-US" altLang="zh-CN" sz="2800" i="1">
                <a:solidFill>
                  <a:srgbClr val="FFC000"/>
                </a:solidFill>
                <a:sym typeface="+mn-ea"/>
              </a:rPr>
              <a:t> </a:t>
            </a:r>
            <a:r>
              <a:rPr lang="en-US" altLang="zh-CN" sz="2800" b="1" i="1">
                <a:solidFill>
                  <a:srgbClr val="FFC000"/>
                </a:solidFill>
              </a:rPr>
              <a:t> </a:t>
            </a:r>
            <a:r>
              <a:rPr lang="en-US" altLang="zh-CN" sz="2800" i="1"/>
              <a:t>assisted suicide</a:t>
            </a:r>
            <a:r>
              <a:rPr lang="en-US" altLang="zh-CN" sz="2800" i="1">
                <a:solidFill>
                  <a:schemeClr val="bg1"/>
                </a:solidFill>
              </a:rPr>
              <a:t> </a:t>
            </a:r>
            <a:r>
              <a:rPr lang="en-US" altLang="zh-CN" sz="2800" b="1" i="1">
                <a:solidFill>
                  <a:srgbClr val="FFC000"/>
                </a:solidFill>
                <a:sym typeface="+mn-ea"/>
              </a:rPr>
              <a:t>claim that</a:t>
            </a:r>
            <a:r>
              <a:rPr lang="en-US" altLang="zh-CN" sz="2800" b="1" i="1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zh-CN" sz="2800" i="1"/>
              <a:t>society has a duty to oppose legislation that</a:t>
            </a:r>
            <a:r>
              <a:rPr lang="en-US" altLang="zh-CN" sz="2800" i="1">
                <a:solidFill>
                  <a:schemeClr val="bg1"/>
                </a:solidFill>
              </a:rPr>
              <a:t> </a:t>
            </a:r>
            <a:r>
              <a:rPr lang="en-US" altLang="zh-CN" sz="2800" i="1">
                <a:solidFill>
                  <a:schemeClr val="bg1"/>
                </a:solidFill>
                <a:sym typeface="+mn-ea"/>
              </a:rPr>
              <a:t>poses a threat to</a:t>
            </a:r>
            <a:r>
              <a:rPr lang="en-US" altLang="zh-CN" sz="2800" i="1">
                <a:solidFill>
                  <a:srgbClr val="FFC000"/>
                </a:solidFill>
                <a:sym typeface="+mn-ea"/>
              </a:rPr>
              <a:t> </a:t>
            </a:r>
            <a:r>
              <a:rPr lang="en-US" altLang="zh-CN" sz="2800" i="1"/>
              <a:t>the lives of innocent persons.       (Para.6)</a:t>
            </a:r>
            <a:endParaRPr lang="en-US" altLang="zh-CN" sz="2800" i="1"/>
          </a:p>
          <a:p>
            <a:pPr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800" i="1"/>
              <a:t>Finally, </a:t>
            </a:r>
            <a:r>
              <a:rPr lang="en-US" altLang="zh-CN" sz="2800" b="1" i="1">
                <a:solidFill>
                  <a:srgbClr val="FFC000"/>
                </a:solidFill>
                <a:sym typeface="+mn-ea"/>
              </a:rPr>
              <a:t>it is argued that</a:t>
            </a:r>
            <a:r>
              <a:rPr lang="en-US" altLang="zh-CN" sz="2800" i="1">
                <a:solidFill>
                  <a:srgbClr val="FFC000"/>
                </a:solidFill>
              </a:rPr>
              <a:t> </a:t>
            </a:r>
            <a:r>
              <a:rPr lang="en-US" altLang="zh-CN" sz="2800" i="1"/>
              <a:t>sanctioning assisted suicide would </a:t>
            </a:r>
            <a:r>
              <a:rPr lang="en-US" altLang="zh-CN" sz="2800" i="1">
                <a:solidFill>
                  <a:schemeClr val="bg1"/>
                </a:solidFill>
                <a:sym typeface="+mn-ea"/>
              </a:rPr>
              <a:t>violate the rights of</a:t>
            </a:r>
            <a:r>
              <a:rPr lang="en-US" altLang="zh-CN" sz="2800" i="1">
                <a:sym typeface="+mn-ea"/>
              </a:rPr>
              <a:t>  </a:t>
            </a:r>
            <a:r>
              <a:rPr lang="en-US" altLang="zh-CN" sz="2800" i="1"/>
              <a:t>others.          (Para.7)</a:t>
            </a:r>
            <a:endParaRPr lang="en-US" altLang="zh-CN" sz="2800" i="1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800159" y="431324"/>
            <a:ext cx="6727892" cy="994172"/>
          </a:xfrm>
        </p:spPr>
        <p:txBody>
          <a:bodyPr/>
          <a:lstStyle/>
          <a:p>
            <a:r>
              <a:rPr lang="en-US" altLang="zh-CN" sz="3600" b="1">
                <a:latin typeface="Arial Black" panose="020B0A04020102020204" charset="0"/>
              </a:rPr>
              <a:t>Cons</a:t>
            </a:r>
            <a:endParaRPr lang="en-US" altLang="zh-CN" sz="3600" b="1">
              <a:latin typeface="Arial Black" panose="020B0A040201020202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167188" y="2887028"/>
            <a:ext cx="309880" cy="4140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endParaRPr lang="zh-CN" altLang="en-US" sz="2100"/>
          </a:p>
        </p:txBody>
      </p:sp>
      <p:sp>
        <p:nvSpPr>
          <p:cNvPr id="8" name="文本框 7"/>
          <p:cNvSpPr txBox="1"/>
          <p:nvPr/>
        </p:nvSpPr>
        <p:spPr>
          <a:xfrm>
            <a:off x="5714048" y="3473768"/>
            <a:ext cx="257175" cy="4140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100" b="1" i="1">
                <a:solidFill>
                  <a:srgbClr val="FF0000"/>
                </a:solidFill>
                <a:sym typeface="+mn-ea"/>
              </a:rPr>
              <a:t> </a:t>
            </a:r>
            <a:endParaRPr lang="en-US" altLang="zh-CN" sz="2100" b="1" i="1">
              <a:solidFill>
                <a:srgbClr val="FF0000"/>
              </a:solidFill>
              <a:sym typeface="+mn-ea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100455" y="1945005"/>
            <a:ext cx="3156585" cy="0"/>
          </a:xfrm>
          <a:prstGeom prst="line">
            <a:avLst/>
          </a:prstGeom>
          <a:ln w="28575" cmpd="sng">
            <a:solidFill>
              <a:srgbClr val="BDD7E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/>
        </p:nvCxnSpPr>
        <p:spPr>
          <a:xfrm>
            <a:off x="3693795" y="2344420"/>
            <a:ext cx="1725930" cy="0"/>
          </a:xfrm>
          <a:prstGeom prst="line">
            <a:avLst/>
          </a:prstGeom>
          <a:ln w="28575" cmpd="sng">
            <a:solidFill>
              <a:srgbClr val="BDD7E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2441575" y="3743960"/>
            <a:ext cx="2254885" cy="0"/>
          </a:xfrm>
          <a:prstGeom prst="line">
            <a:avLst/>
          </a:prstGeom>
          <a:ln w="28575" cmpd="sng">
            <a:solidFill>
              <a:srgbClr val="BDD7E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7406005" y="3743960"/>
            <a:ext cx="896620" cy="0"/>
          </a:xfrm>
          <a:prstGeom prst="line">
            <a:avLst/>
          </a:prstGeom>
          <a:ln w="28575" cmpd="sng">
            <a:solidFill>
              <a:srgbClr val="BDD7E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303780" y="5504815"/>
            <a:ext cx="2663825" cy="0"/>
          </a:xfrm>
          <a:prstGeom prst="line">
            <a:avLst/>
          </a:prstGeom>
          <a:ln w="28575" cmpd="sng">
            <a:solidFill>
              <a:srgbClr val="BDD7E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998220" y="4142105"/>
            <a:ext cx="791845" cy="0"/>
          </a:xfrm>
          <a:prstGeom prst="line">
            <a:avLst/>
          </a:prstGeom>
          <a:ln w="28575" cmpd="sng">
            <a:solidFill>
              <a:srgbClr val="BDD7E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rippl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12859" y="468154"/>
            <a:ext cx="6727892" cy="994172"/>
          </a:xfrm>
        </p:spPr>
        <p:txBody>
          <a:bodyPr/>
          <a:lstStyle/>
          <a:p>
            <a:r>
              <a:rPr lang="en-US" altLang="zh-CN" sz="3600">
                <a:latin typeface="Arial Black" panose="020B0A04020102020204" charset="0"/>
              </a:rPr>
              <a:t>Sentence Patterns</a:t>
            </a:r>
            <a:endParaRPr lang="en-US" altLang="zh-CN" sz="3600">
              <a:latin typeface="Arial Black" panose="020B0A0402010202020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33730" y="1910715"/>
            <a:ext cx="7877175" cy="3263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/>
              <a:t>    </a:t>
            </a:r>
            <a:endParaRPr lang="en-US" altLang="zh-CN" sz="2100" dirty="0">
              <a:latin typeface="Arial Black" panose="020B0A04020102020204" charset="0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en-US" altLang="zh-CN" sz="2100" dirty="0">
                <a:latin typeface="Arial Black" panose="020B0A04020102020204" charset="0"/>
              </a:rPr>
              <a:t>    </a:t>
            </a:r>
            <a:r>
              <a:rPr lang="en-US" altLang="zh-CN" b="1" dirty="0">
                <a:latin typeface="Arial" panose="020B0604020202020204" pitchFamily="34" charset="0"/>
              </a:rPr>
              <a:t>Supporters/ Opponents of ...argue/ claim that ...</a:t>
            </a:r>
            <a:endParaRPr lang="en-US" altLang="zh-CN" b="1" dirty="0">
              <a:latin typeface="Arial" panose="020B0604020202020204" pitchFamily="34" charset="0"/>
            </a:endParaRPr>
          </a:p>
          <a:p>
            <a:pPr marL="0" indent="0" fontAlgn="auto">
              <a:lnSpc>
                <a:spcPct val="150000"/>
              </a:lnSpc>
              <a:spcBef>
                <a:spcPts val="800"/>
              </a:spcBef>
              <a:buNone/>
            </a:pPr>
            <a:r>
              <a:rPr lang="en-US" altLang="zh-CN" b="1" dirty="0">
                <a:latin typeface="Arial" panose="020B0604020202020204" pitchFamily="34" charset="0"/>
              </a:rPr>
              <a:t>    Those who </a:t>
            </a:r>
            <a:r>
              <a:rPr lang="en-US" altLang="zh-CN" b="1" dirty="0" smtClean="0">
                <a:latin typeface="Arial" panose="020B0604020202020204" pitchFamily="34" charset="0"/>
              </a:rPr>
              <a:t>support/ oppose </a:t>
            </a:r>
            <a:r>
              <a:rPr lang="en-US" altLang="zh-CN" b="1" dirty="0">
                <a:latin typeface="Arial" panose="020B0604020202020204" pitchFamily="34" charset="0"/>
              </a:rPr>
              <a:t>... argue/ claim that...</a:t>
            </a:r>
            <a:endParaRPr lang="en-US" altLang="zh-CN" b="1" dirty="0">
              <a:latin typeface="Arial" panose="020B0604020202020204" pitchFamily="34" charset="0"/>
            </a:endParaRPr>
          </a:p>
          <a:p>
            <a:pPr marL="0" indent="0" fontAlgn="auto">
              <a:lnSpc>
                <a:spcPct val="150000"/>
              </a:lnSpc>
              <a:spcBef>
                <a:spcPts val="800"/>
              </a:spcBef>
              <a:buNone/>
            </a:pPr>
            <a:r>
              <a:rPr lang="en-US" altLang="zh-CN" b="1" dirty="0">
                <a:latin typeface="Arial" panose="020B0604020202020204" pitchFamily="34" charset="0"/>
              </a:rPr>
              <a:t>     It is (often) argued/ claimed that ...</a:t>
            </a:r>
            <a:endParaRPr lang="en-US" altLang="zh-CN" b="1" dirty="0">
              <a:latin typeface="Arial" panose="020B0604020202020204" pitchFamily="34" charset="0"/>
            </a:endParaRPr>
          </a:p>
        </p:txBody>
      </p:sp>
      <p:sp>
        <p:nvSpPr>
          <p:cNvPr id="4" name=" 4"/>
          <p:cNvSpPr/>
          <p:nvPr/>
        </p:nvSpPr>
        <p:spPr>
          <a:xfrm>
            <a:off x="850900" y="1830070"/>
            <a:ext cx="5822315" cy="514350"/>
          </a:xfrm>
          <a:prstGeom prst="roundRect">
            <a:avLst>
              <a:gd name="adj" fmla="val 50000"/>
            </a:avLst>
          </a:prstGeom>
          <a:solidFill>
            <a:srgbClr val="C20F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>
                <a:solidFill>
                  <a:srgbClr val="FFFFFF"/>
                </a:solidFill>
                <a:latin typeface="Arial Black" panose="020B0A04020102020204" charset="0"/>
              </a:rPr>
              <a:t>To introduce an argument</a:t>
            </a:r>
            <a:endParaRPr lang="en-US" altLang="zh-CN" sz="2800">
              <a:solidFill>
                <a:srgbClr val="FFFFFF"/>
              </a:solidFill>
              <a:latin typeface="Arial Black" panose="020B0A04020102020204" charset="0"/>
            </a:endParaRPr>
          </a:p>
        </p:txBody>
      </p:sp>
      <p:pic>
        <p:nvPicPr>
          <p:cNvPr id="5" name="图片 4" descr="图片1"/>
          <p:cNvPicPr>
            <a:picLocks noChangeAspect="1"/>
          </p:cNvPicPr>
          <p:nvPr/>
        </p:nvPicPr>
        <p:blipFill>
          <a:blip r:embed="rId1"/>
          <a:srcRect l="20802" r="4786" b="1477"/>
          <a:stretch>
            <a:fillRect/>
          </a:stretch>
        </p:blipFill>
        <p:spPr>
          <a:xfrm>
            <a:off x="6179185" y="4303395"/>
            <a:ext cx="1835785" cy="1774825"/>
          </a:xfrm>
          <a:prstGeom prst="ellipse">
            <a:avLst/>
          </a:prstGeom>
        </p:spPr>
      </p:pic>
      <p:sp>
        <p:nvSpPr>
          <p:cNvPr id="7" name="五角星 6"/>
          <p:cNvSpPr/>
          <p:nvPr/>
        </p:nvSpPr>
        <p:spPr>
          <a:xfrm>
            <a:off x="688340" y="2763996"/>
            <a:ext cx="238601" cy="239078"/>
          </a:xfrm>
          <a:prstGeom prst="star5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8" name="五角星 7"/>
          <p:cNvSpPr/>
          <p:nvPr/>
        </p:nvSpPr>
        <p:spPr>
          <a:xfrm>
            <a:off x="688023" y="3422333"/>
            <a:ext cx="238601" cy="239078"/>
          </a:xfrm>
          <a:prstGeom prst="star5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9" name="五角星 8"/>
          <p:cNvSpPr/>
          <p:nvPr/>
        </p:nvSpPr>
        <p:spPr>
          <a:xfrm>
            <a:off x="693103" y="4063683"/>
            <a:ext cx="238601" cy="239078"/>
          </a:xfrm>
          <a:prstGeom prst="star5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399">
        <p14:rippl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hlinkClick r:id="rId1"/>
          </p:cNvPr>
          <p:cNvSpPr/>
          <p:nvPr>
            <p:custDataLst>
              <p:tags r:id="rId2"/>
            </p:custDataLst>
          </p:nvPr>
        </p:nvSpPr>
        <p:spPr>
          <a:xfrm>
            <a:off x="750689" y="1386375"/>
            <a:ext cx="716076" cy="4361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2400" dirty="0">
              <a:solidFill>
                <a:prstClr val="white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5" name="内容占位符 6"/>
          <p:cNvSpPr>
            <a:spLocks noGrp="1"/>
          </p:cNvSpPr>
          <p:nvPr/>
        </p:nvSpPr>
        <p:spPr>
          <a:xfrm>
            <a:off x="5861685" y="3739991"/>
            <a:ext cx="2767013" cy="299037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endParaRPr lang="en-US" altLang="zh-CN" sz="1800" b="1"/>
          </a:p>
        </p:txBody>
      </p:sp>
      <p:sp>
        <p:nvSpPr>
          <p:cNvPr id="12" name="KSO_Shape"/>
          <p:cNvSpPr/>
          <p:nvPr>
            <p:custDataLst>
              <p:tags r:id="rId3"/>
            </p:custDataLst>
          </p:nvPr>
        </p:nvSpPr>
        <p:spPr bwMode="auto">
          <a:xfrm flipH="1">
            <a:off x="4054475" y="2490470"/>
            <a:ext cx="864235" cy="3225800"/>
          </a:xfrm>
          <a:custGeom>
            <a:avLst/>
            <a:gdLst/>
            <a:ahLst/>
            <a:cxnLst/>
            <a:rect l="0" t="0" r="r" b="b"/>
            <a:pathLst>
              <a:path w="1135063" h="3163887">
                <a:moveTo>
                  <a:pt x="568325" y="1404937"/>
                </a:moveTo>
                <a:lnTo>
                  <a:pt x="570546" y="1405889"/>
                </a:lnTo>
                <a:lnTo>
                  <a:pt x="585456" y="1412237"/>
                </a:lnTo>
                <a:lnTo>
                  <a:pt x="600049" y="1418267"/>
                </a:lnTo>
                <a:lnTo>
                  <a:pt x="628917" y="1429376"/>
                </a:lnTo>
                <a:lnTo>
                  <a:pt x="645413" y="1435406"/>
                </a:lnTo>
                <a:lnTo>
                  <a:pt x="661592" y="1441119"/>
                </a:lnTo>
                <a:lnTo>
                  <a:pt x="677771" y="1446197"/>
                </a:lnTo>
                <a:lnTo>
                  <a:pt x="693315" y="1451276"/>
                </a:lnTo>
                <a:lnTo>
                  <a:pt x="708542" y="1455719"/>
                </a:lnTo>
                <a:lnTo>
                  <a:pt x="723770" y="1459528"/>
                </a:lnTo>
                <a:lnTo>
                  <a:pt x="738997" y="1463336"/>
                </a:lnTo>
                <a:lnTo>
                  <a:pt x="753590" y="1466510"/>
                </a:lnTo>
                <a:lnTo>
                  <a:pt x="767865" y="1469366"/>
                </a:lnTo>
                <a:lnTo>
                  <a:pt x="781823" y="1471906"/>
                </a:lnTo>
                <a:lnTo>
                  <a:pt x="796099" y="1474127"/>
                </a:lnTo>
                <a:lnTo>
                  <a:pt x="810057" y="1475714"/>
                </a:lnTo>
                <a:lnTo>
                  <a:pt x="823381" y="1477301"/>
                </a:lnTo>
                <a:lnTo>
                  <a:pt x="836705" y="1478571"/>
                </a:lnTo>
                <a:lnTo>
                  <a:pt x="850346" y="1479205"/>
                </a:lnTo>
                <a:lnTo>
                  <a:pt x="863352" y="1479523"/>
                </a:lnTo>
                <a:lnTo>
                  <a:pt x="873187" y="1479205"/>
                </a:lnTo>
                <a:lnTo>
                  <a:pt x="882704" y="1478888"/>
                </a:lnTo>
                <a:lnTo>
                  <a:pt x="892221" y="1478253"/>
                </a:lnTo>
                <a:lnTo>
                  <a:pt x="902055" y="1476984"/>
                </a:lnTo>
                <a:lnTo>
                  <a:pt x="911255" y="1476032"/>
                </a:lnTo>
                <a:lnTo>
                  <a:pt x="920454" y="1474762"/>
                </a:lnTo>
                <a:lnTo>
                  <a:pt x="929337" y="1473175"/>
                </a:lnTo>
                <a:lnTo>
                  <a:pt x="938219" y="1471271"/>
                </a:lnTo>
                <a:lnTo>
                  <a:pt x="946150" y="1469684"/>
                </a:lnTo>
                <a:lnTo>
                  <a:pt x="946150" y="1523322"/>
                </a:lnTo>
                <a:lnTo>
                  <a:pt x="946150" y="1782943"/>
                </a:lnTo>
                <a:lnTo>
                  <a:pt x="946150" y="2990912"/>
                </a:lnTo>
                <a:lnTo>
                  <a:pt x="945833" y="2999799"/>
                </a:lnTo>
                <a:lnTo>
                  <a:pt x="945199" y="3008686"/>
                </a:lnTo>
                <a:lnTo>
                  <a:pt x="944247" y="3017255"/>
                </a:lnTo>
                <a:lnTo>
                  <a:pt x="942661" y="3026142"/>
                </a:lnTo>
                <a:lnTo>
                  <a:pt x="940757" y="3034394"/>
                </a:lnTo>
                <a:lnTo>
                  <a:pt x="938537" y="3042329"/>
                </a:lnTo>
                <a:lnTo>
                  <a:pt x="935682" y="3050581"/>
                </a:lnTo>
                <a:lnTo>
                  <a:pt x="932826" y="3058198"/>
                </a:lnTo>
                <a:lnTo>
                  <a:pt x="929337" y="3065815"/>
                </a:lnTo>
                <a:lnTo>
                  <a:pt x="925530" y="3073432"/>
                </a:lnTo>
                <a:lnTo>
                  <a:pt x="921406" y="3080415"/>
                </a:lnTo>
                <a:lnTo>
                  <a:pt x="916965" y="3087715"/>
                </a:lnTo>
                <a:lnTo>
                  <a:pt x="912206" y="3094380"/>
                </a:lnTo>
                <a:lnTo>
                  <a:pt x="906813" y="3101045"/>
                </a:lnTo>
                <a:lnTo>
                  <a:pt x="901420" y="3107393"/>
                </a:lnTo>
                <a:lnTo>
                  <a:pt x="896027" y="3113106"/>
                </a:lnTo>
                <a:lnTo>
                  <a:pt x="889683" y="3118818"/>
                </a:lnTo>
                <a:lnTo>
                  <a:pt x="883338" y="3124214"/>
                </a:lnTo>
                <a:lnTo>
                  <a:pt x="876993" y="3129292"/>
                </a:lnTo>
                <a:lnTo>
                  <a:pt x="870014" y="3134053"/>
                </a:lnTo>
                <a:lnTo>
                  <a:pt x="863035" y="3139131"/>
                </a:lnTo>
                <a:lnTo>
                  <a:pt x="856056" y="3143257"/>
                </a:lnTo>
                <a:lnTo>
                  <a:pt x="848442" y="3147066"/>
                </a:lnTo>
                <a:lnTo>
                  <a:pt x="840829" y="3150240"/>
                </a:lnTo>
                <a:lnTo>
                  <a:pt x="832898" y="3153413"/>
                </a:lnTo>
                <a:lnTo>
                  <a:pt x="824967" y="3156270"/>
                </a:lnTo>
                <a:lnTo>
                  <a:pt x="816719" y="3158492"/>
                </a:lnTo>
                <a:lnTo>
                  <a:pt x="808471" y="3160396"/>
                </a:lnTo>
                <a:lnTo>
                  <a:pt x="799906" y="3161983"/>
                </a:lnTo>
                <a:lnTo>
                  <a:pt x="791340" y="3162935"/>
                </a:lnTo>
                <a:lnTo>
                  <a:pt x="782141" y="3163570"/>
                </a:lnTo>
                <a:lnTo>
                  <a:pt x="773575" y="3163887"/>
                </a:lnTo>
                <a:lnTo>
                  <a:pt x="764693" y="3163570"/>
                </a:lnTo>
                <a:lnTo>
                  <a:pt x="755810" y="3162935"/>
                </a:lnTo>
                <a:lnTo>
                  <a:pt x="747245" y="3161983"/>
                </a:lnTo>
                <a:lnTo>
                  <a:pt x="738680" y="3160396"/>
                </a:lnTo>
                <a:lnTo>
                  <a:pt x="730431" y="3158492"/>
                </a:lnTo>
                <a:lnTo>
                  <a:pt x="721866" y="3156270"/>
                </a:lnTo>
                <a:lnTo>
                  <a:pt x="713935" y="3153413"/>
                </a:lnTo>
                <a:lnTo>
                  <a:pt x="706322" y="3150240"/>
                </a:lnTo>
                <a:lnTo>
                  <a:pt x="698708" y="3147066"/>
                </a:lnTo>
                <a:lnTo>
                  <a:pt x="691095" y="3143257"/>
                </a:lnTo>
                <a:lnTo>
                  <a:pt x="684115" y="3139131"/>
                </a:lnTo>
                <a:lnTo>
                  <a:pt x="677136" y="3134053"/>
                </a:lnTo>
                <a:lnTo>
                  <a:pt x="669840" y="3129292"/>
                </a:lnTo>
                <a:lnTo>
                  <a:pt x="663495" y="3124214"/>
                </a:lnTo>
                <a:lnTo>
                  <a:pt x="657151" y="3118818"/>
                </a:lnTo>
                <a:lnTo>
                  <a:pt x="651440" y="3113106"/>
                </a:lnTo>
                <a:lnTo>
                  <a:pt x="645730" y="3107393"/>
                </a:lnTo>
                <a:lnTo>
                  <a:pt x="640337" y="3101045"/>
                </a:lnTo>
                <a:lnTo>
                  <a:pt x="635261" y="3094380"/>
                </a:lnTo>
                <a:lnTo>
                  <a:pt x="630186" y="3087715"/>
                </a:lnTo>
                <a:lnTo>
                  <a:pt x="625744" y="3080415"/>
                </a:lnTo>
                <a:lnTo>
                  <a:pt x="621620" y="3073432"/>
                </a:lnTo>
                <a:lnTo>
                  <a:pt x="617814" y="3065815"/>
                </a:lnTo>
                <a:lnTo>
                  <a:pt x="614007" y="3058198"/>
                </a:lnTo>
                <a:lnTo>
                  <a:pt x="611152" y="3050581"/>
                </a:lnTo>
                <a:lnTo>
                  <a:pt x="608297" y="3042329"/>
                </a:lnTo>
                <a:lnTo>
                  <a:pt x="606076" y="3034394"/>
                </a:lnTo>
                <a:lnTo>
                  <a:pt x="604173" y="3026142"/>
                </a:lnTo>
                <a:lnTo>
                  <a:pt x="602586" y="3017255"/>
                </a:lnTo>
                <a:lnTo>
                  <a:pt x="601635" y="3008686"/>
                </a:lnTo>
                <a:lnTo>
                  <a:pt x="601000" y="2999799"/>
                </a:lnTo>
                <a:lnTo>
                  <a:pt x="600683" y="2990912"/>
                </a:lnTo>
                <a:lnTo>
                  <a:pt x="600683" y="1891172"/>
                </a:lnTo>
                <a:lnTo>
                  <a:pt x="535967" y="1891172"/>
                </a:lnTo>
                <a:lnTo>
                  <a:pt x="535967" y="2990912"/>
                </a:lnTo>
                <a:lnTo>
                  <a:pt x="535650" y="2999799"/>
                </a:lnTo>
                <a:lnTo>
                  <a:pt x="535016" y="3008686"/>
                </a:lnTo>
                <a:lnTo>
                  <a:pt x="534064" y="3017255"/>
                </a:lnTo>
                <a:lnTo>
                  <a:pt x="532478" y="3026142"/>
                </a:lnTo>
                <a:lnTo>
                  <a:pt x="530574" y="3034394"/>
                </a:lnTo>
                <a:lnTo>
                  <a:pt x="528037" y="3042329"/>
                </a:lnTo>
                <a:lnTo>
                  <a:pt x="525499" y="3050581"/>
                </a:lnTo>
                <a:lnTo>
                  <a:pt x="522326" y="3058198"/>
                </a:lnTo>
                <a:lnTo>
                  <a:pt x="518837" y="3065815"/>
                </a:lnTo>
                <a:lnTo>
                  <a:pt x="515030" y="3073432"/>
                </a:lnTo>
                <a:lnTo>
                  <a:pt x="510906" y="3080415"/>
                </a:lnTo>
                <a:lnTo>
                  <a:pt x="506147" y="3087715"/>
                </a:lnTo>
                <a:lnTo>
                  <a:pt x="501389" y="3094380"/>
                </a:lnTo>
                <a:lnTo>
                  <a:pt x="496313" y="3101045"/>
                </a:lnTo>
                <a:lnTo>
                  <a:pt x="490920" y="3107393"/>
                </a:lnTo>
                <a:lnTo>
                  <a:pt x="485210" y="3113106"/>
                </a:lnTo>
                <a:lnTo>
                  <a:pt x="479183" y="3118818"/>
                </a:lnTo>
                <a:lnTo>
                  <a:pt x="473155" y="3124214"/>
                </a:lnTo>
                <a:lnTo>
                  <a:pt x="466493" y="3129292"/>
                </a:lnTo>
                <a:lnTo>
                  <a:pt x="459831" y="3134053"/>
                </a:lnTo>
                <a:lnTo>
                  <a:pt x="452852" y="3139131"/>
                </a:lnTo>
                <a:lnTo>
                  <a:pt x="445239" y="3143257"/>
                </a:lnTo>
                <a:lnTo>
                  <a:pt x="437942" y="3147066"/>
                </a:lnTo>
                <a:lnTo>
                  <a:pt x="430329" y="3150240"/>
                </a:lnTo>
                <a:lnTo>
                  <a:pt x="422398" y="3153413"/>
                </a:lnTo>
                <a:lnTo>
                  <a:pt x="414467" y="3156270"/>
                </a:lnTo>
                <a:lnTo>
                  <a:pt x="406536" y="3158492"/>
                </a:lnTo>
                <a:lnTo>
                  <a:pt x="397971" y="3160396"/>
                </a:lnTo>
                <a:lnTo>
                  <a:pt x="389406" y="3161983"/>
                </a:lnTo>
                <a:lnTo>
                  <a:pt x="380840" y="3162935"/>
                </a:lnTo>
                <a:lnTo>
                  <a:pt x="371958" y="3163570"/>
                </a:lnTo>
                <a:lnTo>
                  <a:pt x="363075" y="3163887"/>
                </a:lnTo>
                <a:lnTo>
                  <a:pt x="354193" y="3163570"/>
                </a:lnTo>
                <a:lnTo>
                  <a:pt x="345627" y="3162935"/>
                </a:lnTo>
                <a:lnTo>
                  <a:pt x="336745" y="3161983"/>
                </a:lnTo>
                <a:lnTo>
                  <a:pt x="328180" y="3160396"/>
                </a:lnTo>
                <a:lnTo>
                  <a:pt x="319931" y="3158492"/>
                </a:lnTo>
                <a:lnTo>
                  <a:pt x="311683" y="3156270"/>
                </a:lnTo>
                <a:lnTo>
                  <a:pt x="303753" y="3153413"/>
                </a:lnTo>
                <a:lnTo>
                  <a:pt x="295822" y="3150240"/>
                </a:lnTo>
                <a:lnTo>
                  <a:pt x="288208" y="3147066"/>
                </a:lnTo>
                <a:lnTo>
                  <a:pt x="280595" y="3143257"/>
                </a:lnTo>
                <a:lnTo>
                  <a:pt x="273298" y="3139131"/>
                </a:lnTo>
                <a:lnTo>
                  <a:pt x="266319" y="3134053"/>
                </a:lnTo>
                <a:lnTo>
                  <a:pt x="259657" y="3129292"/>
                </a:lnTo>
                <a:lnTo>
                  <a:pt x="253312" y="3124214"/>
                </a:lnTo>
                <a:lnTo>
                  <a:pt x="246968" y="3118818"/>
                </a:lnTo>
                <a:lnTo>
                  <a:pt x="240940" y="3113106"/>
                </a:lnTo>
                <a:lnTo>
                  <a:pt x="235230" y="3107393"/>
                </a:lnTo>
                <a:lnTo>
                  <a:pt x="229520" y="3101045"/>
                </a:lnTo>
                <a:lnTo>
                  <a:pt x="224444" y="3094380"/>
                </a:lnTo>
                <a:lnTo>
                  <a:pt x="219686" y="3087715"/>
                </a:lnTo>
                <a:lnTo>
                  <a:pt x="215244" y="3080415"/>
                </a:lnTo>
                <a:lnTo>
                  <a:pt x="211120" y="3073432"/>
                </a:lnTo>
                <a:lnTo>
                  <a:pt x="207314" y="3065815"/>
                </a:lnTo>
                <a:lnTo>
                  <a:pt x="203824" y="3058198"/>
                </a:lnTo>
                <a:lnTo>
                  <a:pt x="200652" y="3050581"/>
                </a:lnTo>
                <a:lnTo>
                  <a:pt x="198114" y="3042329"/>
                </a:lnTo>
                <a:lnTo>
                  <a:pt x="195893" y="3034394"/>
                </a:lnTo>
                <a:lnTo>
                  <a:pt x="193990" y="3026142"/>
                </a:lnTo>
                <a:lnTo>
                  <a:pt x="192404" y="3017255"/>
                </a:lnTo>
                <a:lnTo>
                  <a:pt x="191135" y="3008686"/>
                </a:lnTo>
                <a:lnTo>
                  <a:pt x="190500" y="2999799"/>
                </a:lnTo>
                <a:lnTo>
                  <a:pt x="190500" y="2990912"/>
                </a:lnTo>
                <a:lnTo>
                  <a:pt x="190500" y="1782943"/>
                </a:lnTo>
                <a:lnTo>
                  <a:pt x="190500" y="1523322"/>
                </a:lnTo>
                <a:lnTo>
                  <a:pt x="190500" y="1469684"/>
                </a:lnTo>
                <a:lnTo>
                  <a:pt x="198114" y="1471271"/>
                </a:lnTo>
                <a:lnTo>
                  <a:pt x="206996" y="1473175"/>
                </a:lnTo>
                <a:lnTo>
                  <a:pt x="216196" y="1474762"/>
                </a:lnTo>
                <a:lnTo>
                  <a:pt x="225396" y="1476032"/>
                </a:lnTo>
                <a:lnTo>
                  <a:pt x="234913" y="1476984"/>
                </a:lnTo>
                <a:lnTo>
                  <a:pt x="244113" y="1478253"/>
                </a:lnTo>
                <a:lnTo>
                  <a:pt x="253630" y="1478888"/>
                </a:lnTo>
                <a:lnTo>
                  <a:pt x="263147" y="1479205"/>
                </a:lnTo>
                <a:lnTo>
                  <a:pt x="272981" y="1479205"/>
                </a:lnTo>
                <a:lnTo>
                  <a:pt x="285988" y="1479205"/>
                </a:lnTo>
                <a:lnTo>
                  <a:pt x="299629" y="1478571"/>
                </a:lnTo>
                <a:lnTo>
                  <a:pt x="312952" y="1477301"/>
                </a:lnTo>
                <a:lnTo>
                  <a:pt x="326593" y="1475714"/>
                </a:lnTo>
                <a:lnTo>
                  <a:pt x="340234" y="1474127"/>
                </a:lnTo>
                <a:lnTo>
                  <a:pt x="354510" y="1471906"/>
                </a:lnTo>
                <a:lnTo>
                  <a:pt x="368468" y="1469366"/>
                </a:lnTo>
                <a:lnTo>
                  <a:pt x="383061" y="1466510"/>
                </a:lnTo>
                <a:lnTo>
                  <a:pt x="397971" y="1463336"/>
                </a:lnTo>
                <a:lnTo>
                  <a:pt x="412564" y="1459528"/>
                </a:lnTo>
                <a:lnTo>
                  <a:pt x="427791" y="1455402"/>
                </a:lnTo>
                <a:lnTo>
                  <a:pt x="443018" y="1450958"/>
                </a:lnTo>
                <a:lnTo>
                  <a:pt x="459197" y="1446197"/>
                </a:lnTo>
                <a:lnTo>
                  <a:pt x="475059" y="1441119"/>
                </a:lnTo>
                <a:lnTo>
                  <a:pt x="491238" y="1435406"/>
                </a:lnTo>
                <a:lnTo>
                  <a:pt x="508051" y="1429376"/>
                </a:lnTo>
                <a:lnTo>
                  <a:pt x="536285" y="1417950"/>
                </a:lnTo>
                <a:lnTo>
                  <a:pt x="550877" y="1412237"/>
                </a:lnTo>
                <a:lnTo>
                  <a:pt x="566105" y="1405889"/>
                </a:lnTo>
                <a:lnTo>
                  <a:pt x="568325" y="1404937"/>
                </a:lnTo>
                <a:close/>
                <a:moveTo>
                  <a:pt x="243290" y="952500"/>
                </a:moveTo>
                <a:lnTo>
                  <a:pt x="250280" y="952500"/>
                </a:lnTo>
                <a:lnTo>
                  <a:pt x="257271" y="952817"/>
                </a:lnTo>
                <a:lnTo>
                  <a:pt x="264261" y="953452"/>
                </a:lnTo>
                <a:lnTo>
                  <a:pt x="271252" y="954720"/>
                </a:lnTo>
                <a:lnTo>
                  <a:pt x="278242" y="956623"/>
                </a:lnTo>
                <a:lnTo>
                  <a:pt x="285233" y="958525"/>
                </a:lnTo>
                <a:lnTo>
                  <a:pt x="292541" y="961379"/>
                </a:lnTo>
                <a:lnTo>
                  <a:pt x="299214" y="964550"/>
                </a:lnTo>
                <a:lnTo>
                  <a:pt x="304934" y="967404"/>
                </a:lnTo>
                <a:lnTo>
                  <a:pt x="310335" y="970893"/>
                </a:lnTo>
                <a:lnTo>
                  <a:pt x="341475" y="991505"/>
                </a:lnTo>
                <a:lnTo>
                  <a:pt x="371979" y="1010849"/>
                </a:lnTo>
                <a:lnTo>
                  <a:pt x="401848" y="1029558"/>
                </a:lnTo>
                <a:lnTo>
                  <a:pt x="430763" y="1047634"/>
                </a:lnTo>
                <a:lnTo>
                  <a:pt x="459361" y="1064441"/>
                </a:lnTo>
                <a:lnTo>
                  <a:pt x="486687" y="1080296"/>
                </a:lnTo>
                <a:lnTo>
                  <a:pt x="513061" y="1095518"/>
                </a:lnTo>
                <a:lnTo>
                  <a:pt x="538163" y="1109470"/>
                </a:lnTo>
                <a:lnTo>
                  <a:pt x="517192" y="1119935"/>
                </a:lnTo>
                <a:lnTo>
                  <a:pt x="496538" y="1129766"/>
                </a:lnTo>
                <a:lnTo>
                  <a:pt x="495267" y="1130400"/>
                </a:lnTo>
                <a:lnTo>
                  <a:pt x="474931" y="1139596"/>
                </a:lnTo>
                <a:lnTo>
                  <a:pt x="455230" y="1148792"/>
                </a:lnTo>
                <a:lnTo>
                  <a:pt x="436483" y="1156403"/>
                </a:lnTo>
                <a:lnTo>
                  <a:pt x="430763" y="1158623"/>
                </a:lnTo>
                <a:lnTo>
                  <a:pt x="415511" y="1164331"/>
                </a:lnTo>
                <a:lnTo>
                  <a:pt x="409792" y="1166551"/>
                </a:lnTo>
                <a:lnTo>
                  <a:pt x="388502" y="1173844"/>
                </a:lnTo>
                <a:lnTo>
                  <a:pt x="384371" y="1175430"/>
                </a:lnTo>
                <a:lnTo>
                  <a:pt x="366260" y="1181455"/>
                </a:lnTo>
                <a:lnTo>
                  <a:pt x="359905" y="1183675"/>
                </a:lnTo>
                <a:lnTo>
                  <a:pt x="341793" y="1189383"/>
                </a:lnTo>
                <a:lnTo>
                  <a:pt x="337344" y="1190968"/>
                </a:lnTo>
                <a:lnTo>
                  <a:pt x="315737" y="1197627"/>
                </a:lnTo>
                <a:lnTo>
                  <a:pt x="310971" y="1198896"/>
                </a:lnTo>
                <a:lnTo>
                  <a:pt x="294448" y="1204287"/>
                </a:lnTo>
                <a:lnTo>
                  <a:pt x="289046" y="1205872"/>
                </a:lnTo>
                <a:lnTo>
                  <a:pt x="270934" y="1210946"/>
                </a:lnTo>
                <a:lnTo>
                  <a:pt x="269981" y="1211263"/>
                </a:lnTo>
                <a:lnTo>
                  <a:pt x="223907" y="1181772"/>
                </a:lnTo>
                <a:lnTo>
                  <a:pt x="214374" y="1175430"/>
                </a:lnTo>
                <a:lnTo>
                  <a:pt x="189590" y="1159257"/>
                </a:lnTo>
                <a:lnTo>
                  <a:pt x="186412" y="1157354"/>
                </a:lnTo>
                <a:lnTo>
                  <a:pt x="181646" y="1153866"/>
                </a:lnTo>
                <a:lnTo>
                  <a:pt x="177197" y="1150378"/>
                </a:lnTo>
                <a:lnTo>
                  <a:pt x="172749" y="1146890"/>
                </a:lnTo>
                <a:lnTo>
                  <a:pt x="168618" y="1142767"/>
                </a:lnTo>
                <a:lnTo>
                  <a:pt x="164805" y="1138645"/>
                </a:lnTo>
                <a:lnTo>
                  <a:pt x="161310" y="1134522"/>
                </a:lnTo>
                <a:lnTo>
                  <a:pt x="157815" y="1130083"/>
                </a:lnTo>
                <a:lnTo>
                  <a:pt x="154955" y="1125643"/>
                </a:lnTo>
                <a:lnTo>
                  <a:pt x="152095" y="1121204"/>
                </a:lnTo>
                <a:lnTo>
                  <a:pt x="149235" y="1116447"/>
                </a:lnTo>
                <a:lnTo>
                  <a:pt x="147011" y="1111690"/>
                </a:lnTo>
                <a:lnTo>
                  <a:pt x="144787" y="1106616"/>
                </a:lnTo>
                <a:lnTo>
                  <a:pt x="142880" y="1101860"/>
                </a:lnTo>
                <a:lnTo>
                  <a:pt x="141292" y="1096786"/>
                </a:lnTo>
                <a:lnTo>
                  <a:pt x="139703" y="1091712"/>
                </a:lnTo>
                <a:lnTo>
                  <a:pt x="138750" y="1086004"/>
                </a:lnTo>
                <a:lnTo>
                  <a:pt x="137796" y="1080930"/>
                </a:lnTo>
                <a:lnTo>
                  <a:pt x="136843" y="1075540"/>
                </a:lnTo>
                <a:lnTo>
                  <a:pt x="136525" y="1070149"/>
                </a:lnTo>
                <a:lnTo>
                  <a:pt x="136525" y="1064758"/>
                </a:lnTo>
                <a:lnTo>
                  <a:pt x="136525" y="1059367"/>
                </a:lnTo>
                <a:lnTo>
                  <a:pt x="136843" y="1053976"/>
                </a:lnTo>
                <a:lnTo>
                  <a:pt x="137479" y="1048902"/>
                </a:lnTo>
                <a:lnTo>
                  <a:pt x="138432" y="1043511"/>
                </a:lnTo>
                <a:lnTo>
                  <a:pt x="139385" y="1038120"/>
                </a:lnTo>
                <a:lnTo>
                  <a:pt x="140974" y="1032412"/>
                </a:lnTo>
                <a:lnTo>
                  <a:pt x="142563" y="1027339"/>
                </a:lnTo>
                <a:lnTo>
                  <a:pt x="144469" y="1022265"/>
                </a:lnTo>
                <a:lnTo>
                  <a:pt x="146693" y="1017191"/>
                </a:lnTo>
                <a:lnTo>
                  <a:pt x="149235" y="1012117"/>
                </a:lnTo>
                <a:lnTo>
                  <a:pt x="152095" y="1007043"/>
                </a:lnTo>
                <a:lnTo>
                  <a:pt x="154955" y="1002287"/>
                </a:lnTo>
                <a:lnTo>
                  <a:pt x="158450" y="997213"/>
                </a:lnTo>
                <a:lnTo>
                  <a:pt x="162263" y="992456"/>
                </a:lnTo>
                <a:lnTo>
                  <a:pt x="166394" y="988017"/>
                </a:lnTo>
                <a:lnTo>
                  <a:pt x="170525" y="983894"/>
                </a:lnTo>
                <a:lnTo>
                  <a:pt x="174973" y="979772"/>
                </a:lnTo>
                <a:lnTo>
                  <a:pt x="179739" y="975649"/>
                </a:lnTo>
                <a:lnTo>
                  <a:pt x="184506" y="972161"/>
                </a:lnTo>
                <a:lnTo>
                  <a:pt x="189590" y="968990"/>
                </a:lnTo>
                <a:lnTo>
                  <a:pt x="195627" y="965502"/>
                </a:lnTo>
                <a:lnTo>
                  <a:pt x="201982" y="962331"/>
                </a:lnTo>
                <a:lnTo>
                  <a:pt x="208337" y="959794"/>
                </a:lnTo>
                <a:lnTo>
                  <a:pt x="215010" y="957574"/>
                </a:lnTo>
                <a:lnTo>
                  <a:pt x="222000" y="955671"/>
                </a:lnTo>
                <a:lnTo>
                  <a:pt x="228991" y="954086"/>
                </a:lnTo>
                <a:lnTo>
                  <a:pt x="235981" y="953134"/>
                </a:lnTo>
                <a:lnTo>
                  <a:pt x="243290" y="952500"/>
                </a:lnTo>
                <a:close/>
                <a:moveTo>
                  <a:pt x="297415" y="717550"/>
                </a:moveTo>
                <a:lnTo>
                  <a:pt x="837966" y="717550"/>
                </a:lnTo>
                <a:lnTo>
                  <a:pt x="843362" y="717868"/>
                </a:lnTo>
                <a:lnTo>
                  <a:pt x="848758" y="718186"/>
                </a:lnTo>
                <a:lnTo>
                  <a:pt x="854154" y="718821"/>
                </a:lnTo>
                <a:lnTo>
                  <a:pt x="859233" y="719774"/>
                </a:lnTo>
                <a:lnTo>
                  <a:pt x="864629" y="721044"/>
                </a:lnTo>
                <a:lnTo>
                  <a:pt x="869707" y="722632"/>
                </a:lnTo>
                <a:lnTo>
                  <a:pt x="874468" y="724221"/>
                </a:lnTo>
                <a:lnTo>
                  <a:pt x="879547" y="726126"/>
                </a:lnTo>
                <a:lnTo>
                  <a:pt x="884943" y="727715"/>
                </a:lnTo>
                <a:lnTo>
                  <a:pt x="890656" y="729620"/>
                </a:lnTo>
                <a:lnTo>
                  <a:pt x="901131" y="733432"/>
                </a:lnTo>
                <a:lnTo>
                  <a:pt x="910971" y="737879"/>
                </a:lnTo>
                <a:lnTo>
                  <a:pt x="920176" y="742326"/>
                </a:lnTo>
                <a:lnTo>
                  <a:pt x="928111" y="747091"/>
                </a:lnTo>
                <a:lnTo>
                  <a:pt x="935729" y="751855"/>
                </a:lnTo>
                <a:lnTo>
                  <a:pt x="943347" y="756937"/>
                </a:lnTo>
                <a:lnTo>
                  <a:pt x="950647" y="762337"/>
                </a:lnTo>
                <a:lnTo>
                  <a:pt x="957313" y="767737"/>
                </a:lnTo>
                <a:lnTo>
                  <a:pt x="963661" y="773454"/>
                </a:lnTo>
                <a:lnTo>
                  <a:pt x="970009" y="778854"/>
                </a:lnTo>
                <a:lnTo>
                  <a:pt x="976040" y="784572"/>
                </a:lnTo>
                <a:lnTo>
                  <a:pt x="987467" y="796642"/>
                </a:lnTo>
                <a:lnTo>
                  <a:pt x="998576" y="809030"/>
                </a:lnTo>
                <a:lnTo>
                  <a:pt x="1009368" y="822053"/>
                </a:lnTo>
                <a:lnTo>
                  <a:pt x="1019525" y="835394"/>
                </a:lnTo>
                <a:lnTo>
                  <a:pt x="1029048" y="849370"/>
                </a:lnTo>
                <a:lnTo>
                  <a:pt x="1038253" y="863346"/>
                </a:lnTo>
                <a:lnTo>
                  <a:pt x="1047458" y="878592"/>
                </a:lnTo>
                <a:lnTo>
                  <a:pt x="1056028" y="893521"/>
                </a:lnTo>
                <a:lnTo>
                  <a:pt x="1062693" y="905592"/>
                </a:lnTo>
                <a:lnTo>
                  <a:pt x="1069042" y="917980"/>
                </a:lnTo>
                <a:lnTo>
                  <a:pt x="1075072" y="930685"/>
                </a:lnTo>
                <a:lnTo>
                  <a:pt x="1080786" y="943391"/>
                </a:lnTo>
                <a:lnTo>
                  <a:pt x="1086499" y="956414"/>
                </a:lnTo>
                <a:lnTo>
                  <a:pt x="1091895" y="969437"/>
                </a:lnTo>
                <a:lnTo>
                  <a:pt x="1096974" y="983095"/>
                </a:lnTo>
                <a:lnTo>
                  <a:pt x="1102052" y="996436"/>
                </a:lnTo>
                <a:lnTo>
                  <a:pt x="1105544" y="1006918"/>
                </a:lnTo>
                <a:lnTo>
                  <a:pt x="1109035" y="1017400"/>
                </a:lnTo>
                <a:lnTo>
                  <a:pt x="1112210" y="1028200"/>
                </a:lnTo>
                <a:lnTo>
                  <a:pt x="1115701" y="1039317"/>
                </a:lnTo>
                <a:lnTo>
                  <a:pt x="1118558" y="1050117"/>
                </a:lnTo>
                <a:lnTo>
                  <a:pt x="1121097" y="1060916"/>
                </a:lnTo>
                <a:lnTo>
                  <a:pt x="1123636" y="1072034"/>
                </a:lnTo>
                <a:lnTo>
                  <a:pt x="1125858" y="1083151"/>
                </a:lnTo>
                <a:lnTo>
                  <a:pt x="1127763" y="1094586"/>
                </a:lnTo>
                <a:lnTo>
                  <a:pt x="1129667" y="1105703"/>
                </a:lnTo>
                <a:lnTo>
                  <a:pt x="1131254" y="1116821"/>
                </a:lnTo>
                <a:lnTo>
                  <a:pt x="1132524" y="1128256"/>
                </a:lnTo>
                <a:lnTo>
                  <a:pt x="1133476" y="1139690"/>
                </a:lnTo>
                <a:lnTo>
                  <a:pt x="1134428" y="1151443"/>
                </a:lnTo>
                <a:lnTo>
                  <a:pt x="1134746" y="1162878"/>
                </a:lnTo>
                <a:lnTo>
                  <a:pt x="1135063" y="1174313"/>
                </a:lnTo>
                <a:lnTo>
                  <a:pt x="1135063" y="1183207"/>
                </a:lnTo>
                <a:lnTo>
                  <a:pt x="1134746" y="1191783"/>
                </a:lnTo>
                <a:lnTo>
                  <a:pt x="1134111" y="1200995"/>
                </a:lnTo>
                <a:lnTo>
                  <a:pt x="1133476" y="1209888"/>
                </a:lnTo>
                <a:lnTo>
                  <a:pt x="1132524" y="1218782"/>
                </a:lnTo>
                <a:lnTo>
                  <a:pt x="1131254" y="1227994"/>
                </a:lnTo>
                <a:lnTo>
                  <a:pt x="1129985" y="1236888"/>
                </a:lnTo>
                <a:lnTo>
                  <a:pt x="1128080" y="1245781"/>
                </a:lnTo>
                <a:lnTo>
                  <a:pt x="1126176" y="1254675"/>
                </a:lnTo>
                <a:lnTo>
                  <a:pt x="1123954" y="1264204"/>
                </a:lnTo>
                <a:lnTo>
                  <a:pt x="1121097" y="1273098"/>
                </a:lnTo>
                <a:lnTo>
                  <a:pt x="1118240" y="1281992"/>
                </a:lnTo>
                <a:lnTo>
                  <a:pt x="1115066" y="1291204"/>
                </a:lnTo>
                <a:lnTo>
                  <a:pt x="1111257" y="1300097"/>
                </a:lnTo>
                <a:lnTo>
                  <a:pt x="1107131" y="1308991"/>
                </a:lnTo>
                <a:lnTo>
                  <a:pt x="1102687" y="1318203"/>
                </a:lnTo>
                <a:lnTo>
                  <a:pt x="1098243" y="1326779"/>
                </a:lnTo>
                <a:lnTo>
                  <a:pt x="1092847" y="1335673"/>
                </a:lnTo>
                <a:lnTo>
                  <a:pt x="1087451" y="1343931"/>
                </a:lnTo>
                <a:lnTo>
                  <a:pt x="1081421" y="1352508"/>
                </a:lnTo>
                <a:lnTo>
                  <a:pt x="1074755" y="1360449"/>
                </a:lnTo>
                <a:lnTo>
                  <a:pt x="1068089" y="1368707"/>
                </a:lnTo>
                <a:lnTo>
                  <a:pt x="1060789" y="1376330"/>
                </a:lnTo>
                <a:lnTo>
                  <a:pt x="1052854" y="1383636"/>
                </a:lnTo>
                <a:lnTo>
                  <a:pt x="1044918" y="1390942"/>
                </a:lnTo>
                <a:lnTo>
                  <a:pt x="1036348" y="1397612"/>
                </a:lnTo>
                <a:lnTo>
                  <a:pt x="1027778" y="1403965"/>
                </a:lnTo>
                <a:lnTo>
                  <a:pt x="1018891" y="1410000"/>
                </a:lnTo>
                <a:lnTo>
                  <a:pt x="1009368" y="1415400"/>
                </a:lnTo>
                <a:lnTo>
                  <a:pt x="999529" y="1420800"/>
                </a:lnTo>
                <a:lnTo>
                  <a:pt x="989689" y="1425882"/>
                </a:lnTo>
                <a:lnTo>
                  <a:pt x="979532" y="1430011"/>
                </a:lnTo>
                <a:lnTo>
                  <a:pt x="971279" y="1433188"/>
                </a:lnTo>
                <a:lnTo>
                  <a:pt x="963026" y="1436046"/>
                </a:lnTo>
                <a:lnTo>
                  <a:pt x="954456" y="1438587"/>
                </a:lnTo>
                <a:lnTo>
                  <a:pt x="945569" y="1440811"/>
                </a:lnTo>
                <a:lnTo>
                  <a:pt x="936364" y="1443034"/>
                </a:lnTo>
                <a:lnTo>
                  <a:pt x="926841" y="1444940"/>
                </a:lnTo>
                <a:lnTo>
                  <a:pt x="911288" y="1447481"/>
                </a:lnTo>
                <a:lnTo>
                  <a:pt x="895418" y="1449387"/>
                </a:lnTo>
                <a:lnTo>
                  <a:pt x="879230" y="1450658"/>
                </a:lnTo>
                <a:lnTo>
                  <a:pt x="862724" y="1450975"/>
                </a:lnTo>
                <a:lnTo>
                  <a:pt x="850663" y="1450658"/>
                </a:lnTo>
                <a:lnTo>
                  <a:pt x="838284" y="1450022"/>
                </a:lnTo>
                <a:lnTo>
                  <a:pt x="825587" y="1449069"/>
                </a:lnTo>
                <a:lnTo>
                  <a:pt x="812891" y="1447799"/>
                </a:lnTo>
                <a:lnTo>
                  <a:pt x="800194" y="1446211"/>
                </a:lnTo>
                <a:lnTo>
                  <a:pt x="787180" y="1444305"/>
                </a:lnTo>
                <a:lnTo>
                  <a:pt x="773532" y="1442081"/>
                </a:lnTo>
                <a:lnTo>
                  <a:pt x="760518" y="1439540"/>
                </a:lnTo>
                <a:lnTo>
                  <a:pt x="746869" y="1436364"/>
                </a:lnTo>
                <a:lnTo>
                  <a:pt x="733220" y="1433188"/>
                </a:lnTo>
                <a:lnTo>
                  <a:pt x="718937" y="1429376"/>
                </a:lnTo>
                <a:lnTo>
                  <a:pt x="704971" y="1425564"/>
                </a:lnTo>
                <a:lnTo>
                  <a:pt x="690687" y="1420800"/>
                </a:lnTo>
                <a:lnTo>
                  <a:pt x="676086" y="1416035"/>
                </a:lnTo>
                <a:lnTo>
                  <a:pt x="661168" y="1411271"/>
                </a:lnTo>
                <a:lnTo>
                  <a:pt x="645932" y="1405871"/>
                </a:lnTo>
                <a:lnTo>
                  <a:pt x="624666" y="1397612"/>
                </a:lnTo>
                <a:lnTo>
                  <a:pt x="602447" y="1389036"/>
                </a:lnTo>
                <a:lnTo>
                  <a:pt x="621809" y="1380142"/>
                </a:lnTo>
                <a:lnTo>
                  <a:pt x="641171" y="1370613"/>
                </a:lnTo>
                <a:lnTo>
                  <a:pt x="660533" y="1360766"/>
                </a:lnTo>
                <a:lnTo>
                  <a:pt x="680848" y="1350284"/>
                </a:lnTo>
                <a:lnTo>
                  <a:pt x="701162" y="1339802"/>
                </a:lnTo>
                <a:lnTo>
                  <a:pt x="721476" y="1328685"/>
                </a:lnTo>
                <a:lnTo>
                  <a:pt x="742743" y="1317250"/>
                </a:lnTo>
                <a:lnTo>
                  <a:pt x="763692" y="1304862"/>
                </a:lnTo>
                <a:lnTo>
                  <a:pt x="785593" y="1292474"/>
                </a:lnTo>
                <a:lnTo>
                  <a:pt x="807177" y="1279769"/>
                </a:lnTo>
                <a:lnTo>
                  <a:pt x="829396" y="1266428"/>
                </a:lnTo>
                <a:lnTo>
                  <a:pt x="851932" y="1252452"/>
                </a:lnTo>
                <a:lnTo>
                  <a:pt x="874786" y="1238158"/>
                </a:lnTo>
                <a:lnTo>
                  <a:pt x="898274" y="1223547"/>
                </a:lnTo>
                <a:lnTo>
                  <a:pt x="921763" y="1208618"/>
                </a:lnTo>
                <a:lnTo>
                  <a:pt x="945569" y="1192736"/>
                </a:lnTo>
                <a:lnTo>
                  <a:pt x="964296" y="1180666"/>
                </a:lnTo>
                <a:lnTo>
                  <a:pt x="971279" y="1175584"/>
                </a:lnTo>
                <a:lnTo>
                  <a:pt x="977945" y="1170501"/>
                </a:lnTo>
                <a:lnTo>
                  <a:pt x="983975" y="1164784"/>
                </a:lnTo>
                <a:lnTo>
                  <a:pt x="989689" y="1158749"/>
                </a:lnTo>
                <a:lnTo>
                  <a:pt x="995085" y="1152714"/>
                </a:lnTo>
                <a:lnTo>
                  <a:pt x="999846" y="1146361"/>
                </a:lnTo>
                <a:lnTo>
                  <a:pt x="1004925" y="1139373"/>
                </a:lnTo>
                <a:lnTo>
                  <a:pt x="1009051" y="1132385"/>
                </a:lnTo>
                <a:lnTo>
                  <a:pt x="1012542" y="1125079"/>
                </a:lnTo>
                <a:lnTo>
                  <a:pt x="1015717" y="1117773"/>
                </a:lnTo>
                <a:lnTo>
                  <a:pt x="1018573" y="1110468"/>
                </a:lnTo>
                <a:lnTo>
                  <a:pt x="1021113" y="1102845"/>
                </a:lnTo>
                <a:lnTo>
                  <a:pt x="1023017" y="1095221"/>
                </a:lnTo>
                <a:lnTo>
                  <a:pt x="1024604" y="1086963"/>
                </a:lnTo>
                <a:lnTo>
                  <a:pt x="1025556" y="1079022"/>
                </a:lnTo>
                <a:lnTo>
                  <a:pt x="1026191" y="1071081"/>
                </a:lnTo>
                <a:lnTo>
                  <a:pt x="1026509" y="1065681"/>
                </a:lnTo>
                <a:lnTo>
                  <a:pt x="1026509" y="1060281"/>
                </a:lnTo>
                <a:lnTo>
                  <a:pt x="1026191" y="1054881"/>
                </a:lnTo>
                <a:lnTo>
                  <a:pt x="1025874" y="1049481"/>
                </a:lnTo>
                <a:lnTo>
                  <a:pt x="1025239" y="1044082"/>
                </a:lnTo>
                <a:lnTo>
                  <a:pt x="1024287" y="1038682"/>
                </a:lnTo>
                <a:lnTo>
                  <a:pt x="1023017" y="1032964"/>
                </a:lnTo>
                <a:lnTo>
                  <a:pt x="1021747" y="1027564"/>
                </a:lnTo>
                <a:lnTo>
                  <a:pt x="1020478" y="1022482"/>
                </a:lnTo>
                <a:lnTo>
                  <a:pt x="1018573" y="1017082"/>
                </a:lnTo>
                <a:lnTo>
                  <a:pt x="1016669" y="1012000"/>
                </a:lnTo>
                <a:lnTo>
                  <a:pt x="1014447" y="1006600"/>
                </a:lnTo>
                <a:lnTo>
                  <a:pt x="1011908" y="1001518"/>
                </a:lnTo>
                <a:lnTo>
                  <a:pt x="1009368" y="996436"/>
                </a:lnTo>
                <a:lnTo>
                  <a:pt x="1006512" y="991671"/>
                </a:lnTo>
                <a:lnTo>
                  <a:pt x="1003338" y="986589"/>
                </a:lnTo>
                <a:lnTo>
                  <a:pt x="997307" y="978648"/>
                </a:lnTo>
                <a:lnTo>
                  <a:pt x="991276" y="971025"/>
                </a:lnTo>
                <a:lnTo>
                  <a:pt x="984610" y="964355"/>
                </a:lnTo>
                <a:lnTo>
                  <a:pt x="977627" y="957684"/>
                </a:lnTo>
                <a:lnTo>
                  <a:pt x="970327" y="951967"/>
                </a:lnTo>
                <a:lnTo>
                  <a:pt x="962391" y="946567"/>
                </a:lnTo>
                <a:lnTo>
                  <a:pt x="954456" y="941802"/>
                </a:lnTo>
                <a:lnTo>
                  <a:pt x="945569" y="937673"/>
                </a:lnTo>
                <a:lnTo>
                  <a:pt x="938586" y="934497"/>
                </a:lnTo>
                <a:lnTo>
                  <a:pt x="931603" y="931956"/>
                </a:lnTo>
                <a:lnTo>
                  <a:pt x="924619" y="929732"/>
                </a:lnTo>
                <a:lnTo>
                  <a:pt x="917319" y="927826"/>
                </a:lnTo>
                <a:lnTo>
                  <a:pt x="909701" y="926238"/>
                </a:lnTo>
                <a:lnTo>
                  <a:pt x="902083" y="925285"/>
                </a:lnTo>
                <a:lnTo>
                  <a:pt x="894465" y="924650"/>
                </a:lnTo>
                <a:lnTo>
                  <a:pt x="886530" y="924332"/>
                </a:lnTo>
                <a:lnTo>
                  <a:pt x="877643" y="924650"/>
                </a:lnTo>
                <a:lnTo>
                  <a:pt x="868438" y="925603"/>
                </a:lnTo>
                <a:lnTo>
                  <a:pt x="859550" y="926873"/>
                </a:lnTo>
                <a:lnTo>
                  <a:pt x="850980" y="929097"/>
                </a:lnTo>
                <a:lnTo>
                  <a:pt x="842410" y="931638"/>
                </a:lnTo>
                <a:lnTo>
                  <a:pt x="833522" y="935132"/>
                </a:lnTo>
                <a:lnTo>
                  <a:pt x="825270" y="938626"/>
                </a:lnTo>
                <a:lnTo>
                  <a:pt x="817334" y="943073"/>
                </a:lnTo>
                <a:lnTo>
                  <a:pt x="813208" y="945296"/>
                </a:lnTo>
                <a:lnTo>
                  <a:pt x="809399" y="947520"/>
                </a:lnTo>
                <a:lnTo>
                  <a:pt x="776706" y="968802"/>
                </a:lnTo>
                <a:lnTo>
                  <a:pt x="744965" y="989766"/>
                </a:lnTo>
                <a:lnTo>
                  <a:pt x="713541" y="1009141"/>
                </a:lnTo>
                <a:lnTo>
                  <a:pt x="683069" y="1027882"/>
                </a:lnTo>
                <a:lnTo>
                  <a:pt x="653233" y="1045987"/>
                </a:lnTo>
                <a:lnTo>
                  <a:pt x="624031" y="1062505"/>
                </a:lnTo>
                <a:lnTo>
                  <a:pt x="595781" y="1078386"/>
                </a:lnTo>
                <a:lnTo>
                  <a:pt x="568167" y="1093633"/>
                </a:lnTo>
                <a:lnTo>
                  <a:pt x="540552" y="1078386"/>
                </a:lnTo>
                <a:lnTo>
                  <a:pt x="512302" y="1062505"/>
                </a:lnTo>
                <a:lnTo>
                  <a:pt x="482465" y="1045670"/>
                </a:lnTo>
                <a:lnTo>
                  <a:pt x="452311" y="1027564"/>
                </a:lnTo>
                <a:lnTo>
                  <a:pt x="421205" y="1008824"/>
                </a:lnTo>
                <a:lnTo>
                  <a:pt x="389781" y="989130"/>
                </a:lnTo>
                <a:lnTo>
                  <a:pt x="358040" y="968484"/>
                </a:lnTo>
                <a:lnTo>
                  <a:pt x="325664" y="947520"/>
                </a:lnTo>
                <a:lnTo>
                  <a:pt x="321538" y="945296"/>
                </a:lnTo>
                <a:lnTo>
                  <a:pt x="317412" y="943073"/>
                </a:lnTo>
                <a:lnTo>
                  <a:pt x="309476" y="938626"/>
                </a:lnTo>
                <a:lnTo>
                  <a:pt x="301224" y="934814"/>
                </a:lnTo>
                <a:lnTo>
                  <a:pt x="292971" y="931638"/>
                </a:lnTo>
                <a:lnTo>
                  <a:pt x="284083" y="929097"/>
                </a:lnTo>
                <a:lnTo>
                  <a:pt x="275196" y="926873"/>
                </a:lnTo>
                <a:lnTo>
                  <a:pt x="266308" y="925603"/>
                </a:lnTo>
                <a:lnTo>
                  <a:pt x="257421" y="924650"/>
                </a:lnTo>
                <a:lnTo>
                  <a:pt x="248216" y="924332"/>
                </a:lnTo>
                <a:lnTo>
                  <a:pt x="240598" y="924332"/>
                </a:lnTo>
                <a:lnTo>
                  <a:pt x="232980" y="925285"/>
                </a:lnTo>
                <a:lnTo>
                  <a:pt x="225045" y="926238"/>
                </a:lnTo>
                <a:lnTo>
                  <a:pt x="217744" y="927826"/>
                </a:lnTo>
                <a:lnTo>
                  <a:pt x="210444" y="929732"/>
                </a:lnTo>
                <a:lnTo>
                  <a:pt x="203144" y="931956"/>
                </a:lnTo>
                <a:lnTo>
                  <a:pt x="196160" y="934497"/>
                </a:lnTo>
                <a:lnTo>
                  <a:pt x="189495" y="937355"/>
                </a:lnTo>
                <a:lnTo>
                  <a:pt x="180925" y="941802"/>
                </a:lnTo>
                <a:lnTo>
                  <a:pt x="172355" y="946567"/>
                </a:lnTo>
                <a:lnTo>
                  <a:pt x="164737" y="951967"/>
                </a:lnTo>
                <a:lnTo>
                  <a:pt x="157119" y="957684"/>
                </a:lnTo>
                <a:lnTo>
                  <a:pt x="150136" y="964355"/>
                </a:lnTo>
                <a:lnTo>
                  <a:pt x="143470" y="971025"/>
                </a:lnTo>
                <a:lnTo>
                  <a:pt x="137439" y="978648"/>
                </a:lnTo>
                <a:lnTo>
                  <a:pt x="131726" y="986589"/>
                </a:lnTo>
                <a:lnTo>
                  <a:pt x="127917" y="992624"/>
                </a:lnTo>
                <a:lnTo>
                  <a:pt x="124425" y="998977"/>
                </a:lnTo>
                <a:lnTo>
                  <a:pt x="121569" y="1005330"/>
                </a:lnTo>
                <a:lnTo>
                  <a:pt x="118395" y="1011683"/>
                </a:lnTo>
                <a:lnTo>
                  <a:pt x="115855" y="1018035"/>
                </a:lnTo>
                <a:lnTo>
                  <a:pt x="113951" y="1024706"/>
                </a:lnTo>
                <a:lnTo>
                  <a:pt x="112046" y="1031058"/>
                </a:lnTo>
                <a:lnTo>
                  <a:pt x="110777" y="1038046"/>
                </a:lnTo>
                <a:lnTo>
                  <a:pt x="109507" y="1044717"/>
                </a:lnTo>
                <a:lnTo>
                  <a:pt x="108872" y="1051387"/>
                </a:lnTo>
                <a:lnTo>
                  <a:pt x="108555" y="1058375"/>
                </a:lnTo>
                <a:lnTo>
                  <a:pt x="108238" y="1065046"/>
                </a:lnTo>
                <a:lnTo>
                  <a:pt x="108555" y="1071716"/>
                </a:lnTo>
                <a:lnTo>
                  <a:pt x="109190" y="1078386"/>
                </a:lnTo>
                <a:lnTo>
                  <a:pt x="109825" y="1085057"/>
                </a:lnTo>
                <a:lnTo>
                  <a:pt x="111094" y="1091727"/>
                </a:lnTo>
                <a:lnTo>
                  <a:pt x="112364" y="1098398"/>
                </a:lnTo>
                <a:lnTo>
                  <a:pt x="114268" y="1104750"/>
                </a:lnTo>
                <a:lnTo>
                  <a:pt x="116490" y="1111103"/>
                </a:lnTo>
                <a:lnTo>
                  <a:pt x="118712" y="1117456"/>
                </a:lnTo>
                <a:lnTo>
                  <a:pt x="121886" y="1123491"/>
                </a:lnTo>
                <a:lnTo>
                  <a:pt x="124743" y="1129526"/>
                </a:lnTo>
                <a:lnTo>
                  <a:pt x="127917" y="1135561"/>
                </a:lnTo>
                <a:lnTo>
                  <a:pt x="131726" y="1141279"/>
                </a:lnTo>
                <a:lnTo>
                  <a:pt x="135535" y="1146996"/>
                </a:lnTo>
                <a:lnTo>
                  <a:pt x="139661" y="1152396"/>
                </a:lnTo>
                <a:lnTo>
                  <a:pt x="144105" y="1157796"/>
                </a:lnTo>
                <a:lnTo>
                  <a:pt x="148866" y="1162878"/>
                </a:lnTo>
                <a:lnTo>
                  <a:pt x="153945" y="1167643"/>
                </a:lnTo>
                <a:lnTo>
                  <a:pt x="159341" y="1172090"/>
                </a:lnTo>
                <a:lnTo>
                  <a:pt x="164737" y="1176536"/>
                </a:lnTo>
                <a:lnTo>
                  <a:pt x="170768" y="1180666"/>
                </a:lnTo>
                <a:lnTo>
                  <a:pt x="179972" y="1186383"/>
                </a:lnTo>
                <a:lnTo>
                  <a:pt x="189495" y="1192101"/>
                </a:lnTo>
                <a:lnTo>
                  <a:pt x="211714" y="1205759"/>
                </a:lnTo>
                <a:lnTo>
                  <a:pt x="222823" y="1212429"/>
                </a:lnTo>
                <a:lnTo>
                  <a:pt x="233615" y="1219100"/>
                </a:lnTo>
                <a:lnTo>
                  <a:pt x="235519" y="1220370"/>
                </a:lnTo>
                <a:lnTo>
                  <a:pt x="235202" y="1220370"/>
                </a:lnTo>
                <a:lnTo>
                  <a:pt x="239328" y="1222276"/>
                </a:lnTo>
                <a:lnTo>
                  <a:pt x="243772" y="1223864"/>
                </a:lnTo>
                <a:lnTo>
                  <a:pt x="246946" y="1224500"/>
                </a:lnTo>
                <a:lnTo>
                  <a:pt x="250755" y="1225453"/>
                </a:lnTo>
                <a:lnTo>
                  <a:pt x="254882" y="1226088"/>
                </a:lnTo>
                <a:lnTo>
                  <a:pt x="259960" y="1226406"/>
                </a:lnTo>
                <a:lnTo>
                  <a:pt x="265674" y="1227041"/>
                </a:lnTo>
                <a:lnTo>
                  <a:pt x="272022" y="1227041"/>
                </a:lnTo>
                <a:lnTo>
                  <a:pt x="279005" y="1227041"/>
                </a:lnTo>
                <a:lnTo>
                  <a:pt x="286940" y="1226406"/>
                </a:lnTo>
                <a:lnTo>
                  <a:pt x="295510" y="1225770"/>
                </a:lnTo>
                <a:lnTo>
                  <a:pt x="304398" y="1224500"/>
                </a:lnTo>
                <a:lnTo>
                  <a:pt x="314237" y="1222912"/>
                </a:lnTo>
                <a:lnTo>
                  <a:pt x="324712" y="1221006"/>
                </a:lnTo>
                <a:lnTo>
                  <a:pt x="335821" y="1218782"/>
                </a:lnTo>
                <a:lnTo>
                  <a:pt x="347883" y="1215923"/>
                </a:lnTo>
                <a:lnTo>
                  <a:pt x="360262" y="1212747"/>
                </a:lnTo>
                <a:lnTo>
                  <a:pt x="373276" y="1208935"/>
                </a:lnTo>
                <a:lnTo>
                  <a:pt x="386925" y="1204489"/>
                </a:lnTo>
                <a:lnTo>
                  <a:pt x="401843" y="1199406"/>
                </a:lnTo>
                <a:lnTo>
                  <a:pt x="416761" y="1194006"/>
                </a:lnTo>
                <a:lnTo>
                  <a:pt x="432314" y="1187971"/>
                </a:lnTo>
                <a:lnTo>
                  <a:pt x="448502" y="1181619"/>
                </a:lnTo>
                <a:lnTo>
                  <a:pt x="465643" y="1174313"/>
                </a:lnTo>
                <a:lnTo>
                  <a:pt x="483418" y="1166690"/>
                </a:lnTo>
                <a:lnTo>
                  <a:pt x="501510" y="1158431"/>
                </a:lnTo>
                <a:lnTo>
                  <a:pt x="520555" y="1149220"/>
                </a:lnTo>
                <a:lnTo>
                  <a:pt x="539917" y="1139373"/>
                </a:lnTo>
                <a:lnTo>
                  <a:pt x="559914" y="1129208"/>
                </a:lnTo>
                <a:lnTo>
                  <a:pt x="581180" y="1118409"/>
                </a:lnTo>
                <a:lnTo>
                  <a:pt x="602447" y="1106974"/>
                </a:lnTo>
                <a:lnTo>
                  <a:pt x="624666" y="1094586"/>
                </a:lnTo>
                <a:lnTo>
                  <a:pt x="647202" y="1081563"/>
                </a:lnTo>
                <a:lnTo>
                  <a:pt x="670690" y="1067904"/>
                </a:lnTo>
                <a:lnTo>
                  <a:pt x="694814" y="1053611"/>
                </a:lnTo>
                <a:lnTo>
                  <a:pt x="719254" y="1038682"/>
                </a:lnTo>
                <a:lnTo>
                  <a:pt x="744965" y="1022482"/>
                </a:lnTo>
                <a:lnTo>
                  <a:pt x="770675" y="1006283"/>
                </a:lnTo>
                <a:lnTo>
                  <a:pt x="797655" y="989130"/>
                </a:lnTo>
                <a:lnTo>
                  <a:pt x="824635" y="970707"/>
                </a:lnTo>
                <a:lnTo>
                  <a:pt x="830348" y="967213"/>
                </a:lnTo>
                <a:lnTo>
                  <a:pt x="836062" y="964355"/>
                </a:lnTo>
                <a:lnTo>
                  <a:pt x="843045" y="961178"/>
                </a:lnTo>
                <a:lnTo>
                  <a:pt x="849710" y="958319"/>
                </a:lnTo>
                <a:lnTo>
                  <a:pt x="856693" y="956414"/>
                </a:lnTo>
                <a:lnTo>
                  <a:pt x="863677" y="954508"/>
                </a:lnTo>
                <a:lnTo>
                  <a:pt x="870660" y="953237"/>
                </a:lnTo>
                <a:lnTo>
                  <a:pt x="877960" y="952602"/>
                </a:lnTo>
                <a:lnTo>
                  <a:pt x="884943" y="952284"/>
                </a:lnTo>
                <a:lnTo>
                  <a:pt x="891926" y="952284"/>
                </a:lnTo>
                <a:lnTo>
                  <a:pt x="899227" y="952920"/>
                </a:lnTo>
                <a:lnTo>
                  <a:pt x="906210" y="953873"/>
                </a:lnTo>
                <a:lnTo>
                  <a:pt x="913193" y="955461"/>
                </a:lnTo>
                <a:lnTo>
                  <a:pt x="919858" y="957367"/>
                </a:lnTo>
                <a:lnTo>
                  <a:pt x="926524" y="959590"/>
                </a:lnTo>
                <a:lnTo>
                  <a:pt x="933190" y="962131"/>
                </a:lnTo>
                <a:lnTo>
                  <a:pt x="939538" y="965307"/>
                </a:lnTo>
                <a:lnTo>
                  <a:pt x="945569" y="968802"/>
                </a:lnTo>
                <a:lnTo>
                  <a:pt x="950647" y="972296"/>
                </a:lnTo>
                <a:lnTo>
                  <a:pt x="955408" y="975472"/>
                </a:lnTo>
                <a:lnTo>
                  <a:pt x="960170" y="979601"/>
                </a:lnTo>
                <a:lnTo>
                  <a:pt x="964296" y="983730"/>
                </a:lnTo>
                <a:lnTo>
                  <a:pt x="968740" y="987860"/>
                </a:lnTo>
                <a:lnTo>
                  <a:pt x="972549" y="992307"/>
                </a:lnTo>
                <a:lnTo>
                  <a:pt x="976358" y="997071"/>
                </a:lnTo>
                <a:lnTo>
                  <a:pt x="979849" y="1002153"/>
                </a:lnTo>
                <a:lnTo>
                  <a:pt x="983658" y="1008189"/>
                </a:lnTo>
                <a:lnTo>
                  <a:pt x="986832" y="1014224"/>
                </a:lnTo>
                <a:lnTo>
                  <a:pt x="989689" y="1020259"/>
                </a:lnTo>
                <a:lnTo>
                  <a:pt x="992228" y="1026612"/>
                </a:lnTo>
                <a:lnTo>
                  <a:pt x="994133" y="1032964"/>
                </a:lnTo>
                <a:lnTo>
                  <a:pt x="995720" y="1039635"/>
                </a:lnTo>
                <a:lnTo>
                  <a:pt x="996989" y="1046305"/>
                </a:lnTo>
                <a:lnTo>
                  <a:pt x="997942" y="1052658"/>
                </a:lnTo>
                <a:lnTo>
                  <a:pt x="998259" y="1059328"/>
                </a:lnTo>
                <a:lnTo>
                  <a:pt x="998576" y="1065999"/>
                </a:lnTo>
                <a:lnTo>
                  <a:pt x="998259" y="1072351"/>
                </a:lnTo>
                <a:lnTo>
                  <a:pt x="997624" y="1079022"/>
                </a:lnTo>
                <a:lnTo>
                  <a:pt x="996354" y="1085374"/>
                </a:lnTo>
                <a:lnTo>
                  <a:pt x="995085" y="1092045"/>
                </a:lnTo>
                <a:lnTo>
                  <a:pt x="993180" y="1098398"/>
                </a:lnTo>
                <a:lnTo>
                  <a:pt x="990958" y="1104433"/>
                </a:lnTo>
                <a:lnTo>
                  <a:pt x="987784" y="1112056"/>
                </a:lnTo>
                <a:lnTo>
                  <a:pt x="983975" y="1119679"/>
                </a:lnTo>
                <a:lnTo>
                  <a:pt x="979532" y="1126667"/>
                </a:lnTo>
                <a:lnTo>
                  <a:pt x="974453" y="1133655"/>
                </a:lnTo>
                <a:lnTo>
                  <a:pt x="968740" y="1140008"/>
                </a:lnTo>
                <a:lnTo>
                  <a:pt x="962709" y="1146361"/>
                </a:lnTo>
                <a:lnTo>
                  <a:pt x="956043" y="1152078"/>
                </a:lnTo>
                <a:lnTo>
                  <a:pt x="949060" y="1157478"/>
                </a:lnTo>
                <a:lnTo>
                  <a:pt x="945569" y="1159384"/>
                </a:lnTo>
                <a:lnTo>
                  <a:pt x="910971" y="1181936"/>
                </a:lnTo>
                <a:lnTo>
                  <a:pt x="876056" y="1204489"/>
                </a:lnTo>
                <a:lnTo>
                  <a:pt x="842093" y="1225770"/>
                </a:lnTo>
                <a:lnTo>
                  <a:pt x="804003" y="1248958"/>
                </a:lnTo>
                <a:lnTo>
                  <a:pt x="766549" y="1271192"/>
                </a:lnTo>
                <a:lnTo>
                  <a:pt x="730999" y="1291521"/>
                </a:lnTo>
                <a:lnTo>
                  <a:pt x="696083" y="1310579"/>
                </a:lnTo>
                <a:lnTo>
                  <a:pt x="662120" y="1328685"/>
                </a:lnTo>
                <a:lnTo>
                  <a:pt x="629744" y="1344884"/>
                </a:lnTo>
                <a:lnTo>
                  <a:pt x="598003" y="1360131"/>
                </a:lnTo>
                <a:lnTo>
                  <a:pt x="567532" y="1374107"/>
                </a:lnTo>
                <a:lnTo>
                  <a:pt x="553883" y="1380142"/>
                </a:lnTo>
                <a:lnTo>
                  <a:pt x="532299" y="1389036"/>
                </a:lnTo>
                <a:lnTo>
                  <a:pt x="510398" y="1397612"/>
                </a:lnTo>
                <a:lnTo>
                  <a:pt x="488814" y="1405871"/>
                </a:lnTo>
                <a:lnTo>
                  <a:pt x="473895" y="1410953"/>
                </a:lnTo>
                <a:lnTo>
                  <a:pt x="458977" y="1416035"/>
                </a:lnTo>
                <a:lnTo>
                  <a:pt x="444376" y="1420800"/>
                </a:lnTo>
                <a:lnTo>
                  <a:pt x="430093" y="1425564"/>
                </a:lnTo>
                <a:lnTo>
                  <a:pt x="415809" y="1429376"/>
                </a:lnTo>
                <a:lnTo>
                  <a:pt x="401843" y="1433188"/>
                </a:lnTo>
                <a:lnTo>
                  <a:pt x="387877" y="1436364"/>
                </a:lnTo>
                <a:lnTo>
                  <a:pt x="374546" y="1439540"/>
                </a:lnTo>
                <a:lnTo>
                  <a:pt x="361214" y="1442081"/>
                </a:lnTo>
                <a:lnTo>
                  <a:pt x="348200" y="1444305"/>
                </a:lnTo>
                <a:lnTo>
                  <a:pt x="334869" y="1446211"/>
                </a:lnTo>
                <a:lnTo>
                  <a:pt x="321855" y="1447799"/>
                </a:lnTo>
                <a:lnTo>
                  <a:pt x="309476" y="1449069"/>
                </a:lnTo>
                <a:lnTo>
                  <a:pt x="296780" y="1450022"/>
                </a:lnTo>
                <a:lnTo>
                  <a:pt x="284083" y="1450658"/>
                </a:lnTo>
                <a:lnTo>
                  <a:pt x="272022" y="1450975"/>
                </a:lnTo>
                <a:lnTo>
                  <a:pt x="255834" y="1450658"/>
                </a:lnTo>
                <a:lnTo>
                  <a:pt x="239646" y="1449387"/>
                </a:lnTo>
                <a:lnTo>
                  <a:pt x="223458" y="1447481"/>
                </a:lnTo>
                <a:lnTo>
                  <a:pt x="207905" y="1444940"/>
                </a:lnTo>
                <a:lnTo>
                  <a:pt x="198700" y="1443034"/>
                </a:lnTo>
                <a:lnTo>
                  <a:pt x="189495" y="1440811"/>
                </a:lnTo>
                <a:lnTo>
                  <a:pt x="180607" y="1438587"/>
                </a:lnTo>
                <a:lnTo>
                  <a:pt x="172037" y="1436046"/>
                </a:lnTo>
                <a:lnTo>
                  <a:pt x="163467" y="1433188"/>
                </a:lnTo>
                <a:lnTo>
                  <a:pt x="155214" y="1430011"/>
                </a:lnTo>
                <a:lnTo>
                  <a:pt x="146327" y="1426199"/>
                </a:lnTo>
                <a:lnTo>
                  <a:pt x="138074" y="1421753"/>
                </a:lnTo>
                <a:lnTo>
                  <a:pt x="129504" y="1417623"/>
                </a:lnTo>
                <a:lnTo>
                  <a:pt x="121251" y="1412859"/>
                </a:lnTo>
                <a:lnTo>
                  <a:pt x="112681" y="1407777"/>
                </a:lnTo>
                <a:lnTo>
                  <a:pt x="104746" y="1402059"/>
                </a:lnTo>
                <a:lnTo>
                  <a:pt x="97128" y="1396342"/>
                </a:lnTo>
                <a:lnTo>
                  <a:pt x="89510" y="1390306"/>
                </a:lnTo>
                <a:lnTo>
                  <a:pt x="82210" y="1383954"/>
                </a:lnTo>
                <a:lnTo>
                  <a:pt x="75227" y="1377283"/>
                </a:lnTo>
                <a:lnTo>
                  <a:pt x="68879" y="1370613"/>
                </a:lnTo>
                <a:lnTo>
                  <a:pt x="62213" y="1362990"/>
                </a:lnTo>
                <a:lnTo>
                  <a:pt x="57769" y="1357590"/>
                </a:lnTo>
                <a:lnTo>
                  <a:pt x="53643" y="1352190"/>
                </a:lnTo>
                <a:lnTo>
                  <a:pt x="45707" y="1341073"/>
                </a:lnTo>
                <a:lnTo>
                  <a:pt x="38407" y="1329638"/>
                </a:lnTo>
                <a:lnTo>
                  <a:pt x="32059" y="1317885"/>
                </a:lnTo>
                <a:lnTo>
                  <a:pt x="26345" y="1306133"/>
                </a:lnTo>
                <a:lnTo>
                  <a:pt x="21267" y="1294062"/>
                </a:lnTo>
                <a:lnTo>
                  <a:pt x="16823" y="1282310"/>
                </a:lnTo>
                <a:lnTo>
                  <a:pt x="13014" y="1270239"/>
                </a:lnTo>
                <a:lnTo>
                  <a:pt x="9523" y="1258169"/>
                </a:lnTo>
                <a:lnTo>
                  <a:pt x="6666" y="1245781"/>
                </a:lnTo>
                <a:lnTo>
                  <a:pt x="4444" y="1233711"/>
                </a:lnTo>
                <a:lnTo>
                  <a:pt x="2857" y="1221641"/>
                </a:lnTo>
                <a:lnTo>
                  <a:pt x="1587" y="1209888"/>
                </a:lnTo>
                <a:lnTo>
                  <a:pt x="635" y="1197501"/>
                </a:lnTo>
                <a:lnTo>
                  <a:pt x="0" y="1185748"/>
                </a:lnTo>
                <a:lnTo>
                  <a:pt x="0" y="1174313"/>
                </a:lnTo>
                <a:lnTo>
                  <a:pt x="0" y="1161925"/>
                </a:lnTo>
                <a:lnTo>
                  <a:pt x="635" y="1149537"/>
                </a:lnTo>
                <a:lnTo>
                  <a:pt x="1587" y="1136832"/>
                </a:lnTo>
                <a:lnTo>
                  <a:pt x="2540" y="1124444"/>
                </a:lnTo>
                <a:lnTo>
                  <a:pt x="4127" y="1112374"/>
                </a:lnTo>
                <a:lnTo>
                  <a:pt x="6031" y="1100303"/>
                </a:lnTo>
                <a:lnTo>
                  <a:pt x="7936" y="1087916"/>
                </a:lnTo>
                <a:lnTo>
                  <a:pt x="10792" y="1075845"/>
                </a:lnTo>
                <a:lnTo>
                  <a:pt x="13332" y="1064093"/>
                </a:lnTo>
                <a:lnTo>
                  <a:pt x="16188" y="1052340"/>
                </a:lnTo>
                <a:lnTo>
                  <a:pt x="19362" y="1040588"/>
                </a:lnTo>
                <a:lnTo>
                  <a:pt x="22536" y="1028517"/>
                </a:lnTo>
                <a:lnTo>
                  <a:pt x="26028" y="1017082"/>
                </a:lnTo>
                <a:lnTo>
                  <a:pt x="29837" y="1005647"/>
                </a:lnTo>
                <a:lnTo>
                  <a:pt x="33646" y="994213"/>
                </a:lnTo>
                <a:lnTo>
                  <a:pt x="37772" y="983095"/>
                </a:lnTo>
                <a:lnTo>
                  <a:pt x="41899" y="971660"/>
                </a:lnTo>
                <a:lnTo>
                  <a:pt x="46342" y="960543"/>
                </a:lnTo>
                <a:lnTo>
                  <a:pt x="51103" y="949743"/>
                </a:lnTo>
                <a:lnTo>
                  <a:pt x="55865" y="938944"/>
                </a:lnTo>
                <a:lnTo>
                  <a:pt x="60626" y="928462"/>
                </a:lnTo>
                <a:lnTo>
                  <a:pt x="66022" y="917662"/>
                </a:lnTo>
                <a:lnTo>
                  <a:pt x="71418" y="907497"/>
                </a:lnTo>
                <a:lnTo>
                  <a:pt x="76814" y="897333"/>
                </a:lnTo>
                <a:lnTo>
                  <a:pt x="82210" y="887169"/>
                </a:lnTo>
                <a:lnTo>
                  <a:pt x="87923" y="877640"/>
                </a:lnTo>
                <a:lnTo>
                  <a:pt x="93954" y="867475"/>
                </a:lnTo>
                <a:lnTo>
                  <a:pt x="99985" y="857946"/>
                </a:lnTo>
                <a:lnTo>
                  <a:pt x="106016" y="848735"/>
                </a:lnTo>
                <a:lnTo>
                  <a:pt x="112364" y="839841"/>
                </a:lnTo>
                <a:lnTo>
                  <a:pt x="119030" y="830947"/>
                </a:lnTo>
                <a:lnTo>
                  <a:pt x="125695" y="822053"/>
                </a:lnTo>
                <a:lnTo>
                  <a:pt x="135217" y="810618"/>
                </a:lnTo>
                <a:lnTo>
                  <a:pt x="144422" y="799818"/>
                </a:lnTo>
                <a:lnTo>
                  <a:pt x="154580" y="789019"/>
                </a:lnTo>
                <a:lnTo>
                  <a:pt x="165054" y="778854"/>
                </a:lnTo>
                <a:lnTo>
                  <a:pt x="170450" y="774090"/>
                </a:lnTo>
                <a:lnTo>
                  <a:pt x="176481" y="769325"/>
                </a:lnTo>
                <a:lnTo>
                  <a:pt x="182194" y="764561"/>
                </a:lnTo>
                <a:lnTo>
                  <a:pt x="188225" y="759796"/>
                </a:lnTo>
                <a:lnTo>
                  <a:pt x="194573" y="755031"/>
                </a:lnTo>
                <a:lnTo>
                  <a:pt x="200922" y="750902"/>
                </a:lnTo>
                <a:lnTo>
                  <a:pt x="207587" y="746455"/>
                </a:lnTo>
                <a:lnTo>
                  <a:pt x="214570" y="742326"/>
                </a:lnTo>
                <a:lnTo>
                  <a:pt x="223775" y="737879"/>
                </a:lnTo>
                <a:lnTo>
                  <a:pt x="233932" y="733432"/>
                </a:lnTo>
                <a:lnTo>
                  <a:pt x="244407" y="729303"/>
                </a:lnTo>
                <a:lnTo>
                  <a:pt x="250120" y="727715"/>
                </a:lnTo>
                <a:lnTo>
                  <a:pt x="255516" y="726126"/>
                </a:lnTo>
                <a:lnTo>
                  <a:pt x="260595" y="724221"/>
                </a:lnTo>
                <a:lnTo>
                  <a:pt x="265356" y="722315"/>
                </a:lnTo>
                <a:lnTo>
                  <a:pt x="270435" y="721044"/>
                </a:lnTo>
                <a:lnTo>
                  <a:pt x="275513" y="719774"/>
                </a:lnTo>
                <a:lnTo>
                  <a:pt x="280909" y="718821"/>
                </a:lnTo>
                <a:lnTo>
                  <a:pt x="286623" y="718186"/>
                </a:lnTo>
                <a:lnTo>
                  <a:pt x="292019" y="717868"/>
                </a:lnTo>
                <a:lnTo>
                  <a:pt x="297415" y="717550"/>
                </a:lnTo>
                <a:close/>
                <a:moveTo>
                  <a:pt x="560713" y="0"/>
                </a:moveTo>
                <a:lnTo>
                  <a:pt x="568642" y="0"/>
                </a:lnTo>
                <a:lnTo>
                  <a:pt x="576572" y="0"/>
                </a:lnTo>
                <a:lnTo>
                  <a:pt x="584184" y="317"/>
                </a:lnTo>
                <a:lnTo>
                  <a:pt x="592114" y="951"/>
                </a:lnTo>
                <a:lnTo>
                  <a:pt x="600043" y="1586"/>
                </a:lnTo>
                <a:lnTo>
                  <a:pt x="607973" y="2537"/>
                </a:lnTo>
                <a:lnTo>
                  <a:pt x="615585" y="3489"/>
                </a:lnTo>
                <a:lnTo>
                  <a:pt x="623832" y="5075"/>
                </a:lnTo>
                <a:lnTo>
                  <a:pt x="631761" y="6343"/>
                </a:lnTo>
                <a:lnTo>
                  <a:pt x="639691" y="8247"/>
                </a:lnTo>
                <a:lnTo>
                  <a:pt x="647620" y="10150"/>
                </a:lnTo>
                <a:lnTo>
                  <a:pt x="655232" y="12370"/>
                </a:lnTo>
                <a:lnTo>
                  <a:pt x="662845" y="14590"/>
                </a:lnTo>
                <a:lnTo>
                  <a:pt x="670457" y="17128"/>
                </a:lnTo>
                <a:lnTo>
                  <a:pt x="678069" y="19665"/>
                </a:lnTo>
                <a:lnTo>
                  <a:pt x="685365" y="22520"/>
                </a:lnTo>
                <a:lnTo>
                  <a:pt x="692660" y="25374"/>
                </a:lnTo>
                <a:lnTo>
                  <a:pt x="699955" y="28546"/>
                </a:lnTo>
                <a:lnTo>
                  <a:pt x="706933" y="32035"/>
                </a:lnTo>
                <a:lnTo>
                  <a:pt x="713911" y="35524"/>
                </a:lnTo>
                <a:lnTo>
                  <a:pt x="720571" y="39013"/>
                </a:lnTo>
                <a:lnTo>
                  <a:pt x="727549" y="43453"/>
                </a:lnTo>
                <a:lnTo>
                  <a:pt x="740554" y="51383"/>
                </a:lnTo>
                <a:lnTo>
                  <a:pt x="753241" y="59947"/>
                </a:lnTo>
                <a:lnTo>
                  <a:pt x="765294" y="69145"/>
                </a:lnTo>
                <a:lnTo>
                  <a:pt x="776712" y="78978"/>
                </a:lnTo>
                <a:lnTo>
                  <a:pt x="788131" y="89445"/>
                </a:lnTo>
                <a:lnTo>
                  <a:pt x="798598" y="100546"/>
                </a:lnTo>
                <a:lnTo>
                  <a:pt x="808747" y="111647"/>
                </a:lnTo>
                <a:lnTo>
                  <a:pt x="817946" y="123383"/>
                </a:lnTo>
                <a:lnTo>
                  <a:pt x="826827" y="135753"/>
                </a:lnTo>
                <a:lnTo>
                  <a:pt x="835073" y="148123"/>
                </a:lnTo>
                <a:lnTo>
                  <a:pt x="843003" y="161444"/>
                </a:lnTo>
                <a:lnTo>
                  <a:pt x="849981" y="174766"/>
                </a:lnTo>
                <a:lnTo>
                  <a:pt x="856324" y="188405"/>
                </a:lnTo>
                <a:lnTo>
                  <a:pt x="862034" y="202043"/>
                </a:lnTo>
                <a:lnTo>
                  <a:pt x="867108" y="216634"/>
                </a:lnTo>
                <a:lnTo>
                  <a:pt x="871549" y="231224"/>
                </a:lnTo>
                <a:lnTo>
                  <a:pt x="875038" y="245814"/>
                </a:lnTo>
                <a:lnTo>
                  <a:pt x="878210" y="261039"/>
                </a:lnTo>
                <a:lnTo>
                  <a:pt x="880430" y="276263"/>
                </a:lnTo>
                <a:lnTo>
                  <a:pt x="881699" y="291488"/>
                </a:lnTo>
                <a:lnTo>
                  <a:pt x="882333" y="299100"/>
                </a:lnTo>
                <a:lnTo>
                  <a:pt x="882650" y="306713"/>
                </a:lnTo>
                <a:lnTo>
                  <a:pt x="882650" y="314642"/>
                </a:lnTo>
                <a:lnTo>
                  <a:pt x="882650" y="322572"/>
                </a:lnTo>
                <a:lnTo>
                  <a:pt x="882333" y="330501"/>
                </a:lnTo>
                <a:lnTo>
                  <a:pt x="881699" y="338113"/>
                </a:lnTo>
                <a:lnTo>
                  <a:pt x="881064" y="346043"/>
                </a:lnTo>
                <a:lnTo>
                  <a:pt x="880113" y="353972"/>
                </a:lnTo>
                <a:lnTo>
                  <a:pt x="879161" y="361902"/>
                </a:lnTo>
                <a:lnTo>
                  <a:pt x="877575" y="369831"/>
                </a:lnTo>
                <a:lnTo>
                  <a:pt x="876307" y="377761"/>
                </a:lnTo>
                <a:lnTo>
                  <a:pt x="874404" y="385690"/>
                </a:lnTo>
                <a:lnTo>
                  <a:pt x="872500" y="393620"/>
                </a:lnTo>
                <a:lnTo>
                  <a:pt x="870280" y="401232"/>
                </a:lnTo>
                <a:lnTo>
                  <a:pt x="868060" y="408844"/>
                </a:lnTo>
                <a:lnTo>
                  <a:pt x="865523" y="416457"/>
                </a:lnTo>
                <a:lnTo>
                  <a:pt x="862985" y="424069"/>
                </a:lnTo>
                <a:lnTo>
                  <a:pt x="860130" y="431681"/>
                </a:lnTo>
                <a:lnTo>
                  <a:pt x="857276" y="438976"/>
                </a:lnTo>
                <a:lnTo>
                  <a:pt x="854104" y="445954"/>
                </a:lnTo>
                <a:lnTo>
                  <a:pt x="850615" y="452932"/>
                </a:lnTo>
                <a:lnTo>
                  <a:pt x="847126" y="459910"/>
                </a:lnTo>
                <a:lnTo>
                  <a:pt x="843637" y="466571"/>
                </a:lnTo>
                <a:lnTo>
                  <a:pt x="839831" y="473549"/>
                </a:lnTo>
                <a:lnTo>
                  <a:pt x="831267" y="486871"/>
                </a:lnTo>
                <a:lnTo>
                  <a:pt x="822703" y="499241"/>
                </a:lnTo>
                <a:lnTo>
                  <a:pt x="813505" y="511293"/>
                </a:lnTo>
                <a:lnTo>
                  <a:pt x="803672" y="523029"/>
                </a:lnTo>
                <a:lnTo>
                  <a:pt x="793206" y="534130"/>
                </a:lnTo>
                <a:lnTo>
                  <a:pt x="782104" y="544914"/>
                </a:lnTo>
                <a:lnTo>
                  <a:pt x="771003" y="554747"/>
                </a:lnTo>
                <a:lnTo>
                  <a:pt x="759267" y="564262"/>
                </a:lnTo>
                <a:lnTo>
                  <a:pt x="747215" y="573143"/>
                </a:lnTo>
                <a:lnTo>
                  <a:pt x="734527" y="581073"/>
                </a:lnTo>
                <a:lnTo>
                  <a:pt x="721206" y="588685"/>
                </a:lnTo>
                <a:lnTo>
                  <a:pt x="707884" y="596297"/>
                </a:lnTo>
                <a:lnTo>
                  <a:pt x="694563" y="602641"/>
                </a:lnTo>
                <a:lnTo>
                  <a:pt x="680607" y="608350"/>
                </a:lnTo>
                <a:lnTo>
                  <a:pt x="666017" y="613108"/>
                </a:lnTo>
                <a:lnTo>
                  <a:pt x="651426" y="617548"/>
                </a:lnTo>
                <a:lnTo>
                  <a:pt x="636836" y="621355"/>
                </a:lnTo>
                <a:lnTo>
                  <a:pt x="621929" y="624209"/>
                </a:lnTo>
                <a:lnTo>
                  <a:pt x="606387" y="626430"/>
                </a:lnTo>
                <a:lnTo>
                  <a:pt x="591162" y="628015"/>
                </a:lnTo>
                <a:lnTo>
                  <a:pt x="583550" y="628333"/>
                </a:lnTo>
                <a:lnTo>
                  <a:pt x="575938" y="628650"/>
                </a:lnTo>
                <a:lnTo>
                  <a:pt x="568008" y="628650"/>
                </a:lnTo>
                <a:lnTo>
                  <a:pt x="560079" y="628650"/>
                </a:lnTo>
                <a:lnTo>
                  <a:pt x="552149" y="628333"/>
                </a:lnTo>
                <a:lnTo>
                  <a:pt x="544537" y="628015"/>
                </a:lnTo>
                <a:lnTo>
                  <a:pt x="536607" y="627064"/>
                </a:lnTo>
                <a:lnTo>
                  <a:pt x="528678" y="626112"/>
                </a:lnTo>
                <a:lnTo>
                  <a:pt x="520748" y="625161"/>
                </a:lnTo>
                <a:lnTo>
                  <a:pt x="513136" y="623892"/>
                </a:lnTo>
                <a:lnTo>
                  <a:pt x="504889" y="622306"/>
                </a:lnTo>
                <a:lnTo>
                  <a:pt x="496960" y="620720"/>
                </a:lnTo>
                <a:lnTo>
                  <a:pt x="489030" y="618500"/>
                </a:lnTo>
                <a:lnTo>
                  <a:pt x="481418" y="616597"/>
                </a:lnTo>
                <a:lnTo>
                  <a:pt x="473806" y="614377"/>
                </a:lnTo>
                <a:lnTo>
                  <a:pt x="466193" y="611839"/>
                </a:lnTo>
                <a:lnTo>
                  <a:pt x="458581" y="608985"/>
                </a:lnTo>
                <a:lnTo>
                  <a:pt x="450969" y="606130"/>
                </a:lnTo>
                <a:lnTo>
                  <a:pt x="443674" y="603275"/>
                </a:lnTo>
                <a:lnTo>
                  <a:pt x="436696" y="600104"/>
                </a:lnTo>
                <a:lnTo>
                  <a:pt x="429718" y="596615"/>
                </a:lnTo>
                <a:lnTo>
                  <a:pt x="422740" y="593126"/>
                </a:lnTo>
                <a:lnTo>
                  <a:pt x="416079" y="589320"/>
                </a:lnTo>
                <a:lnTo>
                  <a:pt x="409101" y="585513"/>
                </a:lnTo>
                <a:lnTo>
                  <a:pt x="395780" y="577267"/>
                </a:lnTo>
                <a:lnTo>
                  <a:pt x="383410" y="568703"/>
                </a:lnTo>
                <a:lnTo>
                  <a:pt x="371357" y="559505"/>
                </a:lnTo>
                <a:lnTo>
                  <a:pt x="359621" y="549672"/>
                </a:lnTo>
                <a:lnTo>
                  <a:pt x="348837" y="539522"/>
                </a:lnTo>
                <a:lnTo>
                  <a:pt x="337736" y="528421"/>
                </a:lnTo>
                <a:lnTo>
                  <a:pt x="327903" y="517003"/>
                </a:lnTo>
                <a:lnTo>
                  <a:pt x="318388" y="505267"/>
                </a:lnTo>
                <a:lnTo>
                  <a:pt x="309824" y="493214"/>
                </a:lnTo>
                <a:lnTo>
                  <a:pt x="301577" y="480210"/>
                </a:lnTo>
                <a:lnTo>
                  <a:pt x="293965" y="467523"/>
                </a:lnTo>
                <a:lnTo>
                  <a:pt x="286987" y="454201"/>
                </a:lnTo>
                <a:lnTo>
                  <a:pt x="280009" y="440562"/>
                </a:lnTo>
                <a:lnTo>
                  <a:pt x="274300" y="426606"/>
                </a:lnTo>
                <a:lnTo>
                  <a:pt x="269542" y="412016"/>
                </a:lnTo>
                <a:lnTo>
                  <a:pt x="265102" y="397743"/>
                </a:lnTo>
                <a:lnTo>
                  <a:pt x="261295" y="382836"/>
                </a:lnTo>
                <a:lnTo>
                  <a:pt x="258441" y="367611"/>
                </a:lnTo>
                <a:lnTo>
                  <a:pt x="256221" y="352704"/>
                </a:lnTo>
                <a:lnTo>
                  <a:pt x="254635" y="337479"/>
                </a:lnTo>
                <a:lnTo>
                  <a:pt x="254317" y="329549"/>
                </a:lnTo>
                <a:lnTo>
                  <a:pt x="254000" y="321937"/>
                </a:lnTo>
                <a:lnTo>
                  <a:pt x="254000" y="314008"/>
                </a:lnTo>
                <a:lnTo>
                  <a:pt x="254000" y="306078"/>
                </a:lnTo>
                <a:lnTo>
                  <a:pt x="254317" y="298466"/>
                </a:lnTo>
                <a:lnTo>
                  <a:pt x="254952" y="290536"/>
                </a:lnTo>
                <a:lnTo>
                  <a:pt x="255586" y="282607"/>
                </a:lnTo>
                <a:lnTo>
                  <a:pt x="256538" y="274677"/>
                </a:lnTo>
                <a:lnTo>
                  <a:pt x="257489" y="267065"/>
                </a:lnTo>
                <a:lnTo>
                  <a:pt x="258758" y="258818"/>
                </a:lnTo>
                <a:lnTo>
                  <a:pt x="260344" y="250889"/>
                </a:lnTo>
                <a:lnTo>
                  <a:pt x="262247" y="242959"/>
                </a:lnTo>
                <a:lnTo>
                  <a:pt x="264150" y="235347"/>
                </a:lnTo>
                <a:lnTo>
                  <a:pt x="266053" y="227418"/>
                </a:lnTo>
                <a:lnTo>
                  <a:pt x="268591" y="219805"/>
                </a:lnTo>
                <a:lnTo>
                  <a:pt x="270811" y="212193"/>
                </a:lnTo>
                <a:lnTo>
                  <a:pt x="273665" y="204581"/>
                </a:lnTo>
                <a:lnTo>
                  <a:pt x="276520" y="197286"/>
                </a:lnTo>
                <a:lnTo>
                  <a:pt x="279375" y="189990"/>
                </a:lnTo>
                <a:lnTo>
                  <a:pt x="282546" y="182695"/>
                </a:lnTo>
                <a:lnTo>
                  <a:pt x="286035" y="175717"/>
                </a:lnTo>
                <a:lnTo>
                  <a:pt x="289842" y="168739"/>
                </a:lnTo>
                <a:lnTo>
                  <a:pt x="293331" y="162079"/>
                </a:lnTo>
                <a:lnTo>
                  <a:pt x="297137" y="155418"/>
                </a:lnTo>
                <a:lnTo>
                  <a:pt x="305383" y="142096"/>
                </a:lnTo>
                <a:lnTo>
                  <a:pt x="313947" y="129409"/>
                </a:lnTo>
                <a:lnTo>
                  <a:pt x="323145" y="117356"/>
                </a:lnTo>
                <a:lnTo>
                  <a:pt x="332978" y="105938"/>
                </a:lnTo>
                <a:lnTo>
                  <a:pt x="343445" y="94837"/>
                </a:lnTo>
                <a:lnTo>
                  <a:pt x="354229" y="84052"/>
                </a:lnTo>
                <a:lnTo>
                  <a:pt x="365647" y="73903"/>
                </a:lnTo>
                <a:lnTo>
                  <a:pt x="377383" y="64705"/>
                </a:lnTo>
                <a:lnTo>
                  <a:pt x="389436" y="55823"/>
                </a:lnTo>
                <a:lnTo>
                  <a:pt x="402440" y="47577"/>
                </a:lnTo>
                <a:lnTo>
                  <a:pt x="415127" y="39965"/>
                </a:lnTo>
                <a:lnTo>
                  <a:pt x="428449" y="32669"/>
                </a:lnTo>
                <a:lnTo>
                  <a:pt x="442088" y="26326"/>
                </a:lnTo>
                <a:lnTo>
                  <a:pt x="456361" y="20617"/>
                </a:lnTo>
                <a:lnTo>
                  <a:pt x="470634" y="15542"/>
                </a:lnTo>
                <a:lnTo>
                  <a:pt x="484907" y="11101"/>
                </a:lnTo>
                <a:lnTo>
                  <a:pt x="499814" y="7612"/>
                </a:lnTo>
                <a:lnTo>
                  <a:pt x="515039" y="4440"/>
                </a:lnTo>
                <a:lnTo>
                  <a:pt x="529947" y="2220"/>
                </a:lnTo>
                <a:lnTo>
                  <a:pt x="545171" y="951"/>
                </a:lnTo>
                <a:lnTo>
                  <a:pt x="553101" y="317"/>
                </a:lnTo>
                <a:lnTo>
                  <a:pt x="560713" y="0"/>
                </a:lnTo>
                <a:close/>
              </a:path>
            </a:pathLst>
          </a:custGeom>
          <a:solidFill>
            <a:srgbClr val="EE1C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cs typeface="+mn-ea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cs typeface="+mn-ea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cs typeface="+mn-ea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cs typeface="+mn-ea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cs typeface="+mn-ea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cs typeface="+mn-ea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cs typeface="+mn-ea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cs typeface="+mn-ea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cs typeface="+mn-ea"/>
              </a:defRPr>
            </a:lvl9pPr>
          </a:lstStyle>
          <a:p>
            <a:pPr algn="ctr">
              <a:defRPr/>
            </a:pPr>
            <a:endParaRPr lang="zh-CN" altLang="en-US" sz="135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1" name="KSO_Shape"/>
          <p:cNvSpPr/>
          <p:nvPr>
            <p:custDataLst>
              <p:tags r:id="rId4"/>
            </p:custDataLst>
          </p:nvPr>
        </p:nvSpPr>
        <p:spPr>
          <a:xfrm>
            <a:off x="653415" y="3928110"/>
            <a:ext cx="2744470" cy="91249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rgbClr val="4F434F">
              <a:shade val="50000"/>
            </a:srgbClr>
          </a:lnRef>
          <a:fillRef idx="1">
            <a:srgbClr val="4F434F"/>
          </a:fillRef>
          <a:effectRef idx="0">
            <a:srgbClr val="4F434F"/>
          </a:effectRef>
          <a:fontRef idx="minor">
            <a:srgbClr val="FFFFFF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 panose="020F0502020204030204" charset="0"/>
                <a:ea typeface="+mn-ea"/>
                <a:cs typeface="+mn-ea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 panose="020F0502020204030204" charset="0"/>
                <a:ea typeface="+mn-ea"/>
                <a:cs typeface="+mn-ea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 panose="020F0502020204030204" charset="0"/>
                <a:ea typeface="+mn-ea"/>
                <a:cs typeface="+mn-ea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 panose="020F0502020204030204" charset="0"/>
                <a:ea typeface="+mn-ea"/>
                <a:cs typeface="+mn-ea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 panose="020F0502020204030204" charset="0"/>
                <a:ea typeface="+mn-ea"/>
                <a:cs typeface="+mn-ea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 panose="020F0502020204030204" charset="0"/>
                <a:ea typeface="+mn-ea"/>
                <a:cs typeface="+mn-ea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 panose="020F0502020204030204" charset="0"/>
                <a:ea typeface="+mn-ea"/>
                <a:cs typeface="+mn-ea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 panose="020F0502020204030204" charset="0"/>
                <a:ea typeface="+mn-ea"/>
                <a:cs typeface="+mn-ea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 panose="020F0502020204030204" charset="0"/>
                <a:ea typeface="+mn-ea"/>
                <a:cs typeface="+mn-ea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23" name="文本框 22"/>
          <p:cNvSpPr txBox="1"/>
          <p:nvPr>
            <p:custDataLst>
              <p:tags r:id="rId5"/>
            </p:custDataLst>
          </p:nvPr>
        </p:nvSpPr>
        <p:spPr>
          <a:xfrm>
            <a:off x="842010" y="3951605"/>
            <a:ext cx="26346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ym typeface="+mn-ea"/>
              </a:rPr>
              <a:t>It inflicts no harm on others.</a:t>
            </a:r>
            <a:endParaRPr lang="en-US" altLang="zh-CN" sz="2400" b="1"/>
          </a:p>
          <a:p>
            <a:endParaRPr lang="zh-CN" altLang="en-US" sz="2400" dirty="0">
              <a:solidFill>
                <a:srgbClr val="000000"/>
              </a:solidFill>
            </a:endParaRPr>
          </a:p>
        </p:txBody>
      </p:sp>
      <p:sp>
        <p:nvSpPr>
          <p:cNvPr id="25" name="Freeform 7"/>
          <p:cNvSpPr/>
          <p:nvPr>
            <p:custDataLst>
              <p:tags r:id="rId6"/>
            </p:custDataLst>
          </p:nvPr>
        </p:nvSpPr>
        <p:spPr bwMode="auto">
          <a:xfrm flipH="1">
            <a:off x="4918710" y="2706370"/>
            <a:ext cx="584200" cy="986790"/>
          </a:xfrm>
          <a:custGeom>
            <a:avLst/>
            <a:gdLst>
              <a:gd name="T0" fmla="*/ 0 w 1216"/>
              <a:gd name="T1" fmla="*/ 0 h 829"/>
              <a:gd name="T2" fmla="*/ 1216 w 1216"/>
              <a:gd name="T3" fmla="*/ 728 h 829"/>
              <a:gd name="T4" fmla="*/ 1216 w 1216"/>
              <a:gd name="T5" fmla="*/ 829 h 829"/>
              <a:gd name="T6" fmla="*/ 0 w 1216"/>
              <a:gd name="T7" fmla="*/ 457 h 829"/>
              <a:gd name="T8" fmla="*/ 0 w 1216"/>
              <a:gd name="T9" fmla="*/ 0 h 8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16" h="829">
                <a:moveTo>
                  <a:pt x="0" y="0"/>
                </a:moveTo>
                <a:lnTo>
                  <a:pt x="1216" y="728"/>
                </a:lnTo>
                <a:lnTo>
                  <a:pt x="1216" y="829"/>
                </a:lnTo>
                <a:lnTo>
                  <a:pt x="0" y="457"/>
                </a:lnTo>
                <a:lnTo>
                  <a:pt x="0" y="0"/>
                </a:lnTo>
                <a:close/>
              </a:path>
            </a:pathLst>
          </a:custGeom>
          <a:solidFill>
            <a:srgbClr val="9CB905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6" name="Freeform 10"/>
          <p:cNvSpPr/>
          <p:nvPr>
            <p:custDataLst>
              <p:tags r:id="rId7"/>
            </p:custDataLst>
          </p:nvPr>
        </p:nvSpPr>
        <p:spPr bwMode="auto">
          <a:xfrm flipH="1">
            <a:off x="4873625" y="4047490"/>
            <a:ext cx="694055" cy="544830"/>
          </a:xfrm>
          <a:custGeom>
            <a:avLst/>
            <a:gdLst>
              <a:gd name="T0" fmla="*/ 0 w 1216"/>
              <a:gd name="T1" fmla="*/ 0 h 457"/>
              <a:gd name="T2" fmla="*/ 1216 w 1216"/>
              <a:gd name="T3" fmla="*/ 356 h 457"/>
              <a:gd name="T4" fmla="*/ 1216 w 1216"/>
              <a:gd name="T5" fmla="*/ 457 h 457"/>
              <a:gd name="T6" fmla="*/ 0 w 1216"/>
              <a:gd name="T7" fmla="*/ 457 h 457"/>
              <a:gd name="T8" fmla="*/ 0 w 1216"/>
              <a:gd name="T9" fmla="*/ 0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16" h="457">
                <a:moveTo>
                  <a:pt x="0" y="0"/>
                </a:moveTo>
                <a:lnTo>
                  <a:pt x="1216" y="356"/>
                </a:lnTo>
                <a:lnTo>
                  <a:pt x="1216" y="457"/>
                </a:lnTo>
                <a:lnTo>
                  <a:pt x="0" y="457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7" name="KSO_Shape"/>
          <p:cNvSpPr/>
          <p:nvPr>
            <p:custDataLst>
              <p:tags r:id="rId8"/>
            </p:custDataLst>
          </p:nvPr>
        </p:nvSpPr>
        <p:spPr>
          <a:xfrm>
            <a:off x="5567680" y="2125345"/>
            <a:ext cx="3086735" cy="1391920"/>
          </a:xfrm>
          <a:prstGeom prst="roundRect">
            <a:avLst>
              <a:gd name="adj" fmla="val 50000"/>
            </a:avLst>
          </a:prstGeom>
          <a:solidFill>
            <a:srgbClr val="9CB905"/>
          </a:solidFill>
          <a:ln>
            <a:noFill/>
          </a:ln>
        </p:spPr>
        <p:style>
          <a:lnRef idx="2">
            <a:srgbClr val="4F434F">
              <a:shade val="50000"/>
            </a:srgbClr>
          </a:lnRef>
          <a:fillRef idx="1">
            <a:srgbClr val="4F434F"/>
          </a:fillRef>
          <a:effectRef idx="0">
            <a:srgbClr val="4F434F"/>
          </a:effectRef>
          <a:fontRef idx="minor">
            <a:srgbClr val="FFFFFF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 panose="020F0502020204030204" charset="0"/>
                <a:ea typeface="+mn-ea"/>
                <a:cs typeface="+mn-ea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 panose="020F0502020204030204" charset="0"/>
                <a:ea typeface="+mn-ea"/>
                <a:cs typeface="+mn-ea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 panose="020F0502020204030204" charset="0"/>
                <a:ea typeface="+mn-ea"/>
                <a:cs typeface="+mn-ea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 panose="020F0502020204030204" charset="0"/>
                <a:ea typeface="+mn-ea"/>
                <a:cs typeface="+mn-ea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FFFFFF"/>
                </a:solidFill>
                <a:latin typeface="Calibri" panose="020F0502020204030204" charset="0"/>
                <a:ea typeface="+mn-ea"/>
                <a:cs typeface="+mn-ea"/>
              </a:defRPr>
            </a:lvl5pPr>
            <a:lvl6pPr marL="2286000" algn="l" defTabSz="914400" rtl="0" eaLnBrk="1" latinLnBrk="0" hangingPunct="1">
              <a:defRPr kern="1200">
                <a:solidFill>
                  <a:srgbClr val="FFFFFF"/>
                </a:solidFill>
                <a:latin typeface="Calibri" panose="020F0502020204030204" charset="0"/>
                <a:ea typeface="+mn-ea"/>
                <a:cs typeface="+mn-ea"/>
              </a:defRPr>
            </a:lvl6pPr>
            <a:lvl7pPr marL="2743200" algn="l" defTabSz="914400" rtl="0" eaLnBrk="1" latinLnBrk="0" hangingPunct="1">
              <a:defRPr kern="1200">
                <a:solidFill>
                  <a:srgbClr val="FFFFFF"/>
                </a:solidFill>
                <a:latin typeface="Calibri" panose="020F0502020204030204" charset="0"/>
                <a:ea typeface="+mn-ea"/>
                <a:cs typeface="+mn-ea"/>
              </a:defRPr>
            </a:lvl7pPr>
            <a:lvl8pPr marL="3200400" algn="l" defTabSz="914400" rtl="0" eaLnBrk="1" latinLnBrk="0" hangingPunct="1">
              <a:defRPr kern="1200">
                <a:solidFill>
                  <a:srgbClr val="FFFFFF"/>
                </a:solidFill>
                <a:latin typeface="Calibri" panose="020F0502020204030204" charset="0"/>
                <a:ea typeface="+mn-ea"/>
                <a:cs typeface="+mn-ea"/>
              </a:defRPr>
            </a:lvl8pPr>
            <a:lvl9pPr marL="3657600" algn="l" defTabSz="914400" rtl="0" eaLnBrk="1" latinLnBrk="0" hangingPunct="1">
              <a:defRPr kern="1200">
                <a:solidFill>
                  <a:srgbClr val="FFFFFF"/>
                </a:solidFill>
                <a:latin typeface="Calibri" panose="020F0502020204030204" charset="0"/>
                <a:ea typeface="+mn-ea"/>
                <a:cs typeface="+mn-ea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30" name="文本框 29"/>
          <p:cNvSpPr txBox="1"/>
          <p:nvPr>
            <p:custDataLst>
              <p:tags r:id="rId9"/>
            </p:custDataLst>
          </p:nvPr>
        </p:nvSpPr>
        <p:spPr>
          <a:xfrm>
            <a:off x="5743575" y="2158365"/>
            <a:ext cx="28117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en-US" altLang="zh-CN" sz="2400" b="1" dirty="0">
                <a:solidFill>
                  <a:schemeClr val="bg1"/>
                </a:solidFill>
                <a:sym typeface="+mn-ea"/>
              </a:rPr>
              <a:t>It poses a threat to the lives of innocent persons.</a:t>
            </a:r>
            <a:endParaRPr lang="en-US" altLang="zh-CN" sz="2400" dirty="0">
              <a:solidFill>
                <a:schemeClr val="bg1"/>
              </a:solidFill>
            </a:endParaRPr>
          </a:p>
        </p:txBody>
      </p:sp>
      <p:sp>
        <p:nvSpPr>
          <p:cNvPr id="219" name=" 219"/>
          <p:cNvSpPr/>
          <p:nvPr/>
        </p:nvSpPr>
        <p:spPr>
          <a:xfrm>
            <a:off x="5637530" y="3806825"/>
            <a:ext cx="2942590" cy="135636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31" name="文本框 30"/>
          <p:cNvSpPr txBox="1"/>
          <p:nvPr>
            <p:custDataLst>
              <p:tags r:id="rId10"/>
            </p:custDataLst>
          </p:nvPr>
        </p:nvSpPr>
        <p:spPr>
          <a:xfrm>
            <a:off x="5781675" y="3855720"/>
            <a:ext cx="291084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en-US" altLang="zh-CN" sz="2400" b="1" dirty="0">
                <a:solidFill>
                  <a:schemeClr val="bg1"/>
                </a:solidFill>
                <a:sym typeface="+mn-ea"/>
              </a:rPr>
              <a:t>It may violate the rights of doctors and nurses.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21656" y="657860"/>
            <a:ext cx="63950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0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Arial Black" panose="020B0A04020102020204" charset="0"/>
                <a:ea typeface="张海山锐谐体2.0-授权联系：Samtype@QQ.com" panose="02000000000000000000" pitchFamily="2" charset="-122"/>
                <a:sym typeface="+mn-ea"/>
              </a:rPr>
              <a:t>How to refute?</a:t>
            </a:r>
            <a:endParaRPr lang="en-US" altLang="zh-CN" sz="3600" dirty="0">
              <a:solidFill>
                <a:schemeClr val="bg1"/>
              </a:solidFill>
              <a:latin typeface="Arial Black" panose="020B0A04020102020204" charset="0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60" name=" 160"/>
          <p:cNvSpPr/>
          <p:nvPr/>
        </p:nvSpPr>
        <p:spPr>
          <a:xfrm rot="10980000">
            <a:off x="3246755" y="1275080"/>
            <a:ext cx="1919605" cy="563245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25170" y="2221865"/>
            <a:ext cx="369570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 fontAlgn="auto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sz="24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sym typeface="+mn-ea"/>
              </a:rPr>
              <a:t>Supporters of ...argue that ...</a:t>
            </a:r>
            <a:endParaRPr lang="en-US" altLang="zh-CN" sz="2400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sym typeface="+mn-ea"/>
            </a:endParaRPr>
          </a:p>
          <a:p>
            <a:pPr marL="285750" indent="-285750" fontAlgn="auto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sz="24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sym typeface="+mn-ea"/>
              </a:rPr>
              <a:t>It is argued that ...</a:t>
            </a:r>
            <a:endParaRPr lang="en-US" altLang="zh-CN" sz="2400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sym typeface="+mn-ea"/>
            </a:endParaRPr>
          </a:p>
        </p:txBody>
      </p:sp>
      <p:sp>
        <p:nvSpPr>
          <p:cNvPr id="9" name="Freeform 10"/>
          <p:cNvSpPr/>
          <p:nvPr>
            <p:custDataLst>
              <p:tags r:id="rId11"/>
            </p:custDataLst>
          </p:nvPr>
        </p:nvSpPr>
        <p:spPr bwMode="auto">
          <a:xfrm rot="5400000" flipH="1">
            <a:off x="3529330" y="4006215"/>
            <a:ext cx="567055" cy="650875"/>
          </a:xfrm>
          <a:custGeom>
            <a:avLst/>
            <a:gdLst>
              <a:gd name="T0" fmla="*/ 0 w 1216"/>
              <a:gd name="T1" fmla="*/ 0 h 457"/>
              <a:gd name="T2" fmla="*/ 1216 w 1216"/>
              <a:gd name="T3" fmla="*/ 356 h 457"/>
              <a:gd name="T4" fmla="*/ 1216 w 1216"/>
              <a:gd name="T5" fmla="*/ 457 h 457"/>
              <a:gd name="T6" fmla="*/ 0 w 1216"/>
              <a:gd name="T7" fmla="*/ 457 h 457"/>
              <a:gd name="T8" fmla="*/ 0 w 1216"/>
              <a:gd name="T9" fmla="*/ 0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16" h="457">
                <a:moveTo>
                  <a:pt x="0" y="0"/>
                </a:moveTo>
                <a:lnTo>
                  <a:pt x="1216" y="356"/>
                </a:lnTo>
                <a:lnTo>
                  <a:pt x="1216" y="457"/>
                </a:lnTo>
                <a:lnTo>
                  <a:pt x="0" y="45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1" name="云形标注 10"/>
          <p:cNvSpPr/>
          <p:nvPr/>
        </p:nvSpPr>
        <p:spPr>
          <a:xfrm>
            <a:off x="351155" y="1888490"/>
            <a:ext cx="3999230" cy="1817370"/>
          </a:xfrm>
          <a:prstGeom prst="cloudCallout">
            <a:avLst>
              <a:gd name="adj1" fmla="val -32796"/>
              <a:gd name="adj2" fmla="val 5270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350"/>
              <a:t> </a:t>
            </a:r>
            <a:endParaRPr lang="en-US" altLang="zh-CN" sz="1350"/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600">
        <p14:rippl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uiExpand="1" build="allAtOnce"/>
      <p:bldP spid="21" grpId="0" bldLvl="0" animBg="1"/>
      <p:bldP spid="23" grpId="0"/>
      <p:bldP spid="25" grpId="0" bldLvl="0" animBg="1"/>
      <p:bldP spid="26" grpId="0" bldLvl="0" animBg="1"/>
      <p:bldP spid="27" grpId="0" bldLvl="0" animBg="1"/>
      <p:bldP spid="30" grpId="0"/>
      <p:bldP spid="219" grpId="0" bldLvl="0" animBg="1"/>
      <p:bldP spid="31" grpId="0"/>
      <p:bldP spid="5" grpId="0"/>
      <p:bldP spid="160" grpId="0" bldLvl="0" animBg="1"/>
      <p:bldP spid="9" grpId="0" bldLvl="0" animBg="1"/>
      <p:bldP spid="8" grpId="0"/>
      <p:bldP spid="11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" name="圆角矩形 11"/>
          <p:cNvSpPr/>
          <p:nvPr>
            <p:custDataLst>
              <p:tags r:id="rId1"/>
            </p:custDataLst>
          </p:nvPr>
        </p:nvSpPr>
        <p:spPr>
          <a:xfrm>
            <a:off x="4565015" y="2321560"/>
            <a:ext cx="76200" cy="4108450"/>
          </a:xfrm>
          <a:prstGeom prst="round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rgbClr val="FC6C5C">
              <a:shade val="50000"/>
            </a:srgbClr>
          </a:lnRef>
          <a:fillRef idx="1">
            <a:srgbClr val="FC6C5C"/>
          </a:fillRef>
          <a:effectRef idx="0">
            <a:srgbClr val="FC6C5C"/>
          </a:effectRef>
          <a:fontRef idx="minor">
            <a:sysClr val="window" lastClr="FFFFFF"/>
          </a:fontRef>
        </p:style>
        <p:txBody>
          <a:bodyPr rtlCol="0" anchor="ctr"/>
          <a:p>
            <a:pPr algn="ctr"/>
            <a:endParaRPr lang="zh-CN" altLang="en-US" sz="1350" b="1"/>
          </a:p>
        </p:txBody>
      </p:sp>
      <p:grpSp>
        <p:nvGrpSpPr>
          <p:cNvPr id="2" name="组合 1"/>
          <p:cNvGrpSpPr/>
          <p:nvPr>
            <p:custDataLst>
              <p:tags r:id="rId2"/>
            </p:custDataLst>
          </p:nvPr>
        </p:nvGrpSpPr>
        <p:grpSpPr>
          <a:xfrm>
            <a:off x="1200150" y="2067719"/>
            <a:ext cx="7009765" cy="956945"/>
            <a:chOff x="2145507" y="1669593"/>
            <a:chExt cx="7269878" cy="1156156"/>
          </a:xfrm>
        </p:grpSpPr>
        <p:sp>
          <p:nvSpPr>
            <p:cNvPr id="13" name="椭圆 12"/>
            <p:cNvSpPr/>
            <p:nvPr>
              <p:custDataLst>
                <p:tags r:id="rId3"/>
              </p:custDataLst>
            </p:nvPr>
          </p:nvSpPr>
          <p:spPr>
            <a:xfrm>
              <a:off x="4580211" y="2235396"/>
              <a:ext cx="423785" cy="482755"/>
            </a:xfrm>
            <a:prstGeom prst="ellipse">
              <a:avLst/>
            </a:prstGeom>
            <a:solidFill>
              <a:srgbClr val="FC6C5C"/>
            </a:solidFill>
            <a:ln w="38100"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rgbClr val="FC6C5C">
                <a:shade val="50000"/>
              </a:srgbClr>
            </a:lnRef>
            <a:fillRef idx="1">
              <a:srgbClr val="FC6C5C"/>
            </a:fillRef>
            <a:effectRef idx="0">
              <a:srgbClr val="FC6C5C"/>
            </a:effectRef>
            <a:fontRef idx="minor">
              <a:sysClr val="window" lastClr="FFFFFF"/>
            </a:fontRef>
          </p:style>
          <p:txBody>
            <a:bodyPr rtlCol="0" anchor="ctr"/>
            <a:p>
              <a:pPr algn="ctr"/>
              <a:endParaRPr lang="zh-CN" altLang="en-US" sz="1350" b="1"/>
            </a:p>
          </p:txBody>
        </p:sp>
        <p:sp>
          <p:nvSpPr>
            <p:cNvPr id="19" name="任意多边形 18"/>
            <p:cNvSpPr/>
            <p:nvPr>
              <p:custDataLst>
                <p:tags r:id="rId4"/>
              </p:custDataLst>
            </p:nvPr>
          </p:nvSpPr>
          <p:spPr>
            <a:xfrm>
              <a:off x="2145507" y="1669593"/>
              <a:ext cx="2367534" cy="1155389"/>
            </a:xfrm>
            <a:custGeom>
              <a:avLst/>
              <a:gdLst>
                <a:gd name="connsiteX0" fmla="*/ 60128 w 1651000"/>
                <a:gd name="connsiteY0" fmla="*/ 0 h 722694"/>
                <a:gd name="connsiteX1" fmla="*/ 1463872 w 1651000"/>
                <a:gd name="connsiteY1" fmla="*/ 0 h 722694"/>
                <a:gd name="connsiteX2" fmla="*/ 1524000 w 1651000"/>
                <a:gd name="connsiteY2" fmla="*/ 60128 h 722694"/>
                <a:gd name="connsiteX3" fmla="*/ 1524000 w 1651000"/>
                <a:gd name="connsiteY3" fmla="*/ 247477 h 722694"/>
                <a:gd name="connsiteX4" fmla="*/ 1651000 w 1651000"/>
                <a:gd name="connsiteY4" fmla="*/ 361348 h 722694"/>
                <a:gd name="connsiteX5" fmla="*/ 1524000 w 1651000"/>
                <a:gd name="connsiteY5" fmla="*/ 475220 h 722694"/>
                <a:gd name="connsiteX6" fmla="*/ 1524000 w 1651000"/>
                <a:gd name="connsiteY6" fmla="*/ 662566 h 722694"/>
                <a:gd name="connsiteX7" fmla="*/ 1463872 w 1651000"/>
                <a:gd name="connsiteY7" fmla="*/ 722694 h 722694"/>
                <a:gd name="connsiteX8" fmla="*/ 60128 w 1651000"/>
                <a:gd name="connsiteY8" fmla="*/ 722694 h 722694"/>
                <a:gd name="connsiteX9" fmla="*/ 0 w 1651000"/>
                <a:gd name="connsiteY9" fmla="*/ 662566 h 722694"/>
                <a:gd name="connsiteX10" fmla="*/ 0 w 1651000"/>
                <a:gd name="connsiteY10" fmla="*/ 60128 h 722694"/>
                <a:gd name="connsiteX11" fmla="*/ 60128 w 1651000"/>
                <a:gd name="connsiteY11" fmla="*/ 0 h 722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1000" h="722694">
                  <a:moveTo>
                    <a:pt x="60128" y="0"/>
                  </a:moveTo>
                  <a:lnTo>
                    <a:pt x="1463872" y="0"/>
                  </a:lnTo>
                  <a:cubicBezTo>
                    <a:pt x="1497080" y="0"/>
                    <a:pt x="1524000" y="26920"/>
                    <a:pt x="1524000" y="60128"/>
                  </a:cubicBezTo>
                  <a:lnTo>
                    <a:pt x="1524000" y="247477"/>
                  </a:lnTo>
                  <a:lnTo>
                    <a:pt x="1651000" y="361348"/>
                  </a:lnTo>
                  <a:lnTo>
                    <a:pt x="1524000" y="475220"/>
                  </a:lnTo>
                  <a:lnTo>
                    <a:pt x="1524000" y="662566"/>
                  </a:lnTo>
                  <a:cubicBezTo>
                    <a:pt x="1524000" y="695774"/>
                    <a:pt x="1497080" y="722694"/>
                    <a:pt x="1463872" y="722694"/>
                  </a:cubicBezTo>
                  <a:lnTo>
                    <a:pt x="60128" y="722694"/>
                  </a:lnTo>
                  <a:cubicBezTo>
                    <a:pt x="26920" y="722694"/>
                    <a:pt x="0" y="695774"/>
                    <a:pt x="0" y="662566"/>
                  </a:cubicBezTo>
                  <a:lnTo>
                    <a:pt x="0" y="60128"/>
                  </a:lnTo>
                  <a:cubicBezTo>
                    <a:pt x="0" y="26920"/>
                    <a:pt x="26920" y="0"/>
                    <a:pt x="6012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C6C5C">
                    <a:lumMod val="40000"/>
                    <a:lumOff val="60000"/>
                  </a:srgbClr>
                </a:gs>
                <a:gs pos="100000">
                  <a:srgbClr val="FC6C5C">
                    <a:lumMod val="20000"/>
                    <a:lumOff val="80000"/>
                  </a:srgbClr>
                </a:gs>
              </a:gsLst>
              <a:lin ang="0" scaled="0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rgbClr val="FC6C5C">
                <a:shade val="50000"/>
              </a:srgbClr>
            </a:lnRef>
            <a:fillRef idx="1">
              <a:srgbClr val="FC6C5C"/>
            </a:fillRef>
            <a:effectRef idx="0">
              <a:srgbClr val="FC6C5C"/>
            </a:effectRef>
            <a:fontRef idx="minor">
              <a:sysClr val="window" lastClr="FFFFFF"/>
            </a:fontRef>
          </p:style>
          <p:txBody>
            <a:bodyPr lIns="135000" tIns="0" rIns="0" bIns="0" rtlCol="0" anchor="ctr">
              <a:normAutofit/>
            </a:bodyPr>
            <a:p>
              <a:pPr algn="ctr">
                <a:lnSpc>
                  <a:spcPct val="96000"/>
                </a:lnSpc>
              </a:pPr>
              <a:r>
                <a:rPr lang="en-US" altLang="zh-CN" sz="2400" b="1" smtClean="0">
                  <a:solidFill>
                    <a:srgbClr val="333333"/>
                  </a:solidFill>
                  <a:latin typeface="Arial Black" panose="020B0A04020102020204" charset="0"/>
                  <a:ea typeface="+mn-ea"/>
                  <a:cs typeface="+mn-ea"/>
                </a:rPr>
                <a:t>Opposing argument</a:t>
              </a:r>
              <a:endParaRPr lang="en-US" altLang="zh-CN" sz="2400" b="1" smtClean="0">
                <a:solidFill>
                  <a:srgbClr val="333333"/>
                </a:solidFill>
                <a:latin typeface="Arial Black" panose="020B0A04020102020204" charset="0"/>
                <a:ea typeface="+mn-ea"/>
                <a:cs typeface="+mn-ea"/>
              </a:endParaRPr>
            </a:p>
          </p:txBody>
        </p:sp>
        <p:sp>
          <p:nvSpPr>
            <p:cNvPr id="21" name="任意多边形 20"/>
            <p:cNvSpPr/>
            <p:nvPr>
              <p:custDataLst>
                <p:tags r:id="rId5"/>
              </p:custDataLst>
            </p:nvPr>
          </p:nvSpPr>
          <p:spPr>
            <a:xfrm>
              <a:off x="2145507" y="1670360"/>
              <a:ext cx="285816" cy="1128537"/>
            </a:xfrm>
            <a:custGeom>
              <a:avLst/>
              <a:gdLst>
                <a:gd name="connsiteX0" fmla="*/ 60128 w 285750"/>
                <a:gd name="connsiteY0" fmla="*/ 0 h 722694"/>
                <a:gd name="connsiteX1" fmla="*/ 285750 w 285750"/>
                <a:gd name="connsiteY1" fmla="*/ 0 h 722694"/>
                <a:gd name="connsiteX2" fmla="*/ 285750 w 285750"/>
                <a:gd name="connsiteY2" fmla="*/ 722694 h 722694"/>
                <a:gd name="connsiteX3" fmla="*/ 60128 w 285750"/>
                <a:gd name="connsiteY3" fmla="*/ 722694 h 722694"/>
                <a:gd name="connsiteX4" fmla="*/ 0 w 285750"/>
                <a:gd name="connsiteY4" fmla="*/ 662566 h 722694"/>
                <a:gd name="connsiteX5" fmla="*/ 0 w 285750"/>
                <a:gd name="connsiteY5" fmla="*/ 60128 h 722694"/>
                <a:gd name="connsiteX6" fmla="*/ 60128 w 285750"/>
                <a:gd name="connsiteY6" fmla="*/ 0 h 722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0" h="722694">
                  <a:moveTo>
                    <a:pt x="60128" y="0"/>
                  </a:moveTo>
                  <a:lnTo>
                    <a:pt x="285750" y="0"/>
                  </a:lnTo>
                  <a:lnTo>
                    <a:pt x="285750" y="722694"/>
                  </a:lnTo>
                  <a:lnTo>
                    <a:pt x="60128" y="722694"/>
                  </a:lnTo>
                  <a:cubicBezTo>
                    <a:pt x="26920" y="722694"/>
                    <a:pt x="0" y="695774"/>
                    <a:pt x="0" y="662566"/>
                  </a:cubicBezTo>
                  <a:lnTo>
                    <a:pt x="0" y="60128"/>
                  </a:lnTo>
                  <a:cubicBezTo>
                    <a:pt x="0" y="26920"/>
                    <a:pt x="26920" y="0"/>
                    <a:pt x="60128" y="0"/>
                  </a:cubicBezTo>
                  <a:close/>
                </a:path>
              </a:pathLst>
            </a:custGeom>
            <a:solidFill>
              <a:srgbClr val="FC6C5C"/>
            </a:solidFill>
            <a:ln>
              <a:noFill/>
            </a:ln>
          </p:spPr>
          <p:style>
            <a:lnRef idx="2">
              <a:srgbClr val="FC6C5C">
                <a:shade val="50000"/>
              </a:srgbClr>
            </a:lnRef>
            <a:fillRef idx="1">
              <a:srgbClr val="FC6C5C"/>
            </a:fillRef>
            <a:effectRef idx="0">
              <a:srgbClr val="FC6C5C"/>
            </a:effectRef>
            <a:fontRef idx="minor">
              <a:sysClr val="window" lastClr="FFFFFF"/>
            </a:fontRef>
          </p:style>
          <p:txBody>
            <a:bodyPr rtlCol="0" anchor="ctr"/>
            <a:p>
              <a:pPr algn="ctr"/>
              <a:endParaRPr lang="zh-CN" altLang="en-US" sz="1350"/>
            </a:p>
          </p:txBody>
        </p:sp>
        <p:sp>
          <p:nvSpPr>
            <p:cNvPr id="11" name="文本框 10"/>
            <p:cNvSpPr txBox="1"/>
            <p:nvPr>
              <p:custDataLst>
                <p:tags r:id="rId6"/>
              </p:custDataLst>
            </p:nvPr>
          </p:nvSpPr>
          <p:spPr>
            <a:xfrm>
              <a:off x="6626370" y="2125304"/>
              <a:ext cx="2789015" cy="700445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p>
              <a:r>
                <a:rPr lang="en-US" altLang="zh-CN" sz="2400" b="1" i="1" smtClean="0">
                  <a:solidFill>
                    <a:srgbClr val="FFC000"/>
                  </a:solidFill>
                </a:rPr>
                <a:t>It is argued that...</a:t>
              </a:r>
              <a:endParaRPr lang="en-US" altLang="zh-CN" sz="2400" b="1" i="1" smtClean="0">
                <a:solidFill>
                  <a:srgbClr val="FFC000"/>
                </a:solidFill>
              </a:endParaRPr>
            </a:p>
          </p:txBody>
        </p:sp>
        <p:sp>
          <p:nvSpPr>
            <p:cNvPr id="23" name="椭圆 22"/>
            <p:cNvSpPr/>
            <p:nvPr>
              <p:custDataLst>
                <p:tags r:id="rId7"/>
              </p:custDataLst>
            </p:nvPr>
          </p:nvSpPr>
          <p:spPr>
            <a:xfrm>
              <a:off x="4599147" y="2279335"/>
              <a:ext cx="366712" cy="366712"/>
            </a:xfrm>
            <a:prstGeom prst="ellipse">
              <a:avLst/>
            </a:prstGeom>
            <a:solidFill>
              <a:srgbClr val="FFFFFF"/>
            </a:solidFill>
            <a:ln w="38100">
              <a:noFill/>
            </a:ln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rgbClr val="FC6C5C">
                <a:shade val="50000"/>
              </a:srgbClr>
            </a:lnRef>
            <a:fillRef idx="1">
              <a:srgbClr val="FC6C5C"/>
            </a:fillRef>
            <a:effectRef idx="0">
              <a:srgbClr val="FC6C5C"/>
            </a:effectRef>
            <a:fontRef idx="minor">
              <a:sysClr val="window" lastClr="FFFFFF"/>
            </a:fontRef>
          </p:style>
          <p:txBody>
            <a:bodyPr lIns="0" tIns="0" rIns="0" bIns="0" rtlCol="0" anchor="ctr">
              <a:noAutofit/>
            </a:bodyPr>
            <a:p>
              <a:pPr algn="ctr"/>
              <a:r>
                <a:rPr lang="en-US" altLang="zh-CN" sz="2000" b="1">
                  <a:solidFill>
                    <a:srgbClr val="333333"/>
                  </a:solidFill>
                </a:rPr>
                <a:t>A</a:t>
              </a:r>
              <a:endParaRPr lang="zh-CN" altLang="en-US" sz="2000" b="1">
                <a:solidFill>
                  <a:srgbClr val="333333"/>
                </a:solidFill>
              </a:endParaRPr>
            </a:p>
          </p:txBody>
        </p:sp>
        <p:cxnSp>
          <p:nvCxnSpPr>
            <p:cNvPr id="22" name="直接连接符 21"/>
            <p:cNvCxnSpPr/>
            <p:nvPr>
              <p:custDataLst>
                <p:tags r:id="rId8"/>
              </p:custDataLst>
            </p:nvPr>
          </p:nvCxnSpPr>
          <p:spPr>
            <a:xfrm>
              <a:off x="4913447" y="2462677"/>
              <a:ext cx="1625334" cy="0"/>
            </a:xfrm>
            <a:prstGeom prst="line">
              <a:avLst/>
            </a:prstGeom>
            <a:ln>
              <a:solidFill>
                <a:srgbClr val="B2B2B2"/>
              </a:solidFill>
              <a:prstDash val="dash"/>
              <a:headEnd type="none"/>
              <a:tailEnd type="triangle"/>
            </a:ln>
          </p:spPr>
          <p:style>
            <a:lnRef idx="1">
              <a:srgbClr val="FC6C5C"/>
            </a:lnRef>
            <a:fillRef idx="0">
              <a:srgbClr val="FC6C5C"/>
            </a:fillRef>
            <a:effectRef idx="0">
              <a:srgbClr val="FC6C5C"/>
            </a:effectRef>
            <a:fontRef idx="minor">
              <a:sysClr val="windowText" lastClr="000000"/>
            </a:fontRef>
          </p:style>
        </p:cxnSp>
      </p:grpSp>
      <p:grpSp>
        <p:nvGrpSpPr>
          <p:cNvPr id="14" name="组合 13"/>
          <p:cNvGrpSpPr/>
          <p:nvPr>
            <p:custDataLst>
              <p:tags r:id="rId9"/>
            </p:custDataLst>
          </p:nvPr>
        </p:nvGrpSpPr>
        <p:grpSpPr>
          <a:xfrm>
            <a:off x="2449794" y="4703725"/>
            <a:ext cx="5760214" cy="727710"/>
            <a:chOff x="1980400" y="4860363"/>
            <a:chExt cx="6956678" cy="878864"/>
          </a:xfrm>
        </p:grpSpPr>
        <p:sp>
          <p:nvSpPr>
            <p:cNvPr id="15" name="椭圆 14"/>
            <p:cNvSpPr/>
            <p:nvPr>
              <p:custDataLst>
                <p:tags r:id="rId10"/>
              </p:custDataLst>
            </p:nvPr>
          </p:nvSpPr>
          <p:spPr>
            <a:xfrm>
              <a:off x="4337050" y="5136875"/>
              <a:ext cx="482600" cy="482600"/>
            </a:xfrm>
            <a:prstGeom prst="ellipse">
              <a:avLst/>
            </a:prstGeom>
            <a:solidFill>
              <a:srgbClr val="8CBF62"/>
            </a:solidFill>
            <a:ln w="38100"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rgbClr val="FC6C5C">
                <a:shade val="50000"/>
              </a:srgbClr>
            </a:lnRef>
            <a:fillRef idx="1">
              <a:srgbClr val="FC6C5C"/>
            </a:fillRef>
            <a:effectRef idx="0">
              <a:srgbClr val="FC6C5C"/>
            </a:effectRef>
            <a:fontRef idx="minor">
              <a:sysClr val="window" lastClr="FFFFFF"/>
            </a:fontRef>
          </p:style>
          <p:txBody>
            <a:bodyPr rtlCol="0" anchor="ctr"/>
            <a:p>
              <a:pPr algn="ctr"/>
              <a:endParaRPr lang="zh-CN" altLang="en-US" sz="1350" b="1"/>
            </a:p>
          </p:txBody>
        </p:sp>
        <p:sp>
          <p:nvSpPr>
            <p:cNvPr id="16" name="任意多边形 15"/>
            <p:cNvSpPr/>
            <p:nvPr>
              <p:custDataLst>
                <p:tags r:id="rId11"/>
              </p:custDataLst>
            </p:nvPr>
          </p:nvSpPr>
          <p:spPr>
            <a:xfrm>
              <a:off x="1980400" y="4861130"/>
              <a:ext cx="2294556" cy="878097"/>
            </a:xfrm>
            <a:custGeom>
              <a:avLst/>
              <a:gdLst>
                <a:gd name="connsiteX0" fmla="*/ 60128 w 1651000"/>
                <a:gd name="connsiteY0" fmla="*/ 0 h 722694"/>
                <a:gd name="connsiteX1" fmla="*/ 1463872 w 1651000"/>
                <a:gd name="connsiteY1" fmla="*/ 0 h 722694"/>
                <a:gd name="connsiteX2" fmla="*/ 1524000 w 1651000"/>
                <a:gd name="connsiteY2" fmla="*/ 60128 h 722694"/>
                <a:gd name="connsiteX3" fmla="*/ 1524000 w 1651000"/>
                <a:gd name="connsiteY3" fmla="*/ 247477 h 722694"/>
                <a:gd name="connsiteX4" fmla="*/ 1651000 w 1651000"/>
                <a:gd name="connsiteY4" fmla="*/ 361348 h 722694"/>
                <a:gd name="connsiteX5" fmla="*/ 1524000 w 1651000"/>
                <a:gd name="connsiteY5" fmla="*/ 475220 h 722694"/>
                <a:gd name="connsiteX6" fmla="*/ 1524000 w 1651000"/>
                <a:gd name="connsiteY6" fmla="*/ 662566 h 722694"/>
                <a:gd name="connsiteX7" fmla="*/ 1463872 w 1651000"/>
                <a:gd name="connsiteY7" fmla="*/ 722694 h 722694"/>
                <a:gd name="connsiteX8" fmla="*/ 60128 w 1651000"/>
                <a:gd name="connsiteY8" fmla="*/ 722694 h 722694"/>
                <a:gd name="connsiteX9" fmla="*/ 0 w 1651000"/>
                <a:gd name="connsiteY9" fmla="*/ 662566 h 722694"/>
                <a:gd name="connsiteX10" fmla="*/ 0 w 1651000"/>
                <a:gd name="connsiteY10" fmla="*/ 60128 h 722694"/>
                <a:gd name="connsiteX11" fmla="*/ 60128 w 1651000"/>
                <a:gd name="connsiteY11" fmla="*/ 0 h 722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1000" h="722694">
                  <a:moveTo>
                    <a:pt x="60128" y="0"/>
                  </a:moveTo>
                  <a:lnTo>
                    <a:pt x="1463872" y="0"/>
                  </a:lnTo>
                  <a:cubicBezTo>
                    <a:pt x="1497080" y="0"/>
                    <a:pt x="1524000" y="26920"/>
                    <a:pt x="1524000" y="60128"/>
                  </a:cubicBezTo>
                  <a:lnTo>
                    <a:pt x="1524000" y="247477"/>
                  </a:lnTo>
                  <a:lnTo>
                    <a:pt x="1651000" y="361348"/>
                  </a:lnTo>
                  <a:lnTo>
                    <a:pt x="1524000" y="475220"/>
                  </a:lnTo>
                  <a:lnTo>
                    <a:pt x="1524000" y="662566"/>
                  </a:lnTo>
                  <a:cubicBezTo>
                    <a:pt x="1524000" y="695774"/>
                    <a:pt x="1497080" y="722694"/>
                    <a:pt x="1463872" y="722694"/>
                  </a:cubicBezTo>
                  <a:lnTo>
                    <a:pt x="60128" y="722694"/>
                  </a:lnTo>
                  <a:cubicBezTo>
                    <a:pt x="26920" y="722694"/>
                    <a:pt x="0" y="695774"/>
                    <a:pt x="0" y="662566"/>
                  </a:cubicBezTo>
                  <a:lnTo>
                    <a:pt x="0" y="60128"/>
                  </a:lnTo>
                  <a:cubicBezTo>
                    <a:pt x="0" y="26920"/>
                    <a:pt x="26920" y="0"/>
                    <a:pt x="6012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CBF62">
                    <a:lumMod val="40000"/>
                    <a:lumOff val="60000"/>
                  </a:srgbClr>
                </a:gs>
                <a:gs pos="100000">
                  <a:srgbClr val="8CBF62">
                    <a:lumMod val="20000"/>
                    <a:lumOff val="80000"/>
                  </a:srgbClr>
                </a:gs>
              </a:gsLst>
              <a:lin ang="0" scaled="0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rgbClr val="FC6C5C">
                <a:shade val="50000"/>
              </a:srgbClr>
            </a:lnRef>
            <a:fillRef idx="1">
              <a:srgbClr val="FC6C5C"/>
            </a:fillRef>
            <a:effectRef idx="0">
              <a:srgbClr val="FC6C5C"/>
            </a:effectRef>
            <a:fontRef idx="minor">
              <a:sysClr val="window" lastClr="FFFFFF"/>
            </a:fontRef>
          </p:style>
          <p:txBody>
            <a:bodyPr lIns="135000" tIns="0" rIns="0" bIns="0" rtlCol="0" anchor="ctr">
              <a:normAutofit/>
            </a:bodyPr>
            <a:p>
              <a:pPr algn="ctr">
                <a:lnSpc>
                  <a:spcPct val="96000"/>
                </a:lnSpc>
              </a:pPr>
              <a:r>
                <a:rPr lang="en-US" altLang="zh-CN" sz="2400" b="1" smtClean="0">
                  <a:solidFill>
                    <a:srgbClr val="333333"/>
                  </a:solidFill>
                  <a:latin typeface="Arial Black" panose="020B0A04020102020204" charset="0"/>
                  <a:ea typeface="+mn-ea"/>
                  <a:cs typeface="+mn-ea"/>
                </a:rPr>
                <a:t>Rebuttal</a:t>
              </a:r>
              <a:endParaRPr lang="en-US" altLang="zh-CN" sz="2400" b="1" smtClean="0">
                <a:solidFill>
                  <a:srgbClr val="333333"/>
                </a:solidFill>
                <a:latin typeface="Arial Black" panose="020B0A04020102020204" charset="0"/>
                <a:ea typeface="+mn-ea"/>
                <a:cs typeface="+mn-ea"/>
              </a:endParaRPr>
            </a:p>
          </p:txBody>
        </p:sp>
        <p:sp>
          <p:nvSpPr>
            <p:cNvPr id="20" name="任意多边形 19"/>
            <p:cNvSpPr/>
            <p:nvPr>
              <p:custDataLst>
                <p:tags r:id="rId12"/>
              </p:custDataLst>
            </p:nvPr>
          </p:nvSpPr>
          <p:spPr>
            <a:xfrm>
              <a:off x="1980400" y="4860363"/>
              <a:ext cx="286053" cy="878864"/>
            </a:xfrm>
            <a:custGeom>
              <a:avLst/>
              <a:gdLst>
                <a:gd name="connsiteX0" fmla="*/ 60128 w 285750"/>
                <a:gd name="connsiteY0" fmla="*/ 0 h 722694"/>
                <a:gd name="connsiteX1" fmla="*/ 285750 w 285750"/>
                <a:gd name="connsiteY1" fmla="*/ 0 h 722694"/>
                <a:gd name="connsiteX2" fmla="*/ 285750 w 285750"/>
                <a:gd name="connsiteY2" fmla="*/ 722694 h 722694"/>
                <a:gd name="connsiteX3" fmla="*/ 60128 w 285750"/>
                <a:gd name="connsiteY3" fmla="*/ 722694 h 722694"/>
                <a:gd name="connsiteX4" fmla="*/ 0 w 285750"/>
                <a:gd name="connsiteY4" fmla="*/ 662566 h 722694"/>
                <a:gd name="connsiteX5" fmla="*/ 0 w 285750"/>
                <a:gd name="connsiteY5" fmla="*/ 60128 h 722694"/>
                <a:gd name="connsiteX6" fmla="*/ 60128 w 285750"/>
                <a:gd name="connsiteY6" fmla="*/ 0 h 722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0" h="722694">
                  <a:moveTo>
                    <a:pt x="60128" y="0"/>
                  </a:moveTo>
                  <a:lnTo>
                    <a:pt x="285750" y="0"/>
                  </a:lnTo>
                  <a:lnTo>
                    <a:pt x="285750" y="722694"/>
                  </a:lnTo>
                  <a:lnTo>
                    <a:pt x="60128" y="722694"/>
                  </a:lnTo>
                  <a:cubicBezTo>
                    <a:pt x="26920" y="722694"/>
                    <a:pt x="0" y="695774"/>
                    <a:pt x="0" y="662566"/>
                  </a:cubicBezTo>
                  <a:lnTo>
                    <a:pt x="0" y="60128"/>
                  </a:lnTo>
                  <a:cubicBezTo>
                    <a:pt x="0" y="26920"/>
                    <a:pt x="26920" y="0"/>
                    <a:pt x="60128" y="0"/>
                  </a:cubicBezTo>
                  <a:close/>
                </a:path>
              </a:pathLst>
            </a:custGeom>
            <a:solidFill>
              <a:srgbClr val="8CBF62"/>
            </a:solidFill>
            <a:ln>
              <a:noFill/>
            </a:ln>
          </p:spPr>
          <p:style>
            <a:lnRef idx="2">
              <a:srgbClr val="FC6C5C">
                <a:shade val="50000"/>
              </a:srgbClr>
            </a:lnRef>
            <a:fillRef idx="1">
              <a:srgbClr val="FC6C5C"/>
            </a:fillRef>
            <a:effectRef idx="0">
              <a:srgbClr val="FC6C5C"/>
            </a:effectRef>
            <a:fontRef idx="minor">
              <a:sysClr val="window" lastClr="FFFFFF"/>
            </a:fontRef>
          </p:style>
          <p:txBody>
            <a:bodyPr rtlCol="0" anchor="ctr"/>
            <a:p>
              <a:pPr algn="ctr"/>
              <a:endParaRPr lang="zh-CN" altLang="en-US" sz="1350"/>
            </a:p>
          </p:txBody>
        </p:sp>
        <p:sp>
          <p:nvSpPr>
            <p:cNvPr id="24" name="文本框 23"/>
            <p:cNvSpPr txBox="1"/>
            <p:nvPr>
              <p:custDataLst>
                <p:tags r:id="rId13"/>
              </p:custDataLst>
            </p:nvPr>
          </p:nvSpPr>
          <p:spPr>
            <a:xfrm>
              <a:off x="6768382" y="5027342"/>
              <a:ext cx="2168696" cy="70008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p>
              <a:r>
                <a:rPr lang="en-US" altLang="zh-CN" sz="2400" b="1" smtClean="0">
                  <a:solidFill>
                    <a:srgbClr val="FFC000"/>
                  </a:solidFill>
                </a:rPr>
                <a:t>PEEL</a:t>
              </a:r>
              <a:endParaRPr lang="en-US" altLang="zh-CN" sz="2400" b="1" smtClean="0">
                <a:solidFill>
                  <a:srgbClr val="FFC000"/>
                </a:solidFill>
              </a:endParaRPr>
            </a:p>
          </p:txBody>
        </p:sp>
        <p:sp>
          <p:nvSpPr>
            <p:cNvPr id="37" name="椭圆 36"/>
            <p:cNvSpPr/>
            <p:nvPr>
              <p:custDataLst>
                <p:tags r:id="rId14"/>
              </p:custDataLst>
            </p:nvPr>
          </p:nvSpPr>
          <p:spPr>
            <a:xfrm>
              <a:off x="4394994" y="5194819"/>
              <a:ext cx="366712" cy="366712"/>
            </a:xfrm>
            <a:prstGeom prst="ellipse">
              <a:avLst/>
            </a:prstGeom>
            <a:solidFill>
              <a:srgbClr val="FFFFFF"/>
            </a:solidFill>
            <a:ln w="38100">
              <a:noFill/>
            </a:ln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rgbClr val="FC6C5C">
                <a:shade val="50000"/>
              </a:srgbClr>
            </a:lnRef>
            <a:fillRef idx="1">
              <a:srgbClr val="FC6C5C"/>
            </a:fillRef>
            <a:effectRef idx="0">
              <a:srgbClr val="FC6C5C"/>
            </a:effectRef>
            <a:fontRef idx="minor">
              <a:sysClr val="window" lastClr="FFFFFF"/>
            </a:fontRef>
          </p:style>
          <p:txBody>
            <a:bodyPr lIns="0" tIns="0" rIns="0" bIns="0" rtlCol="0" anchor="ctr">
              <a:noAutofit/>
            </a:bodyPr>
            <a:p>
              <a:pPr algn="ctr"/>
              <a:r>
                <a:rPr lang="en-US" altLang="zh-CN" sz="2400" b="1">
                  <a:solidFill>
                    <a:srgbClr val="333333"/>
                  </a:solidFill>
                </a:rPr>
                <a:t>C</a:t>
              </a:r>
              <a:endParaRPr lang="zh-CN" altLang="en-US" sz="2400" b="1">
                <a:solidFill>
                  <a:srgbClr val="333333"/>
                </a:solidFill>
              </a:endParaRPr>
            </a:p>
          </p:txBody>
        </p:sp>
        <p:cxnSp>
          <p:nvCxnSpPr>
            <p:cNvPr id="25" name="直接连接符 24"/>
            <p:cNvCxnSpPr/>
            <p:nvPr>
              <p:custDataLst>
                <p:tags r:id="rId15"/>
              </p:custDataLst>
            </p:nvPr>
          </p:nvCxnSpPr>
          <p:spPr>
            <a:xfrm>
              <a:off x="4914164" y="5377383"/>
              <a:ext cx="1712685" cy="0"/>
            </a:xfrm>
            <a:prstGeom prst="line">
              <a:avLst/>
            </a:prstGeom>
            <a:ln>
              <a:solidFill>
                <a:srgbClr val="B2B2B2"/>
              </a:solidFill>
              <a:prstDash val="dash"/>
              <a:headEnd type="none"/>
              <a:tailEnd type="triangle"/>
            </a:ln>
          </p:spPr>
          <p:style>
            <a:lnRef idx="1">
              <a:srgbClr val="FC6C5C"/>
            </a:lnRef>
            <a:fillRef idx="0">
              <a:srgbClr val="FC6C5C"/>
            </a:fillRef>
            <a:effectRef idx="0">
              <a:srgbClr val="FC6C5C"/>
            </a:effectRef>
            <a:fontRef idx="minor">
              <a:sysClr val="windowText" lastClr="000000"/>
            </a:fontRef>
          </p:style>
        </p:cxnSp>
      </p:grpSp>
      <p:grpSp>
        <p:nvGrpSpPr>
          <p:cNvPr id="26" name="组合 25"/>
          <p:cNvGrpSpPr/>
          <p:nvPr>
            <p:custDataLst>
              <p:tags r:id="rId16"/>
            </p:custDataLst>
          </p:nvPr>
        </p:nvGrpSpPr>
        <p:grpSpPr>
          <a:xfrm>
            <a:off x="868680" y="3517900"/>
            <a:ext cx="6617971" cy="831215"/>
            <a:chOff x="83312" y="3392784"/>
            <a:chExt cx="7052090" cy="1004253"/>
          </a:xfrm>
        </p:grpSpPr>
        <p:sp>
          <p:nvSpPr>
            <p:cNvPr id="27" name="椭圆 26"/>
            <p:cNvSpPr/>
            <p:nvPr>
              <p:custDataLst>
                <p:tags r:id="rId17"/>
              </p:custDataLst>
            </p:nvPr>
          </p:nvSpPr>
          <p:spPr>
            <a:xfrm flipH="1">
              <a:off x="4344024" y="3686038"/>
              <a:ext cx="482600" cy="482600"/>
            </a:xfrm>
            <a:prstGeom prst="ellipse">
              <a:avLst/>
            </a:prstGeom>
            <a:solidFill>
              <a:srgbClr val="65BEBD"/>
            </a:solidFill>
            <a:ln w="38100"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rgbClr val="FC6C5C">
                <a:shade val="50000"/>
              </a:srgbClr>
            </a:lnRef>
            <a:fillRef idx="1">
              <a:srgbClr val="FC6C5C"/>
            </a:fillRef>
            <a:effectRef idx="0">
              <a:srgbClr val="FC6C5C"/>
            </a:effectRef>
            <a:fontRef idx="minor">
              <a:sysClr val="window" lastClr="FFFFFF"/>
            </a:fontRef>
          </p:style>
          <p:txBody>
            <a:bodyPr rtlCol="0" anchor="ctr"/>
            <a:p>
              <a:pPr algn="ctr"/>
              <a:endParaRPr lang="zh-CN" altLang="en-US" sz="1350" b="1"/>
            </a:p>
          </p:txBody>
        </p:sp>
        <p:sp>
          <p:nvSpPr>
            <p:cNvPr id="28" name="任意多边形 27"/>
            <p:cNvSpPr/>
            <p:nvPr>
              <p:custDataLst>
                <p:tags r:id="rId18"/>
              </p:custDataLst>
            </p:nvPr>
          </p:nvSpPr>
          <p:spPr>
            <a:xfrm flipH="1">
              <a:off x="4943042" y="3392784"/>
              <a:ext cx="2192359" cy="1003486"/>
            </a:xfrm>
            <a:custGeom>
              <a:avLst/>
              <a:gdLst>
                <a:gd name="connsiteX0" fmla="*/ 60128 w 1651000"/>
                <a:gd name="connsiteY0" fmla="*/ 0 h 722694"/>
                <a:gd name="connsiteX1" fmla="*/ 1463872 w 1651000"/>
                <a:gd name="connsiteY1" fmla="*/ 0 h 722694"/>
                <a:gd name="connsiteX2" fmla="*/ 1524000 w 1651000"/>
                <a:gd name="connsiteY2" fmla="*/ 60128 h 722694"/>
                <a:gd name="connsiteX3" fmla="*/ 1524000 w 1651000"/>
                <a:gd name="connsiteY3" fmla="*/ 247477 h 722694"/>
                <a:gd name="connsiteX4" fmla="*/ 1651000 w 1651000"/>
                <a:gd name="connsiteY4" fmla="*/ 361348 h 722694"/>
                <a:gd name="connsiteX5" fmla="*/ 1524000 w 1651000"/>
                <a:gd name="connsiteY5" fmla="*/ 475220 h 722694"/>
                <a:gd name="connsiteX6" fmla="*/ 1524000 w 1651000"/>
                <a:gd name="connsiteY6" fmla="*/ 662566 h 722694"/>
                <a:gd name="connsiteX7" fmla="*/ 1463872 w 1651000"/>
                <a:gd name="connsiteY7" fmla="*/ 722694 h 722694"/>
                <a:gd name="connsiteX8" fmla="*/ 60128 w 1651000"/>
                <a:gd name="connsiteY8" fmla="*/ 722694 h 722694"/>
                <a:gd name="connsiteX9" fmla="*/ 0 w 1651000"/>
                <a:gd name="connsiteY9" fmla="*/ 662566 h 722694"/>
                <a:gd name="connsiteX10" fmla="*/ 0 w 1651000"/>
                <a:gd name="connsiteY10" fmla="*/ 60128 h 722694"/>
                <a:gd name="connsiteX11" fmla="*/ 60128 w 1651000"/>
                <a:gd name="connsiteY11" fmla="*/ 0 h 722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1000" h="722694">
                  <a:moveTo>
                    <a:pt x="60128" y="0"/>
                  </a:moveTo>
                  <a:lnTo>
                    <a:pt x="1463872" y="0"/>
                  </a:lnTo>
                  <a:cubicBezTo>
                    <a:pt x="1497080" y="0"/>
                    <a:pt x="1524000" y="26920"/>
                    <a:pt x="1524000" y="60128"/>
                  </a:cubicBezTo>
                  <a:lnTo>
                    <a:pt x="1524000" y="247477"/>
                  </a:lnTo>
                  <a:lnTo>
                    <a:pt x="1651000" y="361348"/>
                  </a:lnTo>
                  <a:lnTo>
                    <a:pt x="1524000" y="475220"/>
                  </a:lnTo>
                  <a:lnTo>
                    <a:pt x="1524000" y="662566"/>
                  </a:lnTo>
                  <a:cubicBezTo>
                    <a:pt x="1524000" y="695774"/>
                    <a:pt x="1497080" y="722694"/>
                    <a:pt x="1463872" y="722694"/>
                  </a:cubicBezTo>
                  <a:lnTo>
                    <a:pt x="60128" y="722694"/>
                  </a:lnTo>
                  <a:cubicBezTo>
                    <a:pt x="26920" y="722694"/>
                    <a:pt x="0" y="695774"/>
                    <a:pt x="0" y="662566"/>
                  </a:cubicBezTo>
                  <a:lnTo>
                    <a:pt x="0" y="60128"/>
                  </a:lnTo>
                  <a:cubicBezTo>
                    <a:pt x="0" y="26920"/>
                    <a:pt x="26920" y="0"/>
                    <a:pt x="6012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5BEBD">
                    <a:lumMod val="40000"/>
                    <a:lumOff val="60000"/>
                  </a:srgbClr>
                </a:gs>
                <a:gs pos="100000">
                  <a:srgbClr val="65BEBD">
                    <a:lumMod val="20000"/>
                    <a:lumOff val="80000"/>
                  </a:srgbClr>
                </a:gs>
              </a:gsLst>
              <a:lin ang="0" scaled="0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rgbClr val="FC6C5C">
                <a:shade val="50000"/>
              </a:srgbClr>
            </a:lnRef>
            <a:fillRef idx="1">
              <a:srgbClr val="FC6C5C"/>
            </a:fillRef>
            <a:effectRef idx="0">
              <a:srgbClr val="FC6C5C"/>
            </a:effectRef>
            <a:fontRef idx="minor">
              <a:sysClr val="window" lastClr="FFFFFF"/>
            </a:fontRef>
          </p:style>
          <p:txBody>
            <a:bodyPr lIns="0" tIns="0" rIns="27000" bIns="0" rtlCol="0" anchor="ctr">
              <a:noAutofit/>
            </a:bodyPr>
            <a:p>
              <a:pPr algn="ctr">
                <a:lnSpc>
                  <a:spcPct val="96000"/>
                </a:lnSpc>
              </a:pPr>
              <a:r>
                <a:rPr lang="en-US" altLang="zh-CN" sz="2400" b="1" smtClean="0">
                  <a:solidFill>
                    <a:srgbClr val="333333"/>
                  </a:solidFill>
                  <a:latin typeface="Arial Black" panose="020B0A04020102020204" charset="0"/>
                  <a:ea typeface="+mn-ea"/>
                  <a:cs typeface="+mn-ea"/>
                </a:rPr>
                <a:t>Granting merits</a:t>
              </a:r>
              <a:endParaRPr lang="en-US" altLang="zh-CN" sz="2400" b="1" smtClean="0">
                <a:solidFill>
                  <a:srgbClr val="333333"/>
                </a:solidFill>
                <a:latin typeface="Arial Black" panose="020B0A04020102020204" charset="0"/>
                <a:ea typeface="+mn-ea"/>
                <a:cs typeface="+mn-ea"/>
              </a:endParaRPr>
            </a:p>
          </p:txBody>
        </p:sp>
        <p:sp>
          <p:nvSpPr>
            <p:cNvPr id="29" name="任意多边形 28"/>
            <p:cNvSpPr/>
            <p:nvPr>
              <p:custDataLst>
                <p:tags r:id="rId19"/>
              </p:custDataLst>
            </p:nvPr>
          </p:nvSpPr>
          <p:spPr>
            <a:xfrm flipH="1">
              <a:off x="6849177" y="3392784"/>
              <a:ext cx="286225" cy="1004253"/>
            </a:xfrm>
            <a:custGeom>
              <a:avLst/>
              <a:gdLst>
                <a:gd name="connsiteX0" fmla="*/ 60128 w 285750"/>
                <a:gd name="connsiteY0" fmla="*/ 0 h 722694"/>
                <a:gd name="connsiteX1" fmla="*/ 285750 w 285750"/>
                <a:gd name="connsiteY1" fmla="*/ 0 h 722694"/>
                <a:gd name="connsiteX2" fmla="*/ 285750 w 285750"/>
                <a:gd name="connsiteY2" fmla="*/ 722694 h 722694"/>
                <a:gd name="connsiteX3" fmla="*/ 60128 w 285750"/>
                <a:gd name="connsiteY3" fmla="*/ 722694 h 722694"/>
                <a:gd name="connsiteX4" fmla="*/ 0 w 285750"/>
                <a:gd name="connsiteY4" fmla="*/ 662566 h 722694"/>
                <a:gd name="connsiteX5" fmla="*/ 0 w 285750"/>
                <a:gd name="connsiteY5" fmla="*/ 60128 h 722694"/>
                <a:gd name="connsiteX6" fmla="*/ 60128 w 285750"/>
                <a:gd name="connsiteY6" fmla="*/ 0 h 722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0" h="722694">
                  <a:moveTo>
                    <a:pt x="60128" y="0"/>
                  </a:moveTo>
                  <a:lnTo>
                    <a:pt x="285750" y="0"/>
                  </a:lnTo>
                  <a:lnTo>
                    <a:pt x="285750" y="722694"/>
                  </a:lnTo>
                  <a:lnTo>
                    <a:pt x="60128" y="722694"/>
                  </a:lnTo>
                  <a:cubicBezTo>
                    <a:pt x="26920" y="722694"/>
                    <a:pt x="0" y="695774"/>
                    <a:pt x="0" y="662566"/>
                  </a:cubicBezTo>
                  <a:lnTo>
                    <a:pt x="0" y="60128"/>
                  </a:lnTo>
                  <a:cubicBezTo>
                    <a:pt x="0" y="26920"/>
                    <a:pt x="26920" y="0"/>
                    <a:pt x="60128" y="0"/>
                  </a:cubicBezTo>
                  <a:close/>
                </a:path>
              </a:pathLst>
            </a:custGeom>
            <a:solidFill>
              <a:srgbClr val="65BEBD"/>
            </a:solidFill>
            <a:ln>
              <a:noFill/>
            </a:ln>
          </p:spPr>
          <p:style>
            <a:lnRef idx="2">
              <a:srgbClr val="FC6C5C">
                <a:shade val="50000"/>
              </a:srgbClr>
            </a:lnRef>
            <a:fillRef idx="1">
              <a:srgbClr val="FC6C5C"/>
            </a:fillRef>
            <a:effectRef idx="0">
              <a:srgbClr val="FC6C5C"/>
            </a:effectRef>
            <a:fontRef idx="minor">
              <a:sysClr val="window" lastClr="FFFFFF"/>
            </a:fontRef>
          </p:style>
          <p:txBody>
            <a:bodyPr rtlCol="0" anchor="ctr"/>
            <a:p>
              <a:pPr algn="ctr"/>
              <a:endParaRPr lang="zh-CN" altLang="en-US" sz="1350"/>
            </a:p>
          </p:txBody>
        </p:sp>
        <p:sp>
          <p:nvSpPr>
            <p:cNvPr id="30" name="文本框 29"/>
            <p:cNvSpPr txBox="1"/>
            <p:nvPr>
              <p:custDataLst>
                <p:tags r:id="rId20"/>
              </p:custDataLst>
            </p:nvPr>
          </p:nvSpPr>
          <p:spPr>
            <a:xfrm flipH="1">
              <a:off x="83312" y="3543921"/>
              <a:ext cx="2424452" cy="700445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p>
              <a:pPr algn="r"/>
              <a:r>
                <a:rPr lang="en-US" altLang="zh-CN" sz="2400" b="1" i="1" smtClean="0">
                  <a:solidFill>
                    <a:srgbClr val="FFC000"/>
                  </a:solidFill>
                </a:rPr>
                <a:t>It seems true/ plausible that...</a:t>
              </a:r>
              <a:endParaRPr lang="en-US" altLang="zh-CN" sz="2400" b="1" i="1" smtClean="0">
                <a:solidFill>
                  <a:srgbClr val="FFC000"/>
                </a:solidFill>
              </a:endParaRPr>
            </a:p>
          </p:txBody>
        </p:sp>
        <p:sp>
          <p:nvSpPr>
            <p:cNvPr id="31" name="椭圆 30"/>
            <p:cNvSpPr/>
            <p:nvPr>
              <p:custDataLst>
                <p:tags r:id="rId21"/>
              </p:custDataLst>
            </p:nvPr>
          </p:nvSpPr>
          <p:spPr>
            <a:xfrm flipH="1">
              <a:off x="4401968" y="3743982"/>
              <a:ext cx="366712" cy="366712"/>
            </a:xfrm>
            <a:prstGeom prst="ellipse">
              <a:avLst/>
            </a:prstGeom>
            <a:solidFill>
              <a:srgbClr val="FFFFFF"/>
            </a:solidFill>
            <a:ln w="38100">
              <a:noFill/>
            </a:ln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rgbClr val="FC6C5C">
                <a:shade val="50000"/>
              </a:srgbClr>
            </a:lnRef>
            <a:fillRef idx="1">
              <a:srgbClr val="FC6C5C"/>
            </a:fillRef>
            <a:effectRef idx="0">
              <a:srgbClr val="FC6C5C"/>
            </a:effectRef>
            <a:fontRef idx="minor">
              <a:sysClr val="window" lastClr="FFFFFF"/>
            </a:fontRef>
          </p:style>
          <p:txBody>
            <a:bodyPr lIns="0" tIns="0" rIns="0" bIns="0" rtlCol="0" anchor="ctr">
              <a:noAutofit/>
            </a:bodyPr>
            <a:p>
              <a:pPr algn="ctr"/>
              <a:r>
                <a:rPr lang="en-US" altLang="zh-CN" sz="2400" b="1">
                  <a:solidFill>
                    <a:srgbClr val="333333"/>
                  </a:solidFill>
                </a:rPr>
                <a:t>B</a:t>
              </a:r>
              <a:endParaRPr lang="en-US" altLang="zh-CN" sz="2400" b="1">
                <a:solidFill>
                  <a:srgbClr val="333333"/>
                </a:solidFill>
              </a:endParaRPr>
            </a:p>
          </p:txBody>
        </p:sp>
        <p:cxnSp>
          <p:nvCxnSpPr>
            <p:cNvPr id="32" name="直接连接符 31"/>
            <p:cNvCxnSpPr/>
            <p:nvPr>
              <p:custDataLst>
                <p:tags r:id="rId22"/>
              </p:custDataLst>
            </p:nvPr>
          </p:nvCxnSpPr>
          <p:spPr>
            <a:xfrm flipH="1">
              <a:off x="2507797" y="3920716"/>
              <a:ext cx="1712685" cy="0"/>
            </a:xfrm>
            <a:prstGeom prst="line">
              <a:avLst/>
            </a:prstGeom>
            <a:ln>
              <a:solidFill>
                <a:srgbClr val="B2B2B2"/>
              </a:solidFill>
              <a:prstDash val="dash"/>
              <a:headEnd type="none"/>
              <a:tailEnd type="triangle"/>
            </a:ln>
          </p:spPr>
          <p:style>
            <a:lnRef idx="1">
              <a:srgbClr val="FC6C5C"/>
            </a:lnRef>
            <a:fillRef idx="0">
              <a:srgbClr val="FC6C5C"/>
            </a:fillRef>
            <a:effectRef idx="0">
              <a:srgbClr val="FC6C5C"/>
            </a:effectRef>
            <a:fontRef idx="minor">
              <a:sysClr val="windowText" lastClr="000000"/>
            </a:fontRef>
          </p:style>
        </p:cxnSp>
      </p:grpSp>
      <p:cxnSp>
        <p:nvCxnSpPr>
          <p:cNvPr id="38" name="直接连接符 37"/>
          <p:cNvCxnSpPr/>
          <p:nvPr/>
        </p:nvCxnSpPr>
        <p:spPr>
          <a:xfrm>
            <a:off x="4389120" y="6182360"/>
            <a:ext cx="251936" cy="233363"/>
          </a:xfrm>
          <a:prstGeom prst="line">
            <a:avLst/>
          </a:prstGeom>
          <a:ln w="10795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V="1">
            <a:off x="4577556" y="6182360"/>
            <a:ext cx="275749" cy="219551"/>
          </a:xfrm>
          <a:prstGeom prst="line">
            <a:avLst/>
          </a:prstGeom>
          <a:ln w="10795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841500" y="624046"/>
            <a:ext cx="63950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0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Arial Black" panose="020B0A04020102020204" charset="0"/>
                <a:ea typeface="张海山锐谐体2.0-授权联系：Samtype@QQ.com" panose="02000000000000000000" pitchFamily="2" charset="-122"/>
                <a:sym typeface="+mn-ea"/>
              </a:rPr>
              <a:t>How to refute?</a:t>
            </a:r>
            <a:endParaRPr lang="en-US" altLang="zh-CN" sz="3600" dirty="0">
              <a:solidFill>
                <a:schemeClr val="bg1"/>
              </a:solidFill>
              <a:latin typeface="Arial Black" panose="020B0A04020102020204" charset="0"/>
              <a:ea typeface="张海山锐谐体2.0-授权联系：Samtype@QQ.com" panose="02000000000000000000" pitchFamily="2" charset="-122"/>
            </a:endParaRPr>
          </a:p>
        </p:txBody>
      </p:sp>
      <p:pic>
        <p:nvPicPr>
          <p:cNvPr id="3" name="图片 -2147482624"/>
          <p:cNvPicPr>
            <a:picLocks noChangeAspect="1"/>
          </p:cNvPicPr>
          <p:nvPr/>
        </p:nvPicPr>
        <p:blipFill>
          <a:blip r:embed="rId23"/>
          <a:srcRect l="19742" t="23323" r="45499" b="17943"/>
          <a:stretch>
            <a:fillRect/>
          </a:stretch>
        </p:blipFill>
        <p:spPr>
          <a:xfrm>
            <a:off x="3872865" y="3260090"/>
            <a:ext cx="1460500" cy="1388745"/>
          </a:xfrm>
          <a:prstGeom prst="ellipse">
            <a:avLst/>
          </a:prstGeom>
          <a:noFill/>
          <a:ln w="9525">
            <a:noFill/>
          </a:ln>
        </p:spPr>
      </p:pic>
    </p:spTree>
    <p:custDataLst>
      <p:tags r:id="rId2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399">
        <p14:rippl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箭头连接符 1"/>
          <p:cNvCxnSpPr/>
          <p:nvPr/>
        </p:nvCxnSpPr>
        <p:spPr>
          <a:xfrm>
            <a:off x="902970" y="2352040"/>
            <a:ext cx="6094095" cy="23495"/>
          </a:xfrm>
          <a:prstGeom prst="straightConnector1">
            <a:avLst/>
          </a:prstGeom>
          <a:ln w="82550">
            <a:solidFill>
              <a:srgbClr val="C20F2A"/>
            </a:solidFill>
            <a:tailEnd type="arrow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8" name="矩形 27">
            <a:hlinkClick r:id="rId1"/>
          </p:cNvPr>
          <p:cNvSpPr/>
          <p:nvPr>
            <p:custDataLst>
              <p:tags r:id="rId2"/>
            </p:custDataLst>
          </p:nvPr>
        </p:nvSpPr>
        <p:spPr>
          <a:xfrm>
            <a:off x="750689" y="1386375"/>
            <a:ext cx="716076" cy="4361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2400" dirty="0">
              <a:solidFill>
                <a:prstClr val="white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94" name="椭圆 93"/>
          <p:cNvSpPr/>
          <p:nvPr>
            <p:custDataLst>
              <p:tags r:id="rId3"/>
            </p:custDataLst>
          </p:nvPr>
        </p:nvSpPr>
        <p:spPr>
          <a:xfrm>
            <a:off x="5618772" y="2007484"/>
            <a:ext cx="701726" cy="72417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rgbClr val="207CBC">
              <a:shade val="50000"/>
            </a:srgbClr>
          </a:lnRef>
          <a:fillRef idx="1">
            <a:srgbClr val="207CBC"/>
          </a:fillRef>
          <a:effectRef idx="0">
            <a:srgbClr val="207CBC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altLang="zh-CN" sz="2100" b="1">
                <a:sym typeface="Arial" panose="020B0604020202020204" pitchFamily="34" charset="0"/>
              </a:rPr>
              <a:t>L</a:t>
            </a:r>
            <a:endParaRPr lang="en-US" altLang="zh-CN" sz="2100" b="1">
              <a:sym typeface="Arial" panose="020B0604020202020204" pitchFamily="34" charset="0"/>
            </a:endParaRPr>
          </a:p>
        </p:txBody>
      </p:sp>
      <p:sp>
        <p:nvSpPr>
          <p:cNvPr id="96" name="文本框 95"/>
          <p:cNvSpPr txBox="1"/>
          <p:nvPr>
            <p:custDataLst>
              <p:tags r:id="rId4"/>
            </p:custDataLst>
          </p:nvPr>
        </p:nvSpPr>
        <p:spPr>
          <a:xfrm>
            <a:off x="5448151" y="2924986"/>
            <a:ext cx="1075680" cy="29249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2400" b="1" smtClean="0">
                <a:solidFill>
                  <a:srgbClr val="FF0000"/>
                </a:solidFill>
                <a:latin typeface="Arial" panose="020B0604020202020204" pitchFamily="34" charset="0"/>
                <a:ea typeface="黑体" panose="02010600030101010101" charset="-122"/>
                <a:cs typeface="+mn-ea"/>
                <a:sym typeface="Arial" panose="020B0604020202020204" pitchFamily="34" charset="0"/>
              </a:rPr>
              <a:t>Link</a:t>
            </a:r>
            <a:endParaRPr lang="en-US" altLang="zh-CN" sz="2400" b="1" smtClean="0">
              <a:solidFill>
                <a:srgbClr val="FF0000"/>
              </a:solidFill>
              <a:latin typeface="Arial" panose="020B0604020202020204" pitchFamily="34" charset="0"/>
              <a:ea typeface="黑体" panose="02010600030101010101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椭圆 98"/>
          <p:cNvSpPr/>
          <p:nvPr>
            <p:custDataLst>
              <p:tags r:id="rId5"/>
            </p:custDataLst>
          </p:nvPr>
        </p:nvSpPr>
        <p:spPr>
          <a:xfrm>
            <a:off x="4063301" y="2007484"/>
            <a:ext cx="699160" cy="724176"/>
          </a:xfrm>
          <a:prstGeom prst="ellipse">
            <a:avLst/>
          </a:prstGeom>
          <a:solidFill>
            <a:srgbClr val="0EA490"/>
          </a:solidFill>
          <a:ln>
            <a:noFill/>
          </a:ln>
        </p:spPr>
        <p:style>
          <a:lnRef idx="2">
            <a:srgbClr val="207CBC">
              <a:shade val="50000"/>
            </a:srgbClr>
          </a:lnRef>
          <a:fillRef idx="1">
            <a:srgbClr val="207CBC"/>
          </a:fillRef>
          <a:effectRef idx="0">
            <a:srgbClr val="207CBC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altLang="zh-CN" b="1">
                <a:sym typeface="Arial" panose="020B0604020202020204" pitchFamily="34" charset="0"/>
              </a:rPr>
              <a:t>E</a:t>
            </a:r>
            <a:endParaRPr lang="en-US" altLang="zh-CN" b="1">
              <a:sym typeface="Arial" panose="020B0604020202020204" pitchFamily="34" charset="0"/>
            </a:endParaRPr>
          </a:p>
        </p:txBody>
      </p:sp>
      <p:sp>
        <p:nvSpPr>
          <p:cNvPr id="101" name="文本框 100"/>
          <p:cNvSpPr txBox="1"/>
          <p:nvPr>
            <p:custDataLst>
              <p:tags r:id="rId6"/>
            </p:custDataLst>
          </p:nvPr>
        </p:nvSpPr>
        <p:spPr>
          <a:xfrm>
            <a:off x="3844573" y="2901768"/>
            <a:ext cx="1714546" cy="28607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2400" b="1" smtClean="0">
                <a:solidFill>
                  <a:srgbClr val="0EA490"/>
                </a:solidFill>
                <a:latin typeface="Arial" panose="020B0604020202020204" pitchFamily="34" charset="0"/>
                <a:ea typeface="黑体" panose="02010600030101010101" charset="-122"/>
                <a:cs typeface="+mn-ea"/>
                <a:sym typeface="Arial" panose="020B0604020202020204" pitchFamily="34" charset="0"/>
              </a:rPr>
              <a:t>Example</a:t>
            </a:r>
            <a:endParaRPr lang="en-US" altLang="zh-CN" sz="2400" b="1" smtClean="0">
              <a:solidFill>
                <a:srgbClr val="0EA490"/>
              </a:solidFill>
              <a:latin typeface="Arial" panose="020B0604020202020204" pitchFamily="34" charset="0"/>
              <a:ea typeface="黑体" panose="02010600030101010101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椭圆 103"/>
          <p:cNvSpPr/>
          <p:nvPr>
            <p:custDataLst>
              <p:tags r:id="rId7"/>
            </p:custDataLst>
          </p:nvPr>
        </p:nvSpPr>
        <p:spPr>
          <a:xfrm>
            <a:off x="2519376" y="2001069"/>
            <a:ext cx="720327" cy="684407"/>
          </a:xfrm>
          <a:prstGeom prst="ellipse">
            <a:avLst/>
          </a:prstGeom>
          <a:solidFill>
            <a:srgbClr val="F49213"/>
          </a:solidFill>
          <a:ln>
            <a:noFill/>
          </a:ln>
        </p:spPr>
        <p:style>
          <a:lnRef idx="2">
            <a:srgbClr val="207CBC">
              <a:shade val="50000"/>
            </a:srgbClr>
          </a:lnRef>
          <a:fillRef idx="1">
            <a:srgbClr val="207CBC"/>
          </a:fillRef>
          <a:effectRef idx="0">
            <a:srgbClr val="207CBC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altLang="zh-CN" sz="2100" b="1">
                <a:sym typeface="Arial" panose="020B0604020202020204" pitchFamily="34" charset="0"/>
              </a:rPr>
              <a:t>E</a:t>
            </a:r>
            <a:endParaRPr lang="en-US" altLang="zh-CN" sz="2100" b="1">
              <a:sym typeface="Arial" panose="020B0604020202020204" pitchFamily="34" charset="0"/>
            </a:endParaRPr>
          </a:p>
        </p:txBody>
      </p:sp>
      <p:sp>
        <p:nvSpPr>
          <p:cNvPr id="106" name="文本框 105"/>
          <p:cNvSpPr txBox="1"/>
          <p:nvPr>
            <p:custDataLst>
              <p:tags r:id="rId8"/>
            </p:custDataLst>
          </p:nvPr>
        </p:nvSpPr>
        <p:spPr>
          <a:xfrm>
            <a:off x="1897377" y="2912543"/>
            <a:ext cx="2180225" cy="2892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2400" b="1" smtClean="0">
                <a:solidFill>
                  <a:srgbClr val="F49213"/>
                </a:solidFill>
                <a:latin typeface="Arial" panose="020B0604020202020204" pitchFamily="34" charset="0"/>
                <a:ea typeface="黑体" panose="02010600030101010101" charset="-122"/>
                <a:cs typeface="+mn-ea"/>
                <a:sym typeface="Arial" panose="020B0604020202020204" pitchFamily="34" charset="0"/>
              </a:rPr>
              <a:t>Elaboration</a:t>
            </a:r>
            <a:endParaRPr lang="en-US" altLang="zh-CN" sz="2400" b="1" smtClean="0">
              <a:solidFill>
                <a:srgbClr val="F49213"/>
              </a:solidFill>
              <a:latin typeface="Arial" panose="020B0604020202020204" pitchFamily="34" charset="0"/>
              <a:ea typeface="黑体" panose="02010600030101010101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9" name="椭圆 108"/>
          <p:cNvSpPr/>
          <p:nvPr>
            <p:custDataLst>
              <p:tags r:id="rId9"/>
            </p:custDataLst>
          </p:nvPr>
        </p:nvSpPr>
        <p:spPr>
          <a:xfrm>
            <a:off x="1209573" y="1998504"/>
            <a:ext cx="687614" cy="693387"/>
          </a:xfrm>
          <a:prstGeom prst="ellipse">
            <a:avLst/>
          </a:prstGeom>
          <a:ln>
            <a:noFill/>
          </a:ln>
        </p:spPr>
        <p:style>
          <a:lnRef idx="2">
            <a:srgbClr val="207CBC">
              <a:shade val="50000"/>
            </a:srgbClr>
          </a:lnRef>
          <a:fillRef idx="1">
            <a:srgbClr val="207CBC"/>
          </a:fillRef>
          <a:effectRef idx="0">
            <a:srgbClr val="207CBC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altLang="zh-CN" sz="2100" b="1">
                <a:sym typeface="Arial" panose="020B0604020202020204" pitchFamily="34" charset="0"/>
              </a:rPr>
              <a:t>P</a:t>
            </a:r>
            <a:endParaRPr lang="en-US" altLang="zh-CN" sz="2100" b="1">
              <a:sym typeface="Arial" panose="020B0604020202020204" pitchFamily="34" charset="0"/>
            </a:endParaRPr>
          </a:p>
        </p:txBody>
      </p:sp>
      <p:sp>
        <p:nvSpPr>
          <p:cNvPr id="111" name="文本框 110"/>
          <p:cNvSpPr txBox="1"/>
          <p:nvPr>
            <p:custDataLst>
              <p:tags r:id="rId10"/>
            </p:custDataLst>
          </p:nvPr>
        </p:nvSpPr>
        <p:spPr>
          <a:xfrm>
            <a:off x="737800" y="2906026"/>
            <a:ext cx="1523399" cy="30596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2400" b="1" smtClean="0">
                <a:solidFill>
                  <a:srgbClr val="207CBC"/>
                </a:solidFill>
                <a:latin typeface="Arial" panose="020B0604020202020204" pitchFamily="34" charset="0"/>
                <a:ea typeface="黑体" panose="02010600030101010101" charset="-122"/>
                <a:cs typeface="+mn-ea"/>
                <a:sym typeface="Arial" panose="020B0604020202020204" pitchFamily="34" charset="0"/>
              </a:rPr>
              <a:t>Point</a:t>
            </a:r>
            <a:endParaRPr lang="en-US" altLang="zh-CN" sz="2400" b="1" smtClean="0">
              <a:solidFill>
                <a:srgbClr val="207CBC"/>
              </a:solidFill>
              <a:latin typeface="Arial" panose="020B0604020202020204" pitchFamily="34" charset="0"/>
              <a:ea typeface="黑体" panose="02010600030101010101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88198" y="3832225"/>
            <a:ext cx="437134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>
              <a:buNone/>
            </a:pPr>
            <a:r>
              <a:rPr lang="en-US" altLang="zh-CN" sz="2800" b="1" i="1">
                <a:solidFill>
                  <a:schemeClr val="bg1"/>
                </a:solidFill>
                <a:latin typeface="Arial" panose="020B0604020202020204" pitchFamily="34" charset="0"/>
                <a:sym typeface="+mn-ea"/>
              </a:rPr>
              <a:t>However/ Nevertheless...</a:t>
            </a:r>
            <a:endParaRPr lang="en-US" altLang="zh-CN" sz="2800" b="1" i="1">
              <a:solidFill>
                <a:schemeClr val="bg1"/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88515" y="4455795"/>
            <a:ext cx="598995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 i="1">
                <a:solidFill>
                  <a:schemeClr val="bg1"/>
                </a:solidFill>
                <a:latin typeface="Arial" panose="020B0604020202020204" pitchFamily="34" charset="0"/>
                <a:sym typeface="+mn-ea"/>
              </a:rPr>
              <a:t>For example/ For instance...</a:t>
            </a:r>
            <a:endParaRPr lang="en-US" altLang="zh-CN" sz="2800" b="1" i="1">
              <a:solidFill>
                <a:schemeClr val="bg1"/>
              </a:solidFill>
              <a:latin typeface="Arial" panose="020B0604020202020204" pitchFamily="34" charset="0"/>
              <a:sym typeface="+mn-ea"/>
            </a:endParaRPr>
          </a:p>
          <a:p>
            <a:endParaRPr lang="en-US" altLang="zh-CN" sz="2800" b="1" i="1">
              <a:solidFill>
                <a:schemeClr val="bg1"/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88198" y="5075238"/>
            <a:ext cx="554418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>
              <a:buNone/>
            </a:pPr>
            <a:r>
              <a:rPr lang="en-US" altLang="zh-CN" sz="2800" b="1" i="1">
                <a:solidFill>
                  <a:schemeClr val="bg1"/>
                </a:solidFill>
                <a:latin typeface="Arial" panose="020B0604020202020204" pitchFamily="34" charset="0"/>
                <a:sym typeface="+mn-ea"/>
              </a:rPr>
              <a:t>In addition/ Not only...but also...</a:t>
            </a:r>
            <a:endParaRPr lang="en-US" altLang="zh-CN" sz="2800" b="1" i="1">
              <a:solidFill>
                <a:schemeClr val="bg1"/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88674" y="5718016"/>
            <a:ext cx="316611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>
              <a:buNone/>
            </a:pPr>
            <a:r>
              <a:rPr lang="en-US" altLang="zh-CN" sz="2800" b="1" i="1">
                <a:solidFill>
                  <a:schemeClr val="bg1"/>
                </a:solidFill>
                <a:latin typeface="Arial" panose="020B0604020202020204" pitchFamily="34" charset="0"/>
                <a:sym typeface="+mn-ea"/>
              </a:rPr>
              <a:t>Thus/ Therefore...</a:t>
            </a:r>
            <a:endParaRPr lang="en-US" altLang="zh-CN" sz="2800" b="1" i="1">
              <a:solidFill>
                <a:schemeClr val="bg1"/>
              </a:solidFill>
              <a:latin typeface="Arial" panose="020B0604020202020204" pitchFamily="34" charset="0"/>
              <a:sym typeface="+mn-ea"/>
            </a:endParaRPr>
          </a:p>
        </p:txBody>
      </p:sp>
      <p:grpSp>
        <p:nvGrpSpPr>
          <p:cNvPr id="20" name="组合 19"/>
          <p:cNvGrpSpPr/>
          <p:nvPr>
            <p:custDataLst>
              <p:tags r:id="rId11"/>
            </p:custDataLst>
          </p:nvPr>
        </p:nvGrpSpPr>
        <p:grpSpPr>
          <a:xfrm>
            <a:off x="1613908" y="3847531"/>
            <a:ext cx="427449" cy="445292"/>
            <a:chOff x="1147614" y="2929463"/>
            <a:chExt cx="2061254" cy="2147300"/>
          </a:xfrm>
        </p:grpSpPr>
        <p:sp>
          <p:nvSpPr>
            <p:cNvPr id="23" name="任意多边形 22"/>
            <p:cNvSpPr/>
            <p:nvPr>
              <p:custDataLst>
                <p:tags r:id="rId12"/>
              </p:custDataLst>
            </p:nvPr>
          </p:nvSpPr>
          <p:spPr>
            <a:xfrm>
              <a:off x="1147614" y="3055778"/>
              <a:ext cx="2061254" cy="2020985"/>
            </a:xfrm>
            <a:custGeom>
              <a:avLst/>
              <a:gdLst>
                <a:gd name="connsiteX0" fmla="*/ 529546 w 2234439"/>
                <a:gd name="connsiteY0" fmla="*/ 73 h 2190787"/>
                <a:gd name="connsiteX1" fmla="*/ 678147 w 2234439"/>
                <a:gd name="connsiteY1" fmla="*/ 26203 h 2190787"/>
                <a:gd name="connsiteX2" fmla="*/ 707537 w 2234439"/>
                <a:gd name="connsiteY2" fmla="*/ 38751 h 2190787"/>
                <a:gd name="connsiteX3" fmla="*/ 698339 w 2234439"/>
                <a:gd name="connsiteY3" fmla="*/ 68383 h 2190787"/>
                <a:gd name="connsiteX4" fmla="*/ 689652 w 2234439"/>
                <a:gd name="connsiteY4" fmla="*/ 154553 h 2190787"/>
                <a:gd name="connsiteX5" fmla="*/ 1117219 w 2234439"/>
                <a:gd name="connsiteY5" fmla="*/ 582120 h 2190787"/>
                <a:gd name="connsiteX6" fmla="*/ 1544786 w 2234439"/>
                <a:gd name="connsiteY6" fmla="*/ 154553 h 2190787"/>
                <a:gd name="connsiteX7" fmla="*/ 1536100 w 2234439"/>
                <a:gd name="connsiteY7" fmla="*/ 68383 h 2190787"/>
                <a:gd name="connsiteX8" fmla="*/ 1526902 w 2234439"/>
                <a:gd name="connsiteY8" fmla="*/ 38752 h 2190787"/>
                <a:gd name="connsiteX9" fmla="*/ 1556293 w 2234439"/>
                <a:gd name="connsiteY9" fmla="*/ 26203 h 2190787"/>
                <a:gd name="connsiteX10" fmla="*/ 1117220 w 2234439"/>
                <a:gd name="connsiteY10" fmla="*/ 2190787 h 2190787"/>
                <a:gd name="connsiteX11" fmla="*/ 529546 w 2234439"/>
                <a:gd name="connsiteY11" fmla="*/ 73 h 2190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34439" h="2190787">
                  <a:moveTo>
                    <a:pt x="529546" y="73"/>
                  </a:moveTo>
                  <a:cubicBezTo>
                    <a:pt x="578815" y="930"/>
                    <a:pt x="628788" y="9460"/>
                    <a:pt x="678147" y="26203"/>
                  </a:cubicBezTo>
                  <a:lnTo>
                    <a:pt x="707537" y="38751"/>
                  </a:lnTo>
                  <a:lnTo>
                    <a:pt x="698339" y="68383"/>
                  </a:lnTo>
                  <a:cubicBezTo>
                    <a:pt x="692643" y="96217"/>
                    <a:pt x="689652" y="125036"/>
                    <a:pt x="689652" y="154553"/>
                  </a:cubicBezTo>
                  <a:cubicBezTo>
                    <a:pt x="689652" y="390692"/>
                    <a:pt x="881080" y="582120"/>
                    <a:pt x="1117219" y="582120"/>
                  </a:cubicBezTo>
                  <a:cubicBezTo>
                    <a:pt x="1353358" y="582120"/>
                    <a:pt x="1544786" y="390692"/>
                    <a:pt x="1544786" y="154553"/>
                  </a:cubicBezTo>
                  <a:cubicBezTo>
                    <a:pt x="1544786" y="125036"/>
                    <a:pt x="1541795" y="96217"/>
                    <a:pt x="1536100" y="68383"/>
                  </a:cubicBezTo>
                  <a:lnTo>
                    <a:pt x="1526902" y="38752"/>
                  </a:lnTo>
                  <a:lnTo>
                    <a:pt x="1556293" y="26203"/>
                  </a:lnTo>
                  <a:cubicBezTo>
                    <a:pt x="2173279" y="-183091"/>
                    <a:pt x="2886345" y="891022"/>
                    <a:pt x="1117220" y="2190787"/>
                  </a:cubicBezTo>
                  <a:cubicBezTo>
                    <a:pt x="-510376" y="995003"/>
                    <a:pt x="-37045" y="-9788"/>
                    <a:pt x="529546" y="73"/>
                  </a:cubicBezTo>
                  <a:close/>
                </a:path>
              </a:pathLst>
            </a:custGeom>
            <a:solidFill>
              <a:srgbClr val="207CBC"/>
            </a:solidFill>
            <a:ln>
              <a:noFill/>
            </a:ln>
          </p:spPr>
          <p:style>
            <a:lnRef idx="2">
              <a:srgbClr val="FF4B2D">
                <a:shade val="50000"/>
              </a:srgbClr>
            </a:lnRef>
            <a:fillRef idx="1">
              <a:srgbClr val="FF4B2D"/>
            </a:fillRef>
            <a:effectRef idx="0">
              <a:srgbClr val="FF4B2D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p>
              <a:pPr algn="ctr"/>
              <a:endParaRPr lang="en-US" altLang="zh-CN" smtClean="0">
                <a:solidFill>
                  <a:sysClr val="window" lastClr="FFFFFF"/>
                </a:solidFill>
              </a:endParaRPr>
            </a:p>
          </p:txBody>
        </p:sp>
        <p:sp>
          <p:nvSpPr>
            <p:cNvPr id="24" name="任意多边形 23"/>
            <p:cNvSpPr/>
            <p:nvPr>
              <p:custDataLst>
                <p:tags r:id="rId13"/>
              </p:custDataLst>
            </p:nvPr>
          </p:nvSpPr>
          <p:spPr>
            <a:xfrm>
              <a:off x="1835341" y="2929463"/>
              <a:ext cx="685800" cy="685800"/>
            </a:xfrm>
            <a:custGeom>
              <a:avLst/>
              <a:gdLst>
                <a:gd name="connsiteX0" fmla="*/ 342901 w 685800"/>
                <a:gd name="connsiteY0" fmla="*/ 42334 h 685800"/>
                <a:gd name="connsiteX1" fmla="*/ 643468 w 685800"/>
                <a:gd name="connsiteY1" fmla="*/ 342901 h 685800"/>
                <a:gd name="connsiteX2" fmla="*/ 342901 w 685800"/>
                <a:gd name="connsiteY2" fmla="*/ 643468 h 685800"/>
                <a:gd name="connsiteX3" fmla="*/ 42334 w 685800"/>
                <a:gd name="connsiteY3" fmla="*/ 342901 h 685800"/>
                <a:gd name="connsiteX4" fmla="*/ 342901 w 685800"/>
                <a:gd name="connsiteY4" fmla="*/ 42334 h 685800"/>
                <a:gd name="connsiteX5" fmla="*/ 342900 w 685800"/>
                <a:gd name="connsiteY5" fmla="*/ 4046 h 685800"/>
                <a:gd name="connsiteX6" fmla="*/ 4046 w 685800"/>
                <a:gd name="connsiteY6" fmla="*/ 342900 h 685800"/>
                <a:gd name="connsiteX7" fmla="*/ 342900 w 685800"/>
                <a:gd name="connsiteY7" fmla="*/ 681754 h 685800"/>
                <a:gd name="connsiteX8" fmla="*/ 681754 w 685800"/>
                <a:gd name="connsiteY8" fmla="*/ 342900 h 685800"/>
                <a:gd name="connsiteX9" fmla="*/ 342900 w 685800"/>
                <a:gd name="connsiteY9" fmla="*/ 4046 h 685800"/>
                <a:gd name="connsiteX10" fmla="*/ 342900 w 685800"/>
                <a:gd name="connsiteY10" fmla="*/ 0 h 685800"/>
                <a:gd name="connsiteX11" fmla="*/ 685800 w 685800"/>
                <a:gd name="connsiteY11" fmla="*/ 342900 h 685800"/>
                <a:gd name="connsiteX12" fmla="*/ 342900 w 685800"/>
                <a:gd name="connsiteY12" fmla="*/ 685800 h 685800"/>
                <a:gd name="connsiteX13" fmla="*/ 0 w 685800"/>
                <a:gd name="connsiteY13" fmla="*/ 342900 h 685800"/>
                <a:gd name="connsiteX14" fmla="*/ 342900 w 685800"/>
                <a:gd name="connsiteY14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85800" h="685800">
                  <a:moveTo>
                    <a:pt x="342901" y="42334"/>
                  </a:moveTo>
                  <a:cubicBezTo>
                    <a:pt x="508900" y="42334"/>
                    <a:pt x="643468" y="176902"/>
                    <a:pt x="643468" y="342901"/>
                  </a:cubicBezTo>
                  <a:cubicBezTo>
                    <a:pt x="643468" y="508900"/>
                    <a:pt x="508900" y="643468"/>
                    <a:pt x="342901" y="643468"/>
                  </a:cubicBezTo>
                  <a:cubicBezTo>
                    <a:pt x="176902" y="643468"/>
                    <a:pt x="42334" y="508900"/>
                    <a:pt x="42334" y="342901"/>
                  </a:cubicBezTo>
                  <a:cubicBezTo>
                    <a:pt x="42334" y="176902"/>
                    <a:pt x="176902" y="42334"/>
                    <a:pt x="342901" y="42334"/>
                  </a:cubicBezTo>
                  <a:close/>
                  <a:moveTo>
                    <a:pt x="342900" y="4046"/>
                  </a:moveTo>
                  <a:cubicBezTo>
                    <a:pt x="155756" y="4046"/>
                    <a:pt x="4046" y="155756"/>
                    <a:pt x="4046" y="342900"/>
                  </a:cubicBezTo>
                  <a:cubicBezTo>
                    <a:pt x="4046" y="530044"/>
                    <a:pt x="155756" y="681754"/>
                    <a:pt x="342900" y="681754"/>
                  </a:cubicBezTo>
                  <a:cubicBezTo>
                    <a:pt x="530044" y="681754"/>
                    <a:pt x="681754" y="530044"/>
                    <a:pt x="681754" y="342900"/>
                  </a:cubicBezTo>
                  <a:cubicBezTo>
                    <a:pt x="681754" y="155756"/>
                    <a:pt x="530044" y="4046"/>
                    <a:pt x="342900" y="4046"/>
                  </a:cubicBezTo>
                  <a:close/>
                  <a:moveTo>
                    <a:pt x="342900" y="0"/>
                  </a:moveTo>
                  <a:cubicBezTo>
                    <a:pt x="532278" y="0"/>
                    <a:pt x="685800" y="153522"/>
                    <a:pt x="685800" y="342900"/>
                  </a:cubicBezTo>
                  <a:cubicBezTo>
                    <a:pt x="685800" y="532278"/>
                    <a:pt x="532278" y="685800"/>
                    <a:pt x="342900" y="685800"/>
                  </a:cubicBezTo>
                  <a:cubicBezTo>
                    <a:pt x="153522" y="685800"/>
                    <a:pt x="0" y="532278"/>
                    <a:pt x="0" y="342900"/>
                  </a:cubicBezTo>
                  <a:cubicBezTo>
                    <a:pt x="0" y="153522"/>
                    <a:pt x="153522" y="0"/>
                    <a:pt x="342900" y="0"/>
                  </a:cubicBezTo>
                  <a:close/>
                </a:path>
              </a:pathLst>
            </a:custGeom>
            <a:solidFill>
              <a:srgbClr val="ED9851"/>
            </a:solidFill>
            <a:ln>
              <a:noFill/>
            </a:ln>
          </p:spPr>
          <p:style>
            <a:lnRef idx="2">
              <a:srgbClr val="FF4B2D">
                <a:shade val="50000"/>
              </a:srgbClr>
            </a:lnRef>
            <a:fillRef idx="1">
              <a:srgbClr val="FF4B2D"/>
            </a:fillRef>
            <a:effectRef idx="0">
              <a:srgbClr val="FF4B2D"/>
            </a:effectRef>
            <a:fontRef idx="minor">
              <a:sysClr val="window" lastClr="FFFFFF"/>
            </a:fontRef>
          </p:style>
          <p:txBody>
            <a:bodyPr rtlCol="0" anchor="ctr">
              <a:normAutofit fontScale="30000"/>
            </a:bodyPr>
            <a:p>
              <a:pPr algn="ctr"/>
              <a:r>
                <a:rPr lang="en-US" altLang="zh-CN" dirty="0" smtClean="0">
                  <a:solidFill>
                    <a:sysClr val="window" lastClr="FFFFFF"/>
                  </a:solidFill>
                </a:rPr>
                <a:t>A</a:t>
              </a:r>
              <a:endParaRPr lang="zh-CN" altLang="en-US" dirty="0">
                <a:solidFill>
                  <a:sysClr val="window" lastClr="FFFFFF"/>
                </a:solidFill>
              </a:endParaRPr>
            </a:p>
          </p:txBody>
        </p:sp>
      </p:grpSp>
      <p:grpSp>
        <p:nvGrpSpPr>
          <p:cNvPr id="25" name="组合 24"/>
          <p:cNvGrpSpPr/>
          <p:nvPr>
            <p:custDataLst>
              <p:tags r:id="rId14"/>
            </p:custDataLst>
          </p:nvPr>
        </p:nvGrpSpPr>
        <p:grpSpPr>
          <a:xfrm>
            <a:off x="1604082" y="4520584"/>
            <a:ext cx="427449" cy="461668"/>
            <a:chOff x="1147614" y="2929463"/>
            <a:chExt cx="2061254" cy="2226269"/>
          </a:xfrm>
        </p:grpSpPr>
        <p:sp>
          <p:nvSpPr>
            <p:cNvPr id="26" name="任意多边形 25"/>
            <p:cNvSpPr/>
            <p:nvPr>
              <p:custDataLst>
                <p:tags r:id="rId15"/>
              </p:custDataLst>
            </p:nvPr>
          </p:nvSpPr>
          <p:spPr>
            <a:xfrm>
              <a:off x="1147614" y="3134747"/>
              <a:ext cx="2061254" cy="2020985"/>
            </a:xfrm>
            <a:custGeom>
              <a:avLst/>
              <a:gdLst>
                <a:gd name="connsiteX0" fmla="*/ 529546 w 2234439"/>
                <a:gd name="connsiteY0" fmla="*/ 73 h 2190787"/>
                <a:gd name="connsiteX1" fmla="*/ 678147 w 2234439"/>
                <a:gd name="connsiteY1" fmla="*/ 26203 h 2190787"/>
                <a:gd name="connsiteX2" fmla="*/ 707537 w 2234439"/>
                <a:gd name="connsiteY2" fmla="*/ 38751 h 2190787"/>
                <a:gd name="connsiteX3" fmla="*/ 698339 w 2234439"/>
                <a:gd name="connsiteY3" fmla="*/ 68383 h 2190787"/>
                <a:gd name="connsiteX4" fmla="*/ 689652 w 2234439"/>
                <a:gd name="connsiteY4" fmla="*/ 154553 h 2190787"/>
                <a:gd name="connsiteX5" fmla="*/ 1117219 w 2234439"/>
                <a:gd name="connsiteY5" fmla="*/ 582120 h 2190787"/>
                <a:gd name="connsiteX6" fmla="*/ 1544786 w 2234439"/>
                <a:gd name="connsiteY6" fmla="*/ 154553 h 2190787"/>
                <a:gd name="connsiteX7" fmla="*/ 1536100 w 2234439"/>
                <a:gd name="connsiteY7" fmla="*/ 68383 h 2190787"/>
                <a:gd name="connsiteX8" fmla="*/ 1526902 w 2234439"/>
                <a:gd name="connsiteY8" fmla="*/ 38752 h 2190787"/>
                <a:gd name="connsiteX9" fmla="*/ 1556293 w 2234439"/>
                <a:gd name="connsiteY9" fmla="*/ 26203 h 2190787"/>
                <a:gd name="connsiteX10" fmla="*/ 1117220 w 2234439"/>
                <a:gd name="connsiteY10" fmla="*/ 2190787 h 2190787"/>
                <a:gd name="connsiteX11" fmla="*/ 529546 w 2234439"/>
                <a:gd name="connsiteY11" fmla="*/ 73 h 2190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34439" h="2190787">
                  <a:moveTo>
                    <a:pt x="529546" y="73"/>
                  </a:moveTo>
                  <a:cubicBezTo>
                    <a:pt x="578815" y="930"/>
                    <a:pt x="628788" y="9460"/>
                    <a:pt x="678147" y="26203"/>
                  </a:cubicBezTo>
                  <a:lnTo>
                    <a:pt x="707537" y="38751"/>
                  </a:lnTo>
                  <a:lnTo>
                    <a:pt x="698339" y="68383"/>
                  </a:lnTo>
                  <a:cubicBezTo>
                    <a:pt x="692643" y="96217"/>
                    <a:pt x="689652" y="125036"/>
                    <a:pt x="689652" y="154553"/>
                  </a:cubicBezTo>
                  <a:cubicBezTo>
                    <a:pt x="689652" y="390692"/>
                    <a:pt x="881080" y="582120"/>
                    <a:pt x="1117219" y="582120"/>
                  </a:cubicBezTo>
                  <a:cubicBezTo>
                    <a:pt x="1353358" y="582120"/>
                    <a:pt x="1544786" y="390692"/>
                    <a:pt x="1544786" y="154553"/>
                  </a:cubicBezTo>
                  <a:cubicBezTo>
                    <a:pt x="1544786" y="125036"/>
                    <a:pt x="1541795" y="96217"/>
                    <a:pt x="1536100" y="68383"/>
                  </a:cubicBezTo>
                  <a:lnTo>
                    <a:pt x="1526902" y="38752"/>
                  </a:lnTo>
                  <a:lnTo>
                    <a:pt x="1556293" y="26203"/>
                  </a:lnTo>
                  <a:cubicBezTo>
                    <a:pt x="2173279" y="-183091"/>
                    <a:pt x="2886345" y="891022"/>
                    <a:pt x="1117220" y="2190787"/>
                  </a:cubicBezTo>
                  <a:cubicBezTo>
                    <a:pt x="-510376" y="995003"/>
                    <a:pt x="-37045" y="-9788"/>
                    <a:pt x="529546" y="73"/>
                  </a:cubicBezTo>
                  <a:close/>
                </a:path>
              </a:pathLst>
            </a:custGeom>
            <a:solidFill>
              <a:srgbClr val="0EA490"/>
            </a:solidFill>
            <a:ln>
              <a:noFill/>
            </a:ln>
          </p:spPr>
          <p:style>
            <a:lnRef idx="2">
              <a:srgbClr val="FF4B2D">
                <a:shade val="50000"/>
              </a:srgbClr>
            </a:lnRef>
            <a:fillRef idx="1">
              <a:srgbClr val="FF4B2D"/>
            </a:fillRef>
            <a:effectRef idx="0">
              <a:srgbClr val="FF4B2D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p>
              <a:pPr algn="ctr"/>
              <a:endParaRPr lang="en-US" altLang="zh-CN" smtClean="0">
                <a:solidFill>
                  <a:sysClr val="window" lastClr="FFFFFF"/>
                </a:solidFill>
              </a:endParaRPr>
            </a:p>
          </p:txBody>
        </p:sp>
        <p:sp>
          <p:nvSpPr>
            <p:cNvPr id="31" name="任意多边形 30"/>
            <p:cNvSpPr/>
            <p:nvPr>
              <p:custDataLst>
                <p:tags r:id="rId16"/>
              </p:custDataLst>
            </p:nvPr>
          </p:nvSpPr>
          <p:spPr>
            <a:xfrm>
              <a:off x="1835341" y="2929463"/>
              <a:ext cx="685800" cy="685800"/>
            </a:xfrm>
            <a:custGeom>
              <a:avLst/>
              <a:gdLst>
                <a:gd name="connsiteX0" fmla="*/ 342901 w 685800"/>
                <a:gd name="connsiteY0" fmla="*/ 42334 h 685800"/>
                <a:gd name="connsiteX1" fmla="*/ 643468 w 685800"/>
                <a:gd name="connsiteY1" fmla="*/ 342901 h 685800"/>
                <a:gd name="connsiteX2" fmla="*/ 342901 w 685800"/>
                <a:gd name="connsiteY2" fmla="*/ 643468 h 685800"/>
                <a:gd name="connsiteX3" fmla="*/ 42334 w 685800"/>
                <a:gd name="connsiteY3" fmla="*/ 342901 h 685800"/>
                <a:gd name="connsiteX4" fmla="*/ 342901 w 685800"/>
                <a:gd name="connsiteY4" fmla="*/ 42334 h 685800"/>
                <a:gd name="connsiteX5" fmla="*/ 342900 w 685800"/>
                <a:gd name="connsiteY5" fmla="*/ 4046 h 685800"/>
                <a:gd name="connsiteX6" fmla="*/ 4046 w 685800"/>
                <a:gd name="connsiteY6" fmla="*/ 342900 h 685800"/>
                <a:gd name="connsiteX7" fmla="*/ 342900 w 685800"/>
                <a:gd name="connsiteY7" fmla="*/ 681754 h 685800"/>
                <a:gd name="connsiteX8" fmla="*/ 681754 w 685800"/>
                <a:gd name="connsiteY8" fmla="*/ 342900 h 685800"/>
                <a:gd name="connsiteX9" fmla="*/ 342900 w 685800"/>
                <a:gd name="connsiteY9" fmla="*/ 4046 h 685800"/>
                <a:gd name="connsiteX10" fmla="*/ 342900 w 685800"/>
                <a:gd name="connsiteY10" fmla="*/ 0 h 685800"/>
                <a:gd name="connsiteX11" fmla="*/ 685800 w 685800"/>
                <a:gd name="connsiteY11" fmla="*/ 342900 h 685800"/>
                <a:gd name="connsiteX12" fmla="*/ 342900 w 685800"/>
                <a:gd name="connsiteY12" fmla="*/ 685800 h 685800"/>
                <a:gd name="connsiteX13" fmla="*/ 0 w 685800"/>
                <a:gd name="connsiteY13" fmla="*/ 342900 h 685800"/>
                <a:gd name="connsiteX14" fmla="*/ 342900 w 685800"/>
                <a:gd name="connsiteY14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85800" h="685800">
                  <a:moveTo>
                    <a:pt x="342901" y="42334"/>
                  </a:moveTo>
                  <a:cubicBezTo>
                    <a:pt x="508900" y="42334"/>
                    <a:pt x="643468" y="176902"/>
                    <a:pt x="643468" y="342901"/>
                  </a:cubicBezTo>
                  <a:cubicBezTo>
                    <a:pt x="643468" y="508900"/>
                    <a:pt x="508900" y="643468"/>
                    <a:pt x="342901" y="643468"/>
                  </a:cubicBezTo>
                  <a:cubicBezTo>
                    <a:pt x="176902" y="643468"/>
                    <a:pt x="42334" y="508900"/>
                    <a:pt x="42334" y="342901"/>
                  </a:cubicBezTo>
                  <a:cubicBezTo>
                    <a:pt x="42334" y="176902"/>
                    <a:pt x="176902" y="42334"/>
                    <a:pt x="342901" y="42334"/>
                  </a:cubicBezTo>
                  <a:close/>
                  <a:moveTo>
                    <a:pt x="342900" y="4046"/>
                  </a:moveTo>
                  <a:cubicBezTo>
                    <a:pt x="155756" y="4046"/>
                    <a:pt x="4046" y="155756"/>
                    <a:pt x="4046" y="342900"/>
                  </a:cubicBezTo>
                  <a:cubicBezTo>
                    <a:pt x="4046" y="530044"/>
                    <a:pt x="155756" y="681754"/>
                    <a:pt x="342900" y="681754"/>
                  </a:cubicBezTo>
                  <a:cubicBezTo>
                    <a:pt x="530044" y="681754"/>
                    <a:pt x="681754" y="530044"/>
                    <a:pt x="681754" y="342900"/>
                  </a:cubicBezTo>
                  <a:cubicBezTo>
                    <a:pt x="681754" y="155756"/>
                    <a:pt x="530044" y="4046"/>
                    <a:pt x="342900" y="4046"/>
                  </a:cubicBezTo>
                  <a:close/>
                  <a:moveTo>
                    <a:pt x="342900" y="0"/>
                  </a:moveTo>
                  <a:cubicBezTo>
                    <a:pt x="532278" y="0"/>
                    <a:pt x="685800" y="153522"/>
                    <a:pt x="685800" y="342900"/>
                  </a:cubicBezTo>
                  <a:cubicBezTo>
                    <a:pt x="685800" y="532278"/>
                    <a:pt x="532278" y="685800"/>
                    <a:pt x="342900" y="685800"/>
                  </a:cubicBezTo>
                  <a:cubicBezTo>
                    <a:pt x="153522" y="685800"/>
                    <a:pt x="0" y="532278"/>
                    <a:pt x="0" y="342900"/>
                  </a:cubicBezTo>
                  <a:cubicBezTo>
                    <a:pt x="0" y="153522"/>
                    <a:pt x="153522" y="0"/>
                    <a:pt x="342900" y="0"/>
                  </a:cubicBezTo>
                  <a:close/>
                </a:path>
              </a:pathLst>
            </a:custGeom>
            <a:solidFill>
              <a:srgbClr val="ED9851"/>
            </a:solidFill>
            <a:ln>
              <a:noFill/>
            </a:ln>
          </p:spPr>
          <p:style>
            <a:lnRef idx="2">
              <a:srgbClr val="FF4B2D">
                <a:shade val="50000"/>
              </a:srgbClr>
            </a:lnRef>
            <a:fillRef idx="1">
              <a:srgbClr val="FF4B2D"/>
            </a:fillRef>
            <a:effectRef idx="0">
              <a:srgbClr val="FF4B2D"/>
            </a:effectRef>
            <a:fontRef idx="minor">
              <a:sysClr val="window" lastClr="FFFFFF"/>
            </a:fontRef>
          </p:style>
          <p:txBody>
            <a:bodyPr rtlCol="0" anchor="ctr">
              <a:normAutofit fontScale="30000"/>
            </a:bodyPr>
            <a:p>
              <a:pPr algn="ctr"/>
              <a:r>
                <a:rPr lang="en-US" altLang="zh-CN" dirty="0" smtClean="0">
                  <a:solidFill>
                    <a:sysClr val="window" lastClr="FFFFFF"/>
                  </a:solidFill>
                </a:rPr>
                <a:t>A</a:t>
              </a:r>
              <a:endParaRPr lang="zh-CN" altLang="en-US" dirty="0">
                <a:solidFill>
                  <a:sysClr val="window" lastClr="FFFFFF"/>
                </a:solidFill>
              </a:endParaRPr>
            </a:p>
          </p:txBody>
        </p:sp>
      </p:grpSp>
      <p:grpSp>
        <p:nvGrpSpPr>
          <p:cNvPr id="36" name="组合 35"/>
          <p:cNvGrpSpPr/>
          <p:nvPr>
            <p:custDataLst>
              <p:tags r:id="rId17"/>
            </p:custDataLst>
          </p:nvPr>
        </p:nvGrpSpPr>
        <p:grpSpPr>
          <a:xfrm>
            <a:off x="1618820" y="5167434"/>
            <a:ext cx="427449" cy="461668"/>
            <a:chOff x="1147614" y="2929463"/>
            <a:chExt cx="2061254" cy="2226269"/>
          </a:xfrm>
        </p:grpSpPr>
        <p:sp>
          <p:nvSpPr>
            <p:cNvPr id="41" name="任意多边形 40"/>
            <p:cNvSpPr/>
            <p:nvPr>
              <p:custDataLst>
                <p:tags r:id="rId18"/>
              </p:custDataLst>
            </p:nvPr>
          </p:nvSpPr>
          <p:spPr>
            <a:xfrm>
              <a:off x="1147614" y="3134747"/>
              <a:ext cx="2061254" cy="2020985"/>
            </a:xfrm>
            <a:custGeom>
              <a:avLst/>
              <a:gdLst>
                <a:gd name="connsiteX0" fmla="*/ 529546 w 2234439"/>
                <a:gd name="connsiteY0" fmla="*/ 73 h 2190787"/>
                <a:gd name="connsiteX1" fmla="*/ 678147 w 2234439"/>
                <a:gd name="connsiteY1" fmla="*/ 26203 h 2190787"/>
                <a:gd name="connsiteX2" fmla="*/ 707537 w 2234439"/>
                <a:gd name="connsiteY2" fmla="*/ 38751 h 2190787"/>
                <a:gd name="connsiteX3" fmla="*/ 698339 w 2234439"/>
                <a:gd name="connsiteY3" fmla="*/ 68383 h 2190787"/>
                <a:gd name="connsiteX4" fmla="*/ 689652 w 2234439"/>
                <a:gd name="connsiteY4" fmla="*/ 154553 h 2190787"/>
                <a:gd name="connsiteX5" fmla="*/ 1117219 w 2234439"/>
                <a:gd name="connsiteY5" fmla="*/ 582120 h 2190787"/>
                <a:gd name="connsiteX6" fmla="*/ 1544786 w 2234439"/>
                <a:gd name="connsiteY6" fmla="*/ 154553 h 2190787"/>
                <a:gd name="connsiteX7" fmla="*/ 1536100 w 2234439"/>
                <a:gd name="connsiteY7" fmla="*/ 68383 h 2190787"/>
                <a:gd name="connsiteX8" fmla="*/ 1526902 w 2234439"/>
                <a:gd name="connsiteY8" fmla="*/ 38752 h 2190787"/>
                <a:gd name="connsiteX9" fmla="*/ 1556293 w 2234439"/>
                <a:gd name="connsiteY9" fmla="*/ 26203 h 2190787"/>
                <a:gd name="connsiteX10" fmla="*/ 1117220 w 2234439"/>
                <a:gd name="connsiteY10" fmla="*/ 2190787 h 2190787"/>
                <a:gd name="connsiteX11" fmla="*/ 529546 w 2234439"/>
                <a:gd name="connsiteY11" fmla="*/ 73 h 2190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34439" h="2190787">
                  <a:moveTo>
                    <a:pt x="529546" y="73"/>
                  </a:moveTo>
                  <a:cubicBezTo>
                    <a:pt x="578815" y="930"/>
                    <a:pt x="628788" y="9460"/>
                    <a:pt x="678147" y="26203"/>
                  </a:cubicBezTo>
                  <a:lnTo>
                    <a:pt x="707537" y="38751"/>
                  </a:lnTo>
                  <a:lnTo>
                    <a:pt x="698339" y="68383"/>
                  </a:lnTo>
                  <a:cubicBezTo>
                    <a:pt x="692643" y="96217"/>
                    <a:pt x="689652" y="125036"/>
                    <a:pt x="689652" y="154553"/>
                  </a:cubicBezTo>
                  <a:cubicBezTo>
                    <a:pt x="689652" y="390692"/>
                    <a:pt x="881080" y="582120"/>
                    <a:pt x="1117219" y="582120"/>
                  </a:cubicBezTo>
                  <a:cubicBezTo>
                    <a:pt x="1353358" y="582120"/>
                    <a:pt x="1544786" y="390692"/>
                    <a:pt x="1544786" y="154553"/>
                  </a:cubicBezTo>
                  <a:cubicBezTo>
                    <a:pt x="1544786" y="125036"/>
                    <a:pt x="1541795" y="96217"/>
                    <a:pt x="1536100" y="68383"/>
                  </a:cubicBezTo>
                  <a:lnTo>
                    <a:pt x="1526902" y="38752"/>
                  </a:lnTo>
                  <a:lnTo>
                    <a:pt x="1556293" y="26203"/>
                  </a:lnTo>
                  <a:cubicBezTo>
                    <a:pt x="2173279" y="-183091"/>
                    <a:pt x="2886345" y="891022"/>
                    <a:pt x="1117220" y="2190787"/>
                  </a:cubicBezTo>
                  <a:cubicBezTo>
                    <a:pt x="-510376" y="995003"/>
                    <a:pt x="-37045" y="-9788"/>
                    <a:pt x="529546" y="73"/>
                  </a:cubicBezTo>
                  <a:close/>
                </a:path>
              </a:pathLst>
            </a:custGeom>
            <a:solidFill>
              <a:srgbClr val="0EA490"/>
            </a:solidFill>
            <a:ln>
              <a:noFill/>
            </a:ln>
          </p:spPr>
          <p:style>
            <a:lnRef idx="2">
              <a:srgbClr val="FF4B2D">
                <a:shade val="50000"/>
              </a:srgbClr>
            </a:lnRef>
            <a:fillRef idx="1">
              <a:srgbClr val="FF4B2D"/>
            </a:fillRef>
            <a:effectRef idx="0">
              <a:srgbClr val="FF4B2D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p>
              <a:pPr algn="ctr"/>
              <a:endParaRPr lang="en-US" altLang="zh-CN" smtClean="0">
                <a:solidFill>
                  <a:sysClr val="window" lastClr="FFFFFF"/>
                </a:solidFill>
              </a:endParaRPr>
            </a:p>
          </p:txBody>
        </p:sp>
        <p:sp>
          <p:nvSpPr>
            <p:cNvPr id="42" name="任意多边形 41"/>
            <p:cNvSpPr/>
            <p:nvPr>
              <p:custDataLst>
                <p:tags r:id="rId19"/>
              </p:custDataLst>
            </p:nvPr>
          </p:nvSpPr>
          <p:spPr>
            <a:xfrm>
              <a:off x="1835341" y="2929463"/>
              <a:ext cx="685800" cy="685800"/>
            </a:xfrm>
            <a:custGeom>
              <a:avLst/>
              <a:gdLst>
                <a:gd name="connsiteX0" fmla="*/ 342901 w 685800"/>
                <a:gd name="connsiteY0" fmla="*/ 42334 h 685800"/>
                <a:gd name="connsiteX1" fmla="*/ 643468 w 685800"/>
                <a:gd name="connsiteY1" fmla="*/ 342901 h 685800"/>
                <a:gd name="connsiteX2" fmla="*/ 342901 w 685800"/>
                <a:gd name="connsiteY2" fmla="*/ 643468 h 685800"/>
                <a:gd name="connsiteX3" fmla="*/ 42334 w 685800"/>
                <a:gd name="connsiteY3" fmla="*/ 342901 h 685800"/>
                <a:gd name="connsiteX4" fmla="*/ 342901 w 685800"/>
                <a:gd name="connsiteY4" fmla="*/ 42334 h 685800"/>
                <a:gd name="connsiteX5" fmla="*/ 342900 w 685800"/>
                <a:gd name="connsiteY5" fmla="*/ 4046 h 685800"/>
                <a:gd name="connsiteX6" fmla="*/ 4046 w 685800"/>
                <a:gd name="connsiteY6" fmla="*/ 342900 h 685800"/>
                <a:gd name="connsiteX7" fmla="*/ 342900 w 685800"/>
                <a:gd name="connsiteY7" fmla="*/ 681754 h 685800"/>
                <a:gd name="connsiteX8" fmla="*/ 681754 w 685800"/>
                <a:gd name="connsiteY8" fmla="*/ 342900 h 685800"/>
                <a:gd name="connsiteX9" fmla="*/ 342900 w 685800"/>
                <a:gd name="connsiteY9" fmla="*/ 4046 h 685800"/>
                <a:gd name="connsiteX10" fmla="*/ 342900 w 685800"/>
                <a:gd name="connsiteY10" fmla="*/ 0 h 685800"/>
                <a:gd name="connsiteX11" fmla="*/ 685800 w 685800"/>
                <a:gd name="connsiteY11" fmla="*/ 342900 h 685800"/>
                <a:gd name="connsiteX12" fmla="*/ 342900 w 685800"/>
                <a:gd name="connsiteY12" fmla="*/ 685800 h 685800"/>
                <a:gd name="connsiteX13" fmla="*/ 0 w 685800"/>
                <a:gd name="connsiteY13" fmla="*/ 342900 h 685800"/>
                <a:gd name="connsiteX14" fmla="*/ 342900 w 685800"/>
                <a:gd name="connsiteY14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85800" h="685800">
                  <a:moveTo>
                    <a:pt x="342901" y="42334"/>
                  </a:moveTo>
                  <a:cubicBezTo>
                    <a:pt x="508900" y="42334"/>
                    <a:pt x="643468" y="176902"/>
                    <a:pt x="643468" y="342901"/>
                  </a:cubicBezTo>
                  <a:cubicBezTo>
                    <a:pt x="643468" y="508900"/>
                    <a:pt x="508900" y="643468"/>
                    <a:pt x="342901" y="643468"/>
                  </a:cubicBezTo>
                  <a:cubicBezTo>
                    <a:pt x="176902" y="643468"/>
                    <a:pt x="42334" y="508900"/>
                    <a:pt x="42334" y="342901"/>
                  </a:cubicBezTo>
                  <a:cubicBezTo>
                    <a:pt x="42334" y="176902"/>
                    <a:pt x="176902" y="42334"/>
                    <a:pt x="342901" y="42334"/>
                  </a:cubicBezTo>
                  <a:close/>
                  <a:moveTo>
                    <a:pt x="342900" y="4046"/>
                  </a:moveTo>
                  <a:cubicBezTo>
                    <a:pt x="155756" y="4046"/>
                    <a:pt x="4046" y="155756"/>
                    <a:pt x="4046" y="342900"/>
                  </a:cubicBezTo>
                  <a:cubicBezTo>
                    <a:pt x="4046" y="530044"/>
                    <a:pt x="155756" y="681754"/>
                    <a:pt x="342900" y="681754"/>
                  </a:cubicBezTo>
                  <a:cubicBezTo>
                    <a:pt x="530044" y="681754"/>
                    <a:pt x="681754" y="530044"/>
                    <a:pt x="681754" y="342900"/>
                  </a:cubicBezTo>
                  <a:cubicBezTo>
                    <a:pt x="681754" y="155756"/>
                    <a:pt x="530044" y="4046"/>
                    <a:pt x="342900" y="4046"/>
                  </a:cubicBezTo>
                  <a:close/>
                  <a:moveTo>
                    <a:pt x="342900" y="0"/>
                  </a:moveTo>
                  <a:cubicBezTo>
                    <a:pt x="532278" y="0"/>
                    <a:pt x="685800" y="153522"/>
                    <a:pt x="685800" y="342900"/>
                  </a:cubicBezTo>
                  <a:cubicBezTo>
                    <a:pt x="685800" y="532278"/>
                    <a:pt x="532278" y="685800"/>
                    <a:pt x="342900" y="685800"/>
                  </a:cubicBezTo>
                  <a:cubicBezTo>
                    <a:pt x="153522" y="685800"/>
                    <a:pt x="0" y="532278"/>
                    <a:pt x="0" y="342900"/>
                  </a:cubicBezTo>
                  <a:cubicBezTo>
                    <a:pt x="0" y="153522"/>
                    <a:pt x="153522" y="0"/>
                    <a:pt x="342900" y="0"/>
                  </a:cubicBezTo>
                  <a:close/>
                </a:path>
              </a:pathLst>
            </a:custGeom>
            <a:solidFill>
              <a:srgbClr val="ED9851"/>
            </a:solidFill>
            <a:ln>
              <a:noFill/>
            </a:ln>
          </p:spPr>
          <p:style>
            <a:lnRef idx="2">
              <a:srgbClr val="FF4B2D">
                <a:shade val="50000"/>
              </a:srgbClr>
            </a:lnRef>
            <a:fillRef idx="1">
              <a:srgbClr val="FF4B2D"/>
            </a:fillRef>
            <a:effectRef idx="0">
              <a:srgbClr val="FF4B2D"/>
            </a:effectRef>
            <a:fontRef idx="minor">
              <a:sysClr val="window" lastClr="FFFFFF"/>
            </a:fontRef>
          </p:style>
          <p:txBody>
            <a:bodyPr rtlCol="0" anchor="ctr">
              <a:normAutofit fontScale="30000"/>
            </a:bodyPr>
            <a:p>
              <a:pPr algn="ctr"/>
              <a:r>
                <a:rPr lang="en-US" altLang="zh-CN" dirty="0" smtClean="0">
                  <a:solidFill>
                    <a:sysClr val="window" lastClr="FFFFFF"/>
                  </a:solidFill>
                </a:rPr>
                <a:t>A</a:t>
              </a:r>
              <a:endParaRPr lang="zh-CN" altLang="en-US" dirty="0">
                <a:solidFill>
                  <a:sysClr val="window" lastClr="FFFFFF"/>
                </a:solidFill>
              </a:endParaRPr>
            </a:p>
          </p:txBody>
        </p:sp>
      </p:grpSp>
      <p:grpSp>
        <p:nvGrpSpPr>
          <p:cNvPr id="43" name="组合 42"/>
          <p:cNvGrpSpPr/>
          <p:nvPr>
            <p:custDataLst>
              <p:tags r:id="rId20"/>
            </p:custDataLst>
          </p:nvPr>
        </p:nvGrpSpPr>
        <p:grpSpPr>
          <a:xfrm>
            <a:off x="1633559" y="5853588"/>
            <a:ext cx="427449" cy="461668"/>
            <a:chOff x="1147614" y="2929463"/>
            <a:chExt cx="2061254" cy="2226269"/>
          </a:xfrm>
        </p:grpSpPr>
        <p:sp>
          <p:nvSpPr>
            <p:cNvPr id="44" name="任意多边形 43"/>
            <p:cNvSpPr/>
            <p:nvPr>
              <p:custDataLst>
                <p:tags r:id="rId21"/>
              </p:custDataLst>
            </p:nvPr>
          </p:nvSpPr>
          <p:spPr>
            <a:xfrm>
              <a:off x="1147614" y="3134747"/>
              <a:ext cx="2061254" cy="2020985"/>
            </a:xfrm>
            <a:custGeom>
              <a:avLst/>
              <a:gdLst>
                <a:gd name="connsiteX0" fmla="*/ 529546 w 2234439"/>
                <a:gd name="connsiteY0" fmla="*/ 73 h 2190787"/>
                <a:gd name="connsiteX1" fmla="*/ 678147 w 2234439"/>
                <a:gd name="connsiteY1" fmla="*/ 26203 h 2190787"/>
                <a:gd name="connsiteX2" fmla="*/ 707537 w 2234439"/>
                <a:gd name="connsiteY2" fmla="*/ 38751 h 2190787"/>
                <a:gd name="connsiteX3" fmla="*/ 698339 w 2234439"/>
                <a:gd name="connsiteY3" fmla="*/ 68383 h 2190787"/>
                <a:gd name="connsiteX4" fmla="*/ 689652 w 2234439"/>
                <a:gd name="connsiteY4" fmla="*/ 154553 h 2190787"/>
                <a:gd name="connsiteX5" fmla="*/ 1117219 w 2234439"/>
                <a:gd name="connsiteY5" fmla="*/ 582120 h 2190787"/>
                <a:gd name="connsiteX6" fmla="*/ 1544786 w 2234439"/>
                <a:gd name="connsiteY6" fmla="*/ 154553 h 2190787"/>
                <a:gd name="connsiteX7" fmla="*/ 1536100 w 2234439"/>
                <a:gd name="connsiteY7" fmla="*/ 68383 h 2190787"/>
                <a:gd name="connsiteX8" fmla="*/ 1526902 w 2234439"/>
                <a:gd name="connsiteY8" fmla="*/ 38752 h 2190787"/>
                <a:gd name="connsiteX9" fmla="*/ 1556293 w 2234439"/>
                <a:gd name="connsiteY9" fmla="*/ 26203 h 2190787"/>
                <a:gd name="connsiteX10" fmla="*/ 1117220 w 2234439"/>
                <a:gd name="connsiteY10" fmla="*/ 2190787 h 2190787"/>
                <a:gd name="connsiteX11" fmla="*/ 529546 w 2234439"/>
                <a:gd name="connsiteY11" fmla="*/ 73 h 2190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34439" h="2190787">
                  <a:moveTo>
                    <a:pt x="529546" y="73"/>
                  </a:moveTo>
                  <a:cubicBezTo>
                    <a:pt x="578815" y="930"/>
                    <a:pt x="628788" y="9460"/>
                    <a:pt x="678147" y="26203"/>
                  </a:cubicBezTo>
                  <a:lnTo>
                    <a:pt x="707537" y="38751"/>
                  </a:lnTo>
                  <a:lnTo>
                    <a:pt x="698339" y="68383"/>
                  </a:lnTo>
                  <a:cubicBezTo>
                    <a:pt x="692643" y="96217"/>
                    <a:pt x="689652" y="125036"/>
                    <a:pt x="689652" y="154553"/>
                  </a:cubicBezTo>
                  <a:cubicBezTo>
                    <a:pt x="689652" y="390692"/>
                    <a:pt x="881080" y="582120"/>
                    <a:pt x="1117219" y="582120"/>
                  </a:cubicBezTo>
                  <a:cubicBezTo>
                    <a:pt x="1353358" y="582120"/>
                    <a:pt x="1544786" y="390692"/>
                    <a:pt x="1544786" y="154553"/>
                  </a:cubicBezTo>
                  <a:cubicBezTo>
                    <a:pt x="1544786" y="125036"/>
                    <a:pt x="1541795" y="96217"/>
                    <a:pt x="1536100" y="68383"/>
                  </a:cubicBezTo>
                  <a:lnTo>
                    <a:pt x="1526902" y="38752"/>
                  </a:lnTo>
                  <a:lnTo>
                    <a:pt x="1556293" y="26203"/>
                  </a:lnTo>
                  <a:cubicBezTo>
                    <a:pt x="2173279" y="-183091"/>
                    <a:pt x="2886345" y="891022"/>
                    <a:pt x="1117220" y="2190787"/>
                  </a:cubicBezTo>
                  <a:cubicBezTo>
                    <a:pt x="-510376" y="995003"/>
                    <a:pt x="-37045" y="-9788"/>
                    <a:pt x="529546" y="73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rgbClr val="FF4B2D">
                <a:shade val="50000"/>
              </a:srgbClr>
            </a:lnRef>
            <a:fillRef idx="1">
              <a:srgbClr val="FF4B2D"/>
            </a:fillRef>
            <a:effectRef idx="0">
              <a:srgbClr val="FF4B2D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p>
              <a:pPr algn="ctr"/>
              <a:endParaRPr lang="en-US" altLang="zh-CN" smtClean="0">
                <a:solidFill>
                  <a:sysClr val="window" lastClr="FFFFFF"/>
                </a:solidFill>
              </a:endParaRPr>
            </a:p>
          </p:txBody>
        </p:sp>
        <p:sp>
          <p:nvSpPr>
            <p:cNvPr id="45" name="任意多边形 44"/>
            <p:cNvSpPr/>
            <p:nvPr>
              <p:custDataLst>
                <p:tags r:id="rId22"/>
              </p:custDataLst>
            </p:nvPr>
          </p:nvSpPr>
          <p:spPr>
            <a:xfrm>
              <a:off x="1835341" y="2929463"/>
              <a:ext cx="685800" cy="685800"/>
            </a:xfrm>
            <a:custGeom>
              <a:avLst/>
              <a:gdLst>
                <a:gd name="connsiteX0" fmla="*/ 342901 w 685800"/>
                <a:gd name="connsiteY0" fmla="*/ 42334 h 685800"/>
                <a:gd name="connsiteX1" fmla="*/ 643468 w 685800"/>
                <a:gd name="connsiteY1" fmla="*/ 342901 h 685800"/>
                <a:gd name="connsiteX2" fmla="*/ 342901 w 685800"/>
                <a:gd name="connsiteY2" fmla="*/ 643468 h 685800"/>
                <a:gd name="connsiteX3" fmla="*/ 42334 w 685800"/>
                <a:gd name="connsiteY3" fmla="*/ 342901 h 685800"/>
                <a:gd name="connsiteX4" fmla="*/ 342901 w 685800"/>
                <a:gd name="connsiteY4" fmla="*/ 42334 h 685800"/>
                <a:gd name="connsiteX5" fmla="*/ 342900 w 685800"/>
                <a:gd name="connsiteY5" fmla="*/ 4046 h 685800"/>
                <a:gd name="connsiteX6" fmla="*/ 4046 w 685800"/>
                <a:gd name="connsiteY6" fmla="*/ 342900 h 685800"/>
                <a:gd name="connsiteX7" fmla="*/ 342900 w 685800"/>
                <a:gd name="connsiteY7" fmla="*/ 681754 h 685800"/>
                <a:gd name="connsiteX8" fmla="*/ 681754 w 685800"/>
                <a:gd name="connsiteY8" fmla="*/ 342900 h 685800"/>
                <a:gd name="connsiteX9" fmla="*/ 342900 w 685800"/>
                <a:gd name="connsiteY9" fmla="*/ 4046 h 685800"/>
                <a:gd name="connsiteX10" fmla="*/ 342900 w 685800"/>
                <a:gd name="connsiteY10" fmla="*/ 0 h 685800"/>
                <a:gd name="connsiteX11" fmla="*/ 685800 w 685800"/>
                <a:gd name="connsiteY11" fmla="*/ 342900 h 685800"/>
                <a:gd name="connsiteX12" fmla="*/ 342900 w 685800"/>
                <a:gd name="connsiteY12" fmla="*/ 685800 h 685800"/>
                <a:gd name="connsiteX13" fmla="*/ 0 w 685800"/>
                <a:gd name="connsiteY13" fmla="*/ 342900 h 685800"/>
                <a:gd name="connsiteX14" fmla="*/ 342900 w 685800"/>
                <a:gd name="connsiteY14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85800" h="685800">
                  <a:moveTo>
                    <a:pt x="342901" y="42334"/>
                  </a:moveTo>
                  <a:cubicBezTo>
                    <a:pt x="508900" y="42334"/>
                    <a:pt x="643468" y="176902"/>
                    <a:pt x="643468" y="342901"/>
                  </a:cubicBezTo>
                  <a:cubicBezTo>
                    <a:pt x="643468" y="508900"/>
                    <a:pt x="508900" y="643468"/>
                    <a:pt x="342901" y="643468"/>
                  </a:cubicBezTo>
                  <a:cubicBezTo>
                    <a:pt x="176902" y="643468"/>
                    <a:pt x="42334" y="508900"/>
                    <a:pt x="42334" y="342901"/>
                  </a:cubicBezTo>
                  <a:cubicBezTo>
                    <a:pt x="42334" y="176902"/>
                    <a:pt x="176902" y="42334"/>
                    <a:pt x="342901" y="42334"/>
                  </a:cubicBezTo>
                  <a:close/>
                  <a:moveTo>
                    <a:pt x="342900" y="4046"/>
                  </a:moveTo>
                  <a:cubicBezTo>
                    <a:pt x="155756" y="4046"/>
                    <a:pt x="4046" y="155756"/>
                    <a:pt x="4046" y="342900"/>
                  </a:cubicBezTo>
                  <a:cubicBezTo>
                    <a:pt x="4046" y="530044"/>
                    <a:pt x="155756" y="681754"/>
                    <a:pt x="342900" y="681754"/>
                  </a:cubicBezTo>
                  <a:cubicBezTo>
                    <a:pt x="530044" y="681754"/>
                    <a:pt x="681754" y="530044"/>
                    <a:pt x="681754" y="342900"/>
                  </a:cubicBezTo>
                  <a:cubicBezTo>
                    <a:pt x="681754" y="155756"/>
                    <a:pt x="530044" y="4046"/>
                    <a:pt x="342900" y="4046"/>
                  </a:cubicBezTo>
                  <a:close/>
                  <a:moveTo>
                    <a:pt x="342900" y="0"/>
                  </a:moveTo>
                  <a:cubicBezTo>
                    <a:pt x="532278" y="0"/>
                    <a:pt x="685800" y="153522"/>
                    <a:pt x="685800" y="342900"/>
                  </a:cubicBezTo>
                  <a:cubicBezTo>
                    <a:pt x="685800" y="532278"/>
                    <a:pt x="532278" y="685800"/>
                    <a:pt x="342900" y="685800"/>
                  </a:cubicBezTo>
                  <a:cubicBezTo>
                    <a:pt x="153522" y="685800"/>
                    <a:pt x="0" y="532278"/>
                    <a:pt x="0" y="342900"/>
                  </a:cubicBezTo>
                  <a:cubicBezTo>
                    <a:pt x="0" y="153522"/>
                    <a:pt x="153522" y="0"/>
                    <a:pt x="342900" y="0"/>
                  </a:cubicBezTo>
                  <a:close/>
                </a:path>
              </a:pathLst>
            </a:custGeom>
            <a:solidFill>
              <a:srgbClr val="ED9851"/>
            </a:solidFill>
            <a:ln>
              <a:noFill/>
            </a:ln>
          </p:spPr>
          <p:style>
            <a:lnRef idx="2">
              <a:srgbClr val="FF4B2D">
                <a:shade val="50000"/>
              </a:srgbClr>
            </a:lnRef>
            <a:fillRef idx="1">
              <a:srgbClr val="FF4B2D"/>
            </a:fillRef>
            <a:effectRef idx="0">
              <a:srgbClr val="FF4B2D"/>
            </a:effectRef>
            <a:fontRef idx="minor">
              <a:sysClr val="window" lastClr="FFFFFF"/>
            </a:fontRef>
          </p:style>
          <p:txBody>
            <a:bodyPr rtlCol="0" anchor="ctr">
              <a:normAutofit fontScale="30000"/>
            </a:bodyPr>
            <a:p>
              <a:pPr algn="ctr"/>
              <a:r>
                <a:rPr lang="en-US" altLang="zh-CN" dirty="0" smtClean="0">
                  <a:solidFill>
                    <a:sysClr val="window" lastClr="FFFFFF"/>
                  </a:solidFill>
                </a:rPr>
                <a:t>A</a:t>
              </a:r>
              <a:endParaRPr lang="zh-CN" altLang="en-US" dirty="0">
                <a:solidFill>
                  <a:sysClr val="window" lastClr="FFFFFF"/>
                </a:solidFill>
              </a:endParaRPr>
            </a:p>
          </p:txBody>
        </p:sp>
      </p:grpSp>
      <p:sp>
        <p:nvSpPr>
          <p:cNvPr id="46" name="右弧形箭头 45"/>
          <p:cNvSpPr/>
          <p:nvPr/>
        </p:nvSpPr>
        <p:spPr>
          <a:xfrm>
            <a:off x="6400800" y="3018949"/>
            <a:ext cx="811530" cy="926306"/>
          </a:xfrm>
          <a:prstGeom prst="curvedLef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pic>
        <p:nvPicPr>
          <p:cNvPr id="5" name="图片 4" descr="orange-peel-skin-care"/>
          <p:cNvPicPr>
            <a:picLocks noChangeAspect="1"/>
          </p:cNvPicPr>
          <p:nvPr/>
        </p:nvPicPr>
        <p:blipFill>
          <a:blip r:embed="rId23"/>
          <a:srcRect t="6983" r="2419" b="4364"/>
          <a:stretch>
            <a:fillRect/>
          </a:stretch>
        </p:blipFill>
        <p:spPr>
          <a:xfrm>
            <a:off x="7134860" y="1821815"/>
            <a:ext cx="1260475" cy="1196975"/>
          </a:xfrm>
          <a:prstGeom prst="rect">
            <a:avLst/>
          </a:prstGeom>
          <a:ln w="60325">
            <a:solidFill>
              <a:srgbClr val="FB961F"/>
            </a:solidFill>
          </a:ln>
        </p:spPr>
      </p:pic>
      <p:sp>
        <p:nvSpPr>
          <p:cNvPr id="40" name="文本框 39"/>
          <p:cNvSpPr txBox="1"/>
          <p:nvPr/>
        </p:nvSpPr>
        <p:spPr>
          <a:xfrm>
            <a:off x="1809115" y="679291"/>
            <a:ext cx="63950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0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Arial Black" panose="020B0A04020102020204" charset="0"/>
                <a:ea typeface="张海山锐谐体2.0-授权联系：Samtype@QQ.com" panose="02000000000000000000" pitchFamily="2" charset="-122"/>
                <a:sym typeface="+mn-ea"/>
              </a:rPr>
              <a:t>How to refute?</a:t>
            </a:r>
            <a:endParaRPr lang="en-US" altLang="zh-CN" sz="3600" dirty="0">
              <a:solidFill>
                <a:schemeClr val="bg1"/>
              </a:solidFill>
              <a:latin typeface="Arial Black" panose="020B0A04020102020204" charset="0"/>
              <a:ea typeface="张海山锐谐体2.0-授权联系：Samtype@QQ.com" panose="02000000000000000000" pitchFamily="2" charset="-122"/>
            </a:endParaRPr>
          </a:p>
        </p:txBody>
      </p:sp>
    </p:spTree>
    <p:custDataLst>
      <p:tags r:id="rId2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600">
        <p14:rippl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101" grpId="0"/>
      <p:bldP spid="106" grpId="0"/>
      <p:bldP spid="111" grpId="0"/>
      <p:bldP spid="3" grpId="0"/>
      <p:bldP spid="4" grpId="0"/>
      <p:bldP spid="6" grpId="0"/>
      <p:bldP spid="7" grpId="0"/>
      <p:bldP spid="46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3" name="表格 2"/>
          <p:cNvGraphicFramePr/>
          <p:nvPr/>
        </p:nvGraphicFramePr>
        <p:xfrm>
          <a:off x="522605" y="1538605"/>
          <a:ext cx="7984490" cy="48387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schemeClr val="accent1">
                      <a:lumMod val="40000"/>
                      <a:lumOff val="60000"/>
                      <a:alpha val="40000"/>
                    </a:schemeClr>
                  </a:outerShdw>
                </a:effectLst>
                <a:tableStyleId>{5C22544A-7EE6-4342-B048-85BDC9FD1C3A}</a:tableStyleId>
              </a:tblPr>
              <a:tblGrid>
                <a:gridCol w="1562100"/>
                <a:gridCol w="396240"/>
                <a:gridCol w="6026150"/>
              </a:tblGrid>
              <a:tr h="1179830">
                <a:tc gridSpan="2"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b="1">
                          <a:solidFill>
                            <a:srgbClr val="C00000"/>
                          </a:solidFill>
                          <a:latin typeface="Arial Black" panose="020B0A04020102020204" charset="0"/>
                        </a:rPr>
                        <a:t>Opposing argument</a:t>
                      </a:r>
                      <a:endParaRPr lang="en-US" altLang="zh-CN" sz="2400" b="1">
                        <a:solidFill>
                          <a:srgbClr val="C00000"/>
                        </a:solidFill>
                        <a:latin typeface="Arial Black" panose="020B0A04020102020204" charset="0"/>
                      </a:endParaRPr>
                    </a:p>
                  </a:txBody>
                  <a:tcPr marL="68580" marR="68580" marT="34290" marB="34290" anchor="ctr" anchorCtr="0">
                    <a:solidFill>
                      <a:srgbClr val="F1E7E7"/>
                    </a:solidFill>
                  </a:tcPr>
                </a:tc>
                <a:tc h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b="0" i="1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sym typeface="+mn-ea"/>
                        </a:rPr>
                        <a:t>It is argued that </a:t>
                      </a:r>
                      <a:r>
                        <a:rPr lang="en-US" altLang="zh-CN" sz="24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sym typeface="+mn-ea"/>
                        </a:rPr>
                        <a:t>terminally ill patients should be allowed assisted suicide as long as they inflict no harm on others. </a:t>
                      </a:r>
                      <a:endParaRPr lang="en-US" altLang="zh-CN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34290" marB="34290" anchor="t" anchorCtr="0">
                    <a:solidFill>
                      <a:srgbClr val="F1E7E7"/>
                    </a:solidFill>
                  </a:tcPr>
                </a:tc>
              </a:tr>
              <a:tr h="742315">
                <a:tc gridSpan="2"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b="1">
                          <a:solidFill>
                            <a:srgbClr val="C00000"/>
                          </a:solidFill>
                          <a:latin typeface="Arial Black" panose="020B0A04020102020204" charset="0"/>
                        </a:rPr>
                        <a:t>Granting </a:t>
                      </a:r>
                      <a:endParaRPr lang="en-US" altLang="zh-CN" sz="2400" b="1">
                        <a:solidFill>
                          <a:srgbClr val="C00000"/>
                        </a:solidFill>
                        <a:latin typeface="Arial Black" panose="020B0A04020102020204" charset="0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2400" b="1">
                          <a:solidFill>
                            <a:srgbClr val="C00000"/>
                          </a:solidFill>
                          <a:latin typeface="Arial Black" panose="020B0A04020102020204" charset="0"/>
                        </a:rPr>
                        <a:t>merits</a:t>
                      </a:r>
                      <a:endParaRPr lang="en-US" altLang="zh-CN" sz="2400" b="1">
                        <a:solidFill>
                          <a:srgbClr val="C00000"/>
                        </a:solidFill>
                        <a:latin typeface="Arial Black" panose="020B0A04020102020204" charset="0"/>
                      </a:endParaRPr>
                    </a:p>
                  </a:txBody>
                  <a:tcPr marL="68580" marR="68580" marT="34290" marB="34290" anchor="ctr" anchorCtr="0">
                    <a:solidFill>
                      <a:srgbClr val="E3CBCB"/>
                    </a:solidFill>
                  </a:tcPr>
                </a:tc>
                <a:tc h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b="0" i="1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sym typeface="+mn-ea"/>
                        </a:rPr>
                        <a:t>It seems true that...</a:t>
                      </a:r>
                      <a:endParaRPr lang="en-US" altLang="zh-CN" sz="2400" b="0" i="1">
                        <a:solidFill>
                          <a:srgbClr val="C00000"/>
                        </a:solidFill>
                        <a:latin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34290" marB="34290" anchor="ctr" anchorCtr="0"/>
                </a:tc>
              </a:tr>
              <a:tr h="568960">
                <a:tc rowSpan="4"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b="1">
                          <a:solidFill>
                            <a:srgbClr val="C00000"/>
                          </a:solidFill>
                          <a:latin typeface="Arial Black" panose="020B0A04020102020204" charset="0"/>
                        </a:rPr>
                        <a:t>Rebuttal</a:t>
                      </a:r>
                      <a:endParaRPr lang="en-US" altLang="zh-CN" sz="2400" b="1">
                        <a:solidFill>
                          <a:srgbClr val="C00000"/>
                        </a:solidFill>
                        <a:latin typeface="Arial Black" panose="020B0A04020102020204" charset="0"/>
                      </a:endParaRPr>
                    </a:p>
                  </a:txBody>
                  <a:tcPr marL="68580" marR="68580" marT="34290" marB="34290" anchor="ctr" anchorCtr="0">
                    <a:solidFill>
                      <a:srgbClr val="F1E7E7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C00000"/>
                          </a:solidFill>
                        </a:rPr>
                        <a:t>P</a:t>
                      </a:r>
                      <a:endParaRPr lang="en-US" altLang="zh-CN" sz="2400" b="1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34290" marB="34290" anchor="ctr" anchorCtr="0">
                    <a:solidFill>
                      <a:srgbClr val="F1E7E7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b="0" i="1">
                          <a:solidFill>
                            <a:srgbClr val="C00000"/>
                          </a:solidFill>
                          <a:latin typeface="Arial" panose="020B0604020202020204" pitchFamily="34" charset="0"/>
                        </a:rPr>
                        <a:t>However, ...</a:t>
                      </a:r>
                      <a:endParaRPr lang="en-US" altLang="zh-CN" sz="2400" b="0" i="1">
                        <a:solidFill>
                          <a:srgbClr val="C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8580" marR="68580" marT="34290" marB="34290" anchor="ctr" anchorCtr="0"/>
                </a:tc>
              </a:tr>
              <a:tr h="789305">
                <a:tc vMerge="1">
                  <a:tcPr anchor="ctr" anchorCtr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C00000"/>
                          </a:solidFill>
                        </a:rPr>
                        <a:t>E</a:t>
                      </a:r>
                      <a:endParaRPr lang="en-US" altLang="zh-CN" sz="2400" b="1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34290" marB="34290" anchor="ctr" anchorCtr="0">
                    <a:solidFill>
                      <a:srgbClr val="E3CBCB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b="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sym typeface="+mn-ea"/>
                        </a:rPr>
                        <a:t>It poses a threat to the lives of innocent persons and violates the rights of medical workers.</a:t>
                      </a:r>
                      <a:endParaRPr lang="en-US" altLang="zh-CN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34290" marB="34290" anchor="ctr" anchorCtr="0"/>
                </a:tc>
              </a:tr>
              <a:tr h="546735">
                <a:tc vMerge="1">
                  <a:tcPr anchor="ctr" anchorCtr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C00000"/>
                          </a:solidFill>
                        </a:rPr>
                        <a:t>E</a:t>
                      </a:r>
                      <a:endParaRPr lang="en-US" altLang="zh-CN" sz="2400" b="1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34290" marB="34290" anchor="ctr" anchorCtr="0">
                    <a:solidFill>
                      <a:srgbClr val="E3CBCB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b="0" i="1">
                          <a:solidFill>
                            <a:srgbClr val="C00000"/>
                          </a:solidFill>
                          <a:latin typeface="Arial" panose="020B0604020202020204" pitchFamily="34" charset="0"/>
                        </a:rPr>
                        <a:t>For example, ...</a:t>
                      </a:r>
                      <a:endParaRPr lang="en-US" altLang="zh-CN" sz="2400" b="0" i="1">
                        <a:solidFill>
                          <a:srgbClr val="C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8580" marR="68580" marT="34290" marB="34290" anchor="ctr" anchorCtr="0"/>
                </a:tc>
              </a:tr>
              <a:tr h="577215">
                <a:tc vMerge="1">
                  <a:tcPr anchor="ctr" anchorCtr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C00000"/>
                          </a:solidFill>
                        </a:rPr>
                        <a:t>L</a:t>
                      </a:r>
                      <a:endParaRPr lang="en-US" altLang="zh-CN" sz="2400" b="1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34290" marB="34290" anchor="ctr" anchorCtr="0">
                    <a:solidFill>
                      <a:srgbClr val="E3CBCB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b="0" i="1">
                          <a:solidFill>
                            <a:srgbClr val="C00000"/>
                          </a:solidFill>
                          <a:latin typeface="Arial" panose="020B0604020202020204" pitchFamily="34" charset="0"/>
                        </a:rPr>
                        <a:t>Thus...</a:t>
                      </a:r>
                      <a:endParaRPr lang="en-US" altLang="zh-CN" sz="2400" b="0" i="1">
                        <a:solidFill>
                          <a:srgbClr val="C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8580" marR="68580" marT="34290" marB="34290" anchor="ctr" anchorCtr="0"/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522605" y="1538605"/>
            <a:ext cx="7983855" cy="4838700"/>
          </a:xfrm>
          <a:prstGeom prst="rect">
            <a:avLst/>
          </a:prstGeom>
          <a:noFill/>
          <a:ln w="50800" cmpd="thickThin">
            <a:noFill/>
            <a:prstDash val="solid"/>
          </a:ln>
          <a:effectLst>
            <a:outerShdw dir="5400000" algn="ctr" rotWithShape="0">
              <a:schemeClr val="accent1">
                <a:lumMod val="20000"/>
                <a:lumOff val="80000"/>
                <a:alpha val="100000"/>
              </a:schemeClr>
            </a:outerShdw>
            <a:softEdge rad="1168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40" name="文本框 39"/>
          <p:cNvSpPr txBox="1"/>
          <p:nvPr/>
        </p:nvSpPr>
        <p:spPr>
          <a:xfrm>
            <a:off x="1796415" y="674846"/>
            <a:ext cx="63950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0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Arial Black" panose="020B0A04020102020204" charset="0"/>
                <a:ea typeface="张海山锐谐体2.0-授权联系：Samtype@QQ.com" panose="02000000000000000000" pitchFamily="2" charset="-122"/>
                <a:sym typeface="+mn-ea"/>
              </a:rPr>
              <a:t>How to refute?</a:t>
            </a:r>
            <a:endParaRPr lang="en-US" altLang="zh-CN" sz="3600" dirty="0">
              <a:solidFill>
                <a:schemeClr val="bg1"/>
              </a:solidFill>
              <a:latin typeface="Arial Black" panose="020B0A04020102020204" charset="0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93395" y="1510665"/>
            <a:ext cx="8046720" cy="4867275"/>
          </a:xfrm>
          <a:prstGeom prst="rect">
            <a:avLst/>
          </a:prstGeom>
          <a:noFill/>
          <a:ln w="508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399">
        <p14:ripple/>
      </p:transition>
    </mc:Choice>
    <mc:Fallback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62059" y="628650"/>
            <a:ext cx="6727892" cy="994172"/>
          </a:xfrm>
        </p:spPr>
        <p:txBody>
          <a:bodyPr>
            <a:normAutofit fontScale="90000"/>
          </a:bodyPr>
          <a:lstStyle/>
          <a:p>
            <a:pPr fontAlgn="auto">
              <a:lnSpc>
                <a:spcPct val="100000"/>
              </a:lnSpc>
            </a:pPr>
            <a:r>
              <a:rPr lang="en-US" altLang="zh-CN">
                <a:latin typeface="Arial Black" panose="020B0A04020102020204" charset="0"/>
              </a:rPr>
              <a:t>Should smartphone use be allowed in class?</a:t>
            </a:r>
            <a:endParaRPr lang="en-US" altLang="zh-CN">
              <a:latin typeface="Arial Black" panose="020B0A04020102020204" charset="0"/>
            </a:endParaRPr>
          </a:p>
        </p:txBody>
      </p:sp>
      <p:pic>
        <p:nvPicPr>
          <p:cNvPr id="5" name="内容占位符 4" descr="2"/>
          <p:cNvPicPr>
            <a:picLocks noGrp="1" noChangeAspect="1"/>
          </p:cNvPicPr>
          <p:nvPr>
            <p:ph idx="1"/>
          </p:nvPr>
        </p:nvPicPr>
        <p:blipFill>
          <a:blip r:embed="rId1"/>
          <a:srcRect l="9999" t="6831" r="13865" b="3036"/>
          <a:stretch>
            <a:fillRect/>
          </a:stretch>
        </p:blipFill>
        <p:spPr>
          <a:xfrm>
            <a:off x="4392930" y="2430145"/>
            <a:ext cx="3823970" cy="3631565"/>
          </a:xfrm>
          <a:prstGeom prst="roundRect">
            <a:avLst/>
          </a:prstGeom>
        </p:spPr>
      </p:pic>
      <p:pic>
        <p:nvPicPr>
          <p:cNvPr id="3" name="图片 2" descr="no-cell-phone-classroom-sign-s2-035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695" y="2430145"/>
            <a:ext cx="3374390" cy="377253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rippl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表格 2"/>
          <p:cNvGraphicFramePr/>
          <p:nvPr/>
        </p:nvGraphicFramePr>
        <p:xfrm>
          <a:off x="694690" y="1703070"/>
          <a:ext cx="7863840" cy="4455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7975"/>
                <a:gridCol w="519430"/>
                <a:gridCol w="5766435"/>
              </a:tblGrid>
              <a:tr h="1188720">
                <a:tc gridSpan="2"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b="1">
                          <a:solidFill>
                            <a:srgbClr val="C00000"/>
                          </a:solidFill>
                          <a:latin typeface="Arial Black" panose="020B0A04020102020204" charset="0"/>
                        </a:rPr>
                        <a:t>Opposing argument</a:t>
                      </a:r>
                      <a:endParaRPr lang="en-US" altLang="zh-CN" sz="2400" b="1">
                        <a:solidFill>
                          <a:srgbClr val="C00000"/>
                        </a:solidFill>
                        <a:latin typeface="Arial Black" panose="020B0A04020102020204" charset="0"/>
                      </a:endParaRPr>
                    </a:p>
                  </a:txBody>
                  <a:tcPr marL="68580" marR="68580" marT="34290" marB="34290" anchor="ctr" anchorCtr="0">
                    <a:solidFill>
                      <a:srgbClr val="F1E7E7"/>
                    </a:solidFill>
                  </a:tcPr>
                </a:tc>
                <a:tc h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b="0" i="1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sym typeface="+mn-ea"/>
                        </a:rPr>
                        <a:t>It is argued that </a:t>
                      </a:r>
                      <a:r>
                        <a:rPr lang="en-US" altLang="zh-CN" sz="2400" b="0" i="1">
                          <a:solidFill>
                            <a:schemeClr val="tx2"/>
                          </a:solidFill>
                          <a:latin typeface="Arial" panose="020B0604020202020204" pitchFamily="34" charset="0"/>
                          <a:sym typeface="+mn-ea"/>
                        </a:rPr>
                        <a:t>smartphone use in class can eventually ruin students' school work.</a:t>
                      </a:r>
                      <a:endParaRPr lang="en-US" altLang="zh-CN" sz="2400" b="0" i="1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34290" marB="34290" anchor="ctr" anchorCtr="0">
                    <a:solidFill>
                      <a:srgbClr val="F1E7E7"/>
                    </a:solidFill>
                  </a:tcPr>
                </a:tc>
              </a:tr>
              <a:tr h="815975">
                <a:tc gridSpan="2"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b="1">
                          <a:solidFill>
                            <a:srgbClr val="C00000"/>
                          </a:solidFill>
                          <a:latin typeface="Arial Black" panose="020B0A04020102020204" charset="0"/>
                        </a:rPr>
                        <a:t>Granting merits</a:t>
                      </a:r>
                      <a:endParaRPr lang="en-US" altLang="zh-CN" sz="2400" b="1">
                        <a:solidFill>
                          <a:srgbClr val="C00000"/>
                        </a:solidFill>
                        <a:latin typeface="Arial Black" panose="020B0A04020102020204" charset="0"/>
                      </a:endParaRPr>
                    </a:p>
                  </a:txBody>
                  <a:tcPr marL="68580" marR="68580" marT="34290" marB="34290" anchor="ctr" anchorCtr="0">
                    <a:solidFill>
                      <a:srgbClr val="E3CBCB"/>
                    </a:solidFill>
                  </a:tcPr>
                </a:tc>
                <a:tc h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b="0" i="1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sym typeface="+mn-ea"/>
                        </a:rPr>
                        <a:t>It seems plausible that...</a:t>
                      </a:r>
                      <a:endParaRPr lang="en-US" altLang="zh-CN" sz="2400" b="0" i="1">
                        <a:solidFill>
                          <a:srgbClr val="C00000"/>
                        </a:solidFill>
                        <a:latin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34290" marB="34290" anchor="ctr" anchorCtr="0"/>
                </a:tc>
              </a:tr>
              <a:tr h="620395">
                <a:tc rowSpan="4"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b="1">
                          <a:solidFill>
                            <a:srgbClr val="C00000"/>
                          </a:solidFill>
                          <a:latin typeface="Arial Black" panose="020B0A04020102020204" charset="0"/>
                        </a:rPr>
                        <a:t>Rebuttal</a:t>
                      </a:r>
                      <a:endParaRPr lang="en-US" altLang="zh-CN" sz="2400" b="1">
                        <a:solidFill>
                          <a:srgbClr val="C00000"/>
                        </a:solidFill>
                        <a:latin typeface="Arial Black" panose="020B0A04020102020204" charset="0"/>
                      </a:endParaRPr>
                    </a:p>
                  </a:txBody>
                  <a:tcPr marL="68580" marR="68580" marT="34290" marB="34290" anchor="ctr" anchorCtr="0">
                    <a:solidFill>
                      <a:srgbClr val="F1E7E7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C00000"/>
                          </a:solidFill>
                        </a:rPr>
                        <a:t>P</a:t>
                      </a:r>
                      <a:endParaRPr lang="en-US" altLang="zh-CN" sz="2400" b="1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34290" marB="34290" anchor="ctr" anchorCtr="0">
                    <a:solidFill>
                      <a:srgbClr val="F1E7E7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b="0" i="1">
                          <a:solidFill>
                            <a:srgbClr val="C00000"/>
                          </a:solidFill>
                          <a:latin typeface="Arial" panose="020B0604020202020204" pitchFamily="34" charset="0"/>
                        </a:rPr>
                        <a:t>However, ...</a:t>
                      </a:r>
                      <a:endParaRPr lang="en-US" altLang="zh-CN" sz="2400" b="0" i="1">
                        <a:solidFill>
                          <a:srgbClr val="C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8580" marR="68580" marT="34290" marB="34290" anchor="ctr" anchorCtr="0"/>
                </a:tc>
              </a:tr>
              <a:tr h="734060">
                <a:tc vMerge="1">
                  <a:tcPr anchor="ctr" anchorCtr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C00000"/>
                          </a:solidFill>
                        </a:rPr>
                        <a:t>E</a:t>
                      </a:r>
                      <a:endParaRPr lang="en-US" altLang="zh-CN" sz="2400" b="1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34290" marB="34290" anchor="ctr" anchorCtr="0">
                    <a:solidFill>
                      <a:srgbClr val="E3CBCB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 sz="240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34290" marB="34290" anchor="ctr" anchorCtr="0"/>
                </a:tc>
              </a:tr>
              <a:tr h="575945">
                <a:tc vMerge="1">
                  <a:tcPr anchor="ctr" anchorCtr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C00000"/>
                          </a:solidFill>
                        </a:rPr>
                        <a:t>E</a:t>
                      </a:r>
                      <a:endParaRPr lang="en-US" altLang="zh-CN" sz="2400" b="1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34290" marB="34290" anchor="ctr" anchorCtr="0">
                    <a:solidFill>
                      <a:srgbClr val="F1E7E7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b="0" i="1">
                          <a:solidFill>
                            <a:srgbClr val="C00000"/>
                          </a:solidFill>
                          <a:latin typeface="Arial" panose="020B0604020202020204" pitchFamily="34" charset="0"/>
                        </a:rPr>
                        <a:t>For example, ...</a:t>
                      </a:r>
                      <a:endParaRPr lang="en-US" altLang="zh-CN" sz="2400" b="0" i="1">
                        <a:solidFill>
                          <a:srgbClr val="C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8580" marR="68580" marT="34290" marB="34290" anchor="ctr" anchorCtr="0"/>
                </a:tc>
              </a:tr>
              <a:tr h="520700">
                <a:tc vMerge="1">
                  <a:tcPr anchor="ctr" anchorCtr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C00000"/>
                          </a:solidFill>
                        </a:rPr>
                        <a:t>L</a:t>
                      </a:r>
                      <a:endParaRPr lang="en-US" altLang="zh-CN" sz="2400" b="1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34290" marB="34290" anchor="ctr" anchorCtr="0">
                    <a:solidFill>
                      <a:srgbClr val="E3CBCB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b="0" i="1">
                          <a:solidFill>
                            <a:srgbClr val="C00000"/>
                          </a:solidFill>
                          <a:latin typeface="Arial" panose="020B0604020202020204" pitchFamily="34" charset="0"/>
                        </a:rPr>
                        <a:t>Thus...</a:t>
                      </a:r>
                      <a:endParaRPr lang="en-US" altLang="zh-CN" sz="2400" b="0" i="1">
                        <a:solidFill>
                          <a:srgbClr val="C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8580" marR="68580" marT="34290" marB="34290" anchor="ctr" anchorCtr="0"/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694690" y="1703070"/>
            <a:ext cx="7872730" cy="4456430"/>
          </a:xfrm>
          <a:prstGeom prst="rect">
            <a:avLst/>
          </a:prstGeom>
          <a:noFill/>
          <a:ln w="50800" cmpd="thickThin">
            <a:solidFill>
              <a:schemeClr val="accent1">
                <a:lumMod val="40000"/>
                <a:lumOff val="60000"/>
              </a:schemeClr>
            </a:solidFill>
            <a:prstDash val="solid"/>
          </a:ln>
          <a:effectLst>
            <a:outerShdw blurRad="50800" dist="50800" dir="5400000" algn="ctr" rotWithShape="0">
              <a:schemeClr val="accent1">
                <a:lumMod val="40000"/>
                <a:lumOff val="60000"/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4" name="标题 1"/>
          <p:cNvSpPr>
            <a:spLocks noGrp="1"/>
          </p:cNvSpPr>
          <p:nvPr/>
        </p:nvSpPr>
        <p:spPr>
          <a:xfrm>
            <a:off x="1830797" y="479742"/>
            <a:ext cx="6727892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>
                <a:latin typeface="Arial Black" panose="020B0A04020102020204" charset="0"/>
              </a:rPr>
              <a:t>You are on the pro side</a:t>
            </a:r>
            <a:endParaRPr lang="en-US" altLang="zh-CN" sz="3600">
              <a:latin typeface="Arial Black" panose="020B0A040201020202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64949" y="4285933"/>
            <a:ext cx="584073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buNone/>
            </a:pPr>
            <a:r>
              <a:rPr lang="en-US" altLang="zh-CN" sz="2400" i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sym typeface="+mn-ea"/>
              </a:rPr>
              <a:t>The smartphone has become a necessity in a smart classroom.</a:t>
            </a:r>
            <a:endParaRPr lang="zh-CN" altLang="en-US" sz="2400">
              <a:effectLst/>
              <a:latin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399">
        <p14:rippl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87459" y="482759"/>
            <a:ext cx="6727892" cy="994172"/>
          </a:xfrm>
        </p:spPr>
        <p:txBody>
          <a:bodyPr/>
          <a:lstStyle/>
          <a:p>
            <a:r>
              <a:rPr lang="en-US" altLang="zh-CN" sz="3600">
                <a:latin typeface="Arial Black" panose="020B0A04020102020204" charset="0"/>
              </a:rPr>
              <a:t>Why a counter paragraph?</a:t>
            </a:r>
            <a:endParaRPr lang="en-US" altLang="zh-CN" sz="3600">
              <a:latin typeface="Arial Black" panose="020B0A04020102020204" charset="0"/>
            </a:endParaRPr>
          </a:p>
        </p:txBody>
      </p:sp>
      <p:sp>
        <p:nvSpPr>
          <p:cNvPr id="2050" name="大拇指"/>
          <p:cNvSpPr/>
          <p:nvPr/>
        </p:nvSpPr>
        <p:spPr bwMode="auto">
          <a:xfrm>
            <a:off x="2651760" y="2477453"/>
            <a:ext cx="1108710" cy="1577340"/>
          </a:xfrm>
          <a:custGeom>
            <a:avLst/>
            <a:gdLst/>
            <a:ahLst/>
            <a:cxnLst/>
            <a:rect l="0" t="0" r="r" b="b"/>
            <a:pathLst>
              <a:path w="1019175" h="1524001">
                <a:moveTo>
                  <a:pt x="643934" y="1322388"/>
                </a:moveTo>
                <a:lnTo>
                  <a:pt x="649244" y="1322388"/>
                </a:lnTo>
                <a:lnTo>
                  <a:pt x="835334" y="1322388"/>
                </a:lnTo>
                <a:lnTo>
                  <a:pt x="840643" y="1322388"/>
                </a:lnTo>
                <a:lnTo>
                  <a:pt x="845156" y="1323178"/>
                </a:lnTo>
                <a:lnTo>
                  <a:pt x="849935" y="1323704"/>
                </a:lnTo>
                <a:lnTo>
                  <a:pt x="854182" y="1324494"/>
                </a:lnTo>
                <a:lnTo>
                  <a:pt x="858695" y="1325547"/>
                </a:lnTo>
                <a:lnTo>
                  <a:pt x="862411" y="1327126"/>
                </a:lnTo>
                <a:lnTo>
                  <a:pt x="866128" y="1328705"/>
                </a:lnTo>
                <a:lnTo>
                  <a:pt x="869579" y="1330547"/>
                </a:lnTo>
                <a:lnTo>
                  <a:pt x="872499" y="1332390"/>
                </a:lnTo>
                <a:lnTo>
                  <a:pt x="875685" y="1334495"/>
                </a:lnTo>
                <a:lnTo>
                  <a:pt x="878605" y="1336864"/>
                </a:lnTo>
                <a:lnTo>
                  <a:pt x="880994" y="1339759"/>
                </a:lnTo>
                <a:lnTo>
                  <a:pt x="883383" y="1342392"/>
                </a:lnTo>
                <a:lnTo>
                  <a:pt x="885507" y="1345287"/>
                </a:lnTo>
                <a:lnTo>
                  <a:pt x="887896" y="1348708"/>
                </a:lnTo>
                <a:lnTo>
                  <a:pt x="889754" y="1352130"/>
                </a:lnTo>
                <a:lnTo>
                  <a:pt x="891347" y="1355552"/>
                </a:lnTo>
                <a:lnTo>
                  <a:pt x="892674" y="1359236"/>
                </a:lnTo>
                <a:lnTo>
                  <a:pt x="894267" y="1362921"/>
                </a:lnTo>
                <a:lnTo>
                  <a:pt x="895594" y="1366869"/>
                </a:lnTo>
                <a:lnTo>
                  <a:pt x="897718" y="1375292"/>
                </a:lnTo>
                <a:lnTo>
                  <a:pt x="899311" y="1383977"/>
                </a:lnTo>
                <a:lnTo>
                  <a:pt x="900638" y="1393190"/>
                </a:lnTo>
                <a:lnTo>
                  <a:pt x="901169" y="1402928"/>
                </a:lnTo>
                <a:lnTo>
                  <a:pt x="901700" y="1412930"/>
                </a:lnTo>
                <a:lnTo>
                  <a:pt x="901700" y="1423458"/>
                </a:lnTo>
                <a:lnTo>
                  <a:pt x="901700" y="1433460"/>
                </a:lnTo>
                <a:lnTo>
                  <a:pt x="901169" y="1443461"/>
                </a:lnTo>
                <a:lnTo>
                  <a:pt x="900638" y="1453200"/>
                </a:lnTo>
                <a:lnTo>
                  <a:pt x="899311" y="1462412"/>
                </a:lnTo>
                <a:lnTo>
                  <a:pt x="897718" y="1471097"/>
                </a:lnTo>
                <a:lnTo>
                  <a:pt x="895594" y="1479520"/>
                </a:lnTo>
                <a:lnTo>
                  <a:pt x="894267" y="1483468"/>
                </a:lnTo>
                <a:lnTo>
                  <a:pt x="892674" y="1487153"/>
                </a:lnTo>
                <a:lnTo>
                  <a:pt x="891347" y="1490838"/>
                </a:lnTo>
                <a:lnTo>
                  <a:pt x="889754" y="1494259"/>
                </a:lnTo>
                <a:lnTo>
                  <a:pt x="887896" y="1497681"/>
                </a:lnTo>
                <a:lnTo>
                  <a:pt x="885507" y="1500839"/>
                </a:lnTo>
                <a:lnTo>
                  <a:pt x="883383" y="1503998"/>
                </a:lnTo>
                <a:lnTo>
                  <a:pt x="880994" y="1506630"/>
                </a:lnTo>
                <a:lnTo>
                  <a:pt x="878605" y="1509525"/>
                </a:lnTo>
                <a:lnTo>
                  <a:pt x="875685" y="1511631"/>
                </a:lnTo>
                <a:lnTo>
                  <a:pt x="872499" y="1513999"/>
                </a:lnTo>
                <a:lnTo>
                  <a:pt x="869579" y="1515842"/>
                </a:lnTo>
                <a:lnTo>
                  <a:pt x="866128" y="1517684"/>
                </a:lnTo>
                <a:lnTo>
                  <a:pt x="862411" y="1519263"/>
                </a:lnTo>
                <a:lnTo>
                  <a:pt x="858695" y="1520843"/>
                </a:lnTo>
                <a:lnTo>
                  <a:pt x="854182" y="1521896"/>
                </a:lnTo>
                <a:lnTo>
                  <a:pt x="849935" y="1522685"/>
                </a:lnTo>
                <a:lnTo>
                  <a:pt x="845156" y="1523212"/>
                </a:lnTo>
                <a:lnTo>
                  <a:pt x="840643" y="1523738"/>
                </a:lnTo>
                <a:lnTo>
                  <a:pt x="835334" y="1524001"/>
                </a:lnTo>
                <a:lnTo>
                  <a:pt x="649244" y="1524001"/>
                </a:lnTo>
                <a:lnTo>
                  <a:pt x="643934" y="1523738"/>
                </a:lnTo>
                <a:lnTo>
                  <a:pt x="638891" y="1523212"/>
                </a:lnTo>
                <a:lnTo>
                  <a:pt x="634643" y="1522685"/>
                </a:lnTo>
                <a:lnTo>
                  <a:pt x="630130" y="1521896"/>
                </a:lnTo>
                <a:lnTo>
                  <a:pt x="625883" y="1520843"/>
                </a:lnTo>
                <a:lnTo>
                  <a:pt x="622166" y="1519263"/>
                </a:lnTo>
                <a:lnTo>
                  <a:pt x="618450" y="1517684"/>
                </a:lnTo>
                <a:lnTo>
                  <a:pt x="614999" y="1515842"/>
                </a:lnTo>
                <a:lnTo>
                  <a:pt x="611813" y="1513999"/>
                </a:lnTo>
                <a:lnTo>
                  <a:pt x="608628" y="1511631"/>
                </a:lnTo>
                <a:lnTo>
                  <a:pt x="605973" y="1509525"/>
                </a:lnTo>
                <a:lnTo>
                  <a:pt x="603318" y="1506630"/>
                </a:lnTo>
                <a:lnTo>
                  <a:pt x="600929" y="1503998"/>
                </a:lnTo>
                <a:lnTo>
                  <a:pt x="598805" y="1500839"/>
                </a:lnTo>
                <a:lnTo>
                  <a:pt x="596416" y="1497681"/>
                </a:lnTo>
                <a:lnTo>
                  <a:pt x="594558" y="1494259"/>
                </a:lnTo>
                <a:lnTo>
                  <a:pt x="592700" y="1490838"/>
                </a:lnTo>
                <a:lnTo>
                  <a:pt x="591372" y="1487153"/>
                </a:lnTo>
                <a:lnTo>
                  <a:pt x="590045" y="1483468"/>
                </a:lnTo>
                <a:lnTo>
                  <a:pt x="588718" y="1479520"/>
                </a:lnTo>
                <a:lnTo>
                  <a:pt x="586594" y="1471097"/>
                </a:lnTo>
                <a:lnTo>
                  <a:pt x="585001" y="1462412"/>
                </a:lnTo>
                <a:lnTo>
                  <a:pt x="583674" y="1453200"/>
                </a:lnTo>
                <a:lnTo>
                  <a:pt x="583143" y="1443461"/>
                </a:lnTo>
                <a:lnTo>
                  <a:pt x="582612" y="1433460"/>
                </a:lnTo>
                <a:lnTo>
                  <a:pt x="582612" y="1423458"/>
                </a:lnTo>
                <a:lnTo>
                  <a:pt x="582612" y="1412930"/>
                </a:lnTo>
                <a:lnTo>
                  <a:pt x="583143" y="1402928"/>
                </a:lnTo>
                <a:lnTo>
                  <a:pt x="583674" y="1393190"/>
                </a:lnTo>
                <a:lnTo>
                  <a:pt x="585001" y="1383977"/>
                </a:lnTo>
                <a:lnTo>
                  <a:pt x="586594" y="1375292"/>
                </a:lnTo>
                <a:lnTo>
                  <a:pt x="588718" y="1366869"/>
                </a:lnTo>
                <a:lnTo>
                  <a:pt x="590045" y="1362921"/>
                </a:lnTo>
                <a:lnTo>
                  <a:pt x="591372" y="1359236"/>
                </a:lnTo>
                <a:lnTo>
                  <a:pt x="592700" y="1355552"/>
                </a:lnTo>
                <a:lnTo>
                  <a:pt x="594558" y="1352130"/>
                </a:lnTo>
                <a:lnTo>
                  <a:pt x="596416" y="1348708"/>
                </a:lnTo>
                <a:lnTo>
                  <a:pt x="598805" y="1345287"/>
                </a:lnTo>
                <a:lnTo>
                  <a:pt x="600929" y="1342392"/>
                </a:lnTo>
                <a:lnTo>
                  <a:pt x="603318" y="1339759"/>
                </a:lnTo>
                <a:lnTo>
                  <a:pt x="605973" y="1336864"/>
                </a:lnTo>
                <a:lnTo>
                  <a:pt x="608628" y="1334495"/>
                </a:lnTo>
                <a:lnTo>
                  <a:pt x="611813" y="1332390"/>
                </a:lnTo>
                <a:lnTo>
                  <a:pt x="614999" y="1330547"/>
                </a:lnTo>
                <a:lnTo>
                  <a:pt x="618450" y="1328705"/>
                </a:lnTo>
                <a:lnTo>
                  <a:pt x="622166" y="1327126"/>
                </a:lnTo>
                <a:lnTo>
                  <a:pt x="625883" y="1325547"/>
                </a:lnTo>
                <a:lnTo>
                  <a:pt x="630130" y="1324494"/>
                </a:lnTo>
                <a:lnTo>
                  <a:pt x="634643" y="1323704"/>
                </a:lnTo>
                <a:lnTo>
                  <a:pt x="638891" y="1323178"/>
                </a:lnTo>
                <a:lnTo>
                  <a:pt x="643934" y="1322388"/>
                </a:lnTo>
                <a:close/>
                <a:moveTo>
                  <a:pt x="589756" y="1073150"/>
                </a:moveTo>
                <a:lnTo>
                  <a:pt x="595048" y="1073150"/>
                </a:lnTo>
                <a:lnTo>
                  <a:pt x="921015" y="1073150"/>
                </a:lnTo>
                <a:lnTo>
                  <a:pt x="926306" y="1073150"/>
                </a:lnTo>
                <a:lnTo>
                  <a:pt x="930804" y="1073415"/>
                </a:lnTo>
                <a:lnTo>
                  <a:pt x="935567" y="1074476"/>
                </a:lnTo>
                <a:lnTo>
                  <a:pt x="939800" y="1075007"/>
                </a:lnTo>
                <a:lnTo>
                  <a:pt x="943769" y="1076333"/>
                </a:lnTo>
                <a:lnTo>
                  <a:pt x="948002" y="1077660"/>
                </a:lnTo>
                <a:lnTo>
                  <a:pt x="951706" y="1079517"/>
                </a:lnTo>
                <a:lnTo>
                  <a:pt x="955146" y="1080843"/>
                </a:lnTo>
                <a:lnTo>
                  <a:pt x="958056" y="1083231"/>
                </a:lnTo>
                <a:lnTo>
                  <a:pt x="961231" y="1085353"/>
                </a:lnTo>
                <a:lnTo>
                  <a:pt x="964142" y="1087740"/>
                </a:lnTo>
                <a:lnTo>
                  <a:pt x="966523" y="1090393"/>
                </a:lnTo>
                <a:lnTo>
                  <a:pt x="968904" y="1093311"/>
                </a:lnTo>
                <a:lnTo>
                  <a:pt x="971286" y="1096229"/>
                </a:lnTo>
                <a:lnTo>
                  <a:pt x="973402" y="1099678"/>
                </a:lnTo>
                <a:lnTo>
                  <a:pt x="975254" y="1102861"/>
                </a:lnTo>
                <a:lnTo>
                  <a:pt x="976842" y="1106575"/>
                </a:lnTo>
                <a:lnTo>
                  <a:pt x="978429" y="1110289"/>
                </a:lnTo>
                <a:lnTo>
                  <a:pt x="979752" y="1114002"/>
                </a:lnTo>
                <a:lnTo>
                  <a:pt x="981075" y="1117981"/>
                </a:lnTo>
                <a:lnTo>
                  <a:pt x="983192" y="1126470"/>
                </a:lnTo>
                <a:lnTo>
                  <a:pt x="984779" y="1134959"/>
                </a:lnTo>
                <a:lnTo>
                  <a:pt x="986102" y="1144509"/>
                </a:lnTo>
                <a:lnTo>
                  <a:pt x="986631" y="1154059"/>
                </a:lnTo>
                <a:lnTo>
                  <a:pt x="987425" y="1164404"/>
                </a:lnTo>
                <a:lnTo>
                  <a:pt x="987425" y="1174485"/>
                </a:lnTo>
                <a:lnTo>
                  <a:pt x="987425" y="1185096"/>
                </a:lnTo>
                <a:lnTo>
                  <a:pt x="986631" y="1195176"/>
                </a:lnTo>
                <a:lnTo>
                  <a:pt x="986102" y="1204726"/>
                </a:lnTo>
                <a:lnTo>
                  <a:pt x="984779" y="1214011"/>
                </a:lnTo>
                <a:lnTo>
                  <a:pt x="983192" y="1223030"/>
                </a:lnTo>
                <a:lnTo>
                  <a:pt x="981075" y="1231519"/>
                </a:lnTo>
                <a:lnTo>
                  <a:pt x="979752" y="1235498"/>
                </a:lnTo>
                <a:lnTo>
                  <a:pt x="978429" y="1239212"/>
                </a:lnTo>
                <a:lnTo>
                  <a:pt x="976842" y="1242926"/>
                </a:lnTo>
                <a:lnTo>
                  <a:pt x="975254" y="1246374"/>
                </a:lnTo>
                <a:lnTo>
                  <a:pt x="973402" y="1249823"/>
                </a:lnTo>
                <a:lnTo>
                  <a:pt x="971286" y="1253006"/>
                </a:lnTo>
                <a:lnTo>
                  <a:pt x="968904" y="1255924"/>
                </a:lnTo>
                <a:lnTo>
                  <a:pt x="966523" y="1258842"/>
                </a:lnTo>
                <a:lnTo>
                  <a:pt x="964142" y="1261230"/>
                </a:lnTo>
                <a:lnTo>
                  <a:pt x="961231" y="1263882"/>
                </a:lnTo>
                <a:lnTo>
                  <a:pt x="958056" y="1266004"/>
                </a:lnTo>
                <a:lnTo>
                  <a:pt x="955146" y="1268127"/>
                </a:lnTo>
                <a:lnTo>
                  <a:pt x="951706" y="1269984"/>
                </a:lnTo>
                <a:lnTo>
                  <a:pt x="948002" y="1271575"/>
                </a:lnTo>
                <a:lnTo>
                  <a:pt x="943769" y="1272902"/>
                </a:lnTo>
                <a:lnTo>
                  <a:pt x="939800" y="1273963"/>
                </a:lnTo>
                <a:lnTo>
                  <a:pt x="935567" y="1275024"/>
                </a:lnTo>
                <a:lnTo>
                  <a:pt x="930804" y="1275554"/>
                </a:lnTo>
                <a:lnTo>
                  <a:pt x="926306" y="1275820"/>
                </a:lnTo>
                <a:lnTo>
                  <a:pt x="921015" y="1276350"/>
                </a:lnTo>
                <a:lnTo>
                  <a:pt x="595048" y="1276350"/>
                </a:lnTo>
                <a:lnTo>
                  <a:pt x="589756" y="1275820"/>
                </a:lnTo>
                <a:lnTo>
                  <a:pt x="584993" y="1275554"/>
                </a:lnTo>
                <a:lnTo>
                  <a:pt x="580496" y="1275024"/>
                </a:lnTo>
                <a:lnTo>
                  <a:pt x="575998" y="1273963"/>
                </a:lnTo>
                <a:lnTo>
                  <a:pt x="572029" y="1272902"/>
                </a:lnTo>
                <a:lnTo>
                  <a:pt x="568060" y="1271575"/>
                </a:lnTo>
                <a:lnTo>
                  <a:pt x="564620" y="1269984"/>
                </a:lnTo>
                <a:lnTo>
                  <a:pt x="561181" y="1268127"/>
                </a:lnTo>
                <a:lnTo>
                  <a:pt x="557741" y="1266004"/>
                </a:lnTo>
                <a:lnTo>
                  <a:pt x="554831" y="1263882"/>
                </a:lnTo>
                <a:lnTo>
                  <a:pt x="552185" y="1261230"/>
                </a:lnTo>
                <a:lnTo>
                  <a:pt x="549275" y="1258842"/>
                </a:lnTo>
                <a:lnTo>
                  <a:pt x="546893" y="1255924"/>
                </a:lnTo>
                <a:lnTo>
                  <a:pt x="544777" y="1253006"/>
                </a:lnTo>
                <a:lnTo>
                  <a:pt x="542925" y="1249823"/>
                </a:lnTo>
                <a:lnTo>
                  <a:pt x="541073" y="1246374"/>
                </a:lnTo>
                <a:lnTo>
                  <a:pt x="539220" y="1242926"/>
                </a:lnTo>
                <a:lnTo>
                  <a:pt x="537633" y="1239212"/>
                </a:lnTo>
                <a:lnTo>
                  <a:pt x="536045" y="1235498"/>
                </a:lnTo>
                <a:lnTo>
                  <a:pt x="534723" y="1231519"/>
                </a:lnTo>
                <a:lnTo>
                  <a:pt x="532606" y="1223030"/>
                </a:lnTo>
                <a:lnTo>
                  <a:pt x="531018" y="1214011"/>
                </a:lnTo>
                <a:lnTo>
                  <a:pt x="529695" y="1204726"/>
                </a:lnTo>
                <a:lnTo>
                  <a:pt x="529166" y="1195176"/>
                </a:lnTo>
                <a:lnTo>
                  <a:pt x="528902" y="1185096"/>
                </a:lnTo>
                <a:lnTo>
                  <a:pt x="528637" y="1174485"/>
                </a:lnTo>
                <a:lnTo>
                  <a:pt x="528902" y="1164404"/>
                </a:lnTo>
                <a:lnTo>
                  <a:pt x="529166" y="1154059"/>
                </a:lnTo>
                <a:lnTo>
                  <a:pt x="529695" y="1144509"/>
                </a:lnTo>
                <a:lnTo>
                  <a:pt x="531018" y="1134959"/>
                </a:lnTo>
                <a:lnTo>
                  <a:pt x="532606" y="1126470"/>
                </a:lnTo>
                <a:lnTo>
                  <a:pt x="534723" y="1117981"/>
                </a:lnTo>
                <a:lnTo>
                  <a:pt x="536045" y="1114002"/>
                </a:lnTo>
                <a:lnTo>
                  <a:pt x="537633" y="1110289"/>
                </a:lnTo>
                <a:lnTo>
                  <a:pt x="539220" y="1106575"/>
                </a:lnTo>
                <a:lnTo>
                  <a:pt x="541073" y="1102861"/>
                </a:lnTo>
                <a:lnTo>
                  <a:pt x="542925" y="1099678"/>
                </a:lnTo>
                <a:lnTo>
                  <a:pt x="544777" y="1096229"/>
                </a:lnTo>
                <a:lnTo>
                  <a:pt x="546893" y="1093311"/>
                </a:lnTo>
                <a:lnTo>
                  <a:pt x="549275" y="1090393"/>
                </a:lnTo>
                <a:lnTo>
                  <a:pt x="552185" y="1087740"/>
                </a:lnTo>
                <a:lnTo>
                  <a:pt x="554831" y="1085353"/>
                </a:lnTo>
                <a:lnTo>
                  <a:pt x="557741" y="1083231"/>
                </a:lnTo>
                <a:lnTo>
                  <a:pt x="561181" y="1080843"/>
                </a:lnTo>
                <a:lnTo>
                  <a:pt x="564620" y="1079517"/>
                </a:lnTo>
                <a:lnTo>
                  <a:pt x="568060" y="1077660"/>
                </a:lnTo>
                <a:lnTo>
                  <a:pt x="572029" y="1076333"/>
                </a:lnTo>
                <a:lnTo>
                  <a:pt x="575998" y="1075007"/>
                </a:lnTo>
                <a:lnTo>
                  <a:pt x="580496" y="1074476"/>
                </a:lnTo>
                <a:lnTo>
                  <a:pt x="584993" y="1073415"/>
                </a:lnTo>
                <a:lnTo>
                  <a:pt x="589756" y="1073150"/>
                </a:lnTo>
                <a:close/>
                <a:moveTo>
                  <a:pt x="535633" y="830263"/>
                </a:moveTo>
                <a:lnTo>
                  <a:pt x="540912" y="830263"/>
                </a:lnTo>
                <a:lnTo>
                  <a:pt x="952926" y="830263"/>
                </a:lnTo>
                <a:lnTo>
                  <a:pt x="958204" y="830263"/>
                </a:lnTo>
                <a:lnTo>
                  <a:pt x="962955" y="830790"/>
                </a:lnTo>
                <a:lnTo>
                  <a:pt x="967442" y="831317"/>
                </a:lnTo>
                <a:lnTo>
                  <a:pt x="971929" y="832371"/>
                </a:lnTo>
                <a:lnTo>
                  <a:pt x="976153" y="833426"/>
                </a:lnTo>
                <a:lnTo>
                  <a:pt x="979848" y="834743"/>
                </a:lnTo>
                <a:lnTo>
                  <a:pt x="983543" y="836325"/>
                </a:lnTo>
                <a:lnTo>
                  <a:pt x="986974" y="838170"/>
                </a:lnTo>
                <a:lnTo>
                  <a:pt x="990141" y="840014"/>
                </a:lnTo>
                <a:lnTo>
                  <a:pt x="993309" y="842386"/>
                </a:lnTo>
                <a:lnTo>
                  <a:pt x="995948" y="844758"/>
                </a:lnTo>
                <a:lnTo>
                  <a:pt x="998588" y="847394"/>
                </a:lnTo>
                <a:lnTo>
                  <a:pt x="1000963" y="850293"/>
                </a:lnTo>
                <a:lnTo>
                  <a:pt x="1003075" y="853455"/>
                </a:lnTo>
                <a:lnTo>
                  <a:pt x="1005186" y="856354"/>
                </a:lnTo>
                <a:lnTo>
                  <a:pt x="1007298" y="859780"/>
                </a:lnTo>
                <a:lnTo>
                  <a:pt x="1009145" y="863206"/>
                </a:lnTo>
                <a:lnTo>
                  <a:pt x="1010465" y="866896"/>
                </a:lnTo>
                <a:lnTo>
                  <a:pt x="1011785" y="870586"/>
                </a:lnTo>
                <a:lnTo>
                  <a:pt x="1013104" y="874802"/>
                </a:lnTo>
                <a:lnTo>
                  <a:pt x="1015216" y="882972"/>
                </a:lnTo>
                <a:lnTo>
                  <a:pt x="1016800" y="891669"/>
                </a:lnTo>
                <a:lnTo>
                  <a:pt x="1018119" y="900894"/>
                </a:lnTo>
                <a:lnTo>
                  <a:pt x="1018911" y="910908"/>
                </a:lnTo>
                <a:lnTo>
                  <a:pt x="1019175" y="920660"/>
                </a:lnTo>
                <a:lnTo>
                  <a:pt x="1019175" y="930938"/>
                </a:lnTo>
                <a:lnTo>
                  <a:pt x="1019175" y="941480"/>
                </a:lnTo>
                <a:lnTo>
                  <a:pt x="1018911" y="951231"/>
                </a:lnTo>
                <a:lnTo>
                  <a:pt x="1018119" y="961246"/>
                </a:lnTo>
                <a:lnTo>
                  <a:pt x="1016800" y="970470"/>
                </a:lnTo>
                <a:lnTo>
                  <a:pt x="1015216" y="979167"/>
                </a:lnTo>
                <a:lnTo>
                  <a:pt x="1013104" y="987337"/>
                </a:lnTo>
                <a:lnTo>
                  <a:pt x="1011785" y="991554"/>
                </a:lnTo>
                <a:lnTo>
                  <a:pt x="1010465" y="995243"/>
                </a:lnTo>
                <a:lnTo>
                  <a:pt x="1009145" y="998933"/>
                </a:lnTo>
                <a:lnTo>
                  <a:pt x="1007298" y="1002359"/>
                </a:lnTo>
                <a:lnTo>
                  <a:pt x="1005186" y="1005785"/>
                </a:lnTo>
                <a:lnTo>
                  <a:pt x="1003075" y="1008684"/>
                </a:lnTo>
                <a:lnTo>
                  <a:pt x="1000963" y="1011847"/>
                </a:lnTo>
                <a:lnTo>
                  <a:pt x="998588" y="1014746"/>
                </a:lnTo>
                <a:lnTo>
                  <a:pt x="995948" y="1017381"/>
                </a:lnTo>
                <a:lnTo>
                  <a:pt x="993309" y="1020017"/>
                </a:lnTo>
                <a:lnTo>
                  <a:pt x="990141" y="1022125"/>
                </a:lnTo>
                <a:lnTo>
                  <a:pt x="986974" y="1023970"/>
                </a:lnTo>
                <a:lnTo>
                  <a:pt x="983543" y="1025815"/>
                </a:lnTo>
                <a:lnTo>
                  <a:pt x="979848" y="1027396"/>
                </a:lnTo>
                <a:lnTo>
                  <a:pt x="976153" y="1028977"/>
                </a:lnTo>
                <a:lnTo>
                  <a:pt x="971929" y="1029768"/>
                </a:lnTo>
                <a:lnTo>
                  <a:pt x="967442" y="1030822"/>
                </a:lnTo>
                <a:lnTo>
                  <a:pt x="962955" y="1031349"/>
                </a:lnTo>
                <a:lnTo>
                  <a:pt x="958204" y="1031876"/>
                </a:lnTo>
                <a:lnTo>
                  <a:pt x="952926" y="1031876"/>
                </a:lnTo>
                <a:lnTo>
                  <a:pt x="540912" y="1031876"/>
                </a:lnTo>
                <a:lnTo>
                  <a:pt x="535633" y="1031876"/>
                </a:lnTo>
                <a:lnTo>
                  <a:pt x="530882" y="1031349"/>
                </a:lnTo>
                <a:lnTo>
                  <a:pt x="526395" y="1030822"/>
                </a:lnTo>
                <a:lnTo>
                  <a:pt x="521908" y="1029768"/>
                </a:lnTo>
                <a:lnTo>
                  <a:pt x="517685" y="1028977"/>
                </a:lnTo>
                <a:lnTo>
                  <a:pt x="513990" y="1027396"/>
                </a:lnTo>
                <a:lnTo>
                  <a:pt x="510294" y="1025815"/>
                </a:lnTo>
                <a:lnTo>
                  <a:pt x="506863" y="1023970"/>
                </a:lnTo>
                <a:lnTo>
                  <a:pt x="503696" y="1022125"/>
                </a:lnTo>
                <a:lnTo>
                  <a:pt x="500792" y="1020017"/>
                </a:lnTo>
                <a:lnTo>
                  <a:pt x="497889" y="1017381"/>
                </a:lnTo>
                <a:lnTo>
                  <a:pt x="495514" y="1014746"/>
                </a:lnTo>
                <a:lnTo>
                  <a:pt x="492874" y="1011847"/>
                </a:lnTo>
                <a:lnTo>
                  <a:pt x="490763" y="1008684"/>
                </a:lnTo>
                <a:lnTo>
                  <a:pt x="488651" y="1005785"/>
                </a:lnTo>
                <a:lnTo>
                  <a:pt x="486803" y="1002359"/>
                </a:lnTo>
                <a:lnTo>
                  <a:pt x="485220" y="998933"/>
                </a:lnTo>
                <a:lnTo>
                  <a:pt x="483636" y="995243"/>
                </a:lnTo>
                <a:lnTo>
                  <a:pt x="482053" y="991554"/>
                </a:lnTo>
                <a:lnTo>
                  <a:pt x="480997" y="987337"/>
                </a:lnTo>
                <a:lnTo>
                  <a:pt x="478621" y="979167"/>
                </a:lnTo>
                <a:lnTo>
                  <a:pt x="477038" y="970470"/>
                </a:lnTo>
                <a:lnTo>
                  <a:pt x="475982" y="961246"/>
                </a:lnTo>
                <a:lnTo>
                  <a:pt x="475190" y="951231"/>
                </a:lnTo>
                <a:lnTo>
                  <a:pt x="474662" y="941480"/>
                </a:lnTo>
                <a:lnTo>
                  <a:pt x="474662" y="930938"/>
                </a:lnTo>
                <a:lnTo>
                  <a:pt x="474662" y="920660"/>
                </a:lnTo>
                <a:lnTo>
                  <a:pt x="475190" y="910908"/>
                </a:lnTo>
                <a:lnTo>
                  <a:pt x="475982" y="900894"/>
                </a:lnTo>
                <a:lnTo>
                  <a:pt x="477038" y="891669"/>
                </a:lnTo>
                <a:lnTo>
                  <a:pt x="478621" y="882972"/>
                </a:lnTo>
                <a:lnTo>
                  <a:pt x="480997" y="874802"/>
                </a:lnTo>
                <a:lnTo>
                  <a:pt x="482053" y="870586"/>
                </a:lnTo>
                <a:lnTo>
                  <a:pt x="483636" y="866896"/>
                </a:lnTo>
                <a:lnTo>
                  <a:pt x="485220" y="863206"/>
                </a:lnTo>
                <a:lnTo>
                  <a:pt x="486803" y="859780"/>
                </a:lnTo>
                <a:lnTo>
                  <a:pt x="488651" y="856354"/>
                </a:lnTo>
                <a:lnTo>
                  <a:pt x="490763" y="853455"/>
                </a:lnTo>
                <a:lnTo>
                  <a:pt x="492874" y="850293"/>
                </a:lnTo>
                <a:lnTo>
                  <a:pt x="495514" y="847394"/>
                </a:lnTo>
                <a:lnTo>
                  <a:pt x="497889" y="844758"/>
                </a:lnTo>
                <a:lnTo>
                  <a:pt x="500792" y="842386"/>
                </a:lnTo>
                <a:lnTo>
                  <a:pt x="503696" y="840014"/>
                </a:lnTo>
                <a:lnTo>
                  <a:pt x="506863" y="838170"/>
                </a:lnTo>
                <a:lnTo>
                  <a:pt x="510294" y="836325"/>
                </a:lnTo>
                <a:lnTo>
                  <a:pt x="513990" y="834743"/>
                </a:lnTo>
                <a:lnTo>
                  <a:pt x="517685" y="833426"/>
                </a:lnTo>
                <a:lnTo>
                  <a:pt x="521908" y="832371"/>
                </a:lnTo>
                <a:lnTo>
                  <a:pt x="526395" y="831317"/>
                </a:lnTo>
                <a:lnTo>
                  <a:pt x="530882" y="830790"/>
                </a:lnTo>
                <a:lnTo>
                  <a:pt x="535633" y="830263"/>
                </a:lnTo>
                <a:close/>
                <a:moveTo>
                  <a:pt x="591344" y="588963"/>
                </a:moveTo>
                <a:lnTo>
                  <a:pt x="596636" y="588963"/>
                </a:lnTo>
                <a:lnTo>
                  <a:pt x="905404" y="588963"/>
                </a:lnTo>
                <a:lnTo>
                  <a:pt x="910431" y="588963"/>
                </a:lnTo>
                <a:lnTo>
                  <a:pt x="915458" y="589759"/>
                </a:lnTo>
                <a:lnTo>
                  <a:pt x="919956" y="590289"/>
                </a:lnTo>
                <a:lnTo>
                  <a:pt x="924190" y="591351"/>
                </a:lnTo>
                <a:lnTo>
                  <a:pt x="928423" y="592146"/>
                </a:lnTo>
                <a:lnTo>
                  <a:pt x="932392" y="593738"/>
                </a:lnTo>
                <a:lnTo>
                  <a:pt x="936096" y="595330"/>
                </a:lnTo>
                <a:lnTo>
                  <a:pt x="939271" y="597187"/>
                </a:lnTo>
                <a:lnTo>
                  <a:pt x="942446" y="599044"/>
                </a:lnTo>
                <a:lnTo>
                  <a:pt x="945621" y="601166"/>
                </a:lnTo>
                <a:lnTo>
                  <a:pt x="948267" y="603818"/>
                </a:lnTo>
                <a:lnTo>
                  <a:pt x="950913" y="606471"/>
                </a:lnTo>
                <a:lnTo>
                  <a:pt x="953294" y="609389"/>
                </a:lnTo>
                <a:lnTo>
                  <a:pt x="955411" y="612307"/>
                </a:lnTo>
                <a:lnTo>
                  <a:pt x="957792" y="615491"/>
                </a:lnTo>
                <a:lnTo>
                  <a:pt x="959644" y="618939"/>
                </a:lnTo>
                <a:lnTo>
                  <a:pt x="961231" y="622388"/>
                </a:lnTo>
                <a:lnTo>
                  <a:pt x="962554" y="626102"/>
                </a:lnTo>
                <a:lnTo>
                  <a:pt x="964142" y="629815"/>
                </a:lnTo>
                <a:lnTo>
                  <a:pt x="965465" y="633794"/>
                </a:lnTo>
                <a:lnTo>
                  <a:pt x="967581" y="642283"/>
                </a:lnTo>
                <a:lnTo>
                  <a:pt x="969169" y="651037"/>
                </a:lnTo>
                <a:lnTo>
                  <a:pt x="970492" y="660322"/>
                </a:lnTo>
                <a:lnTo>
                  <a:pt x="971021" y="670137"/>
                </a:lnTo>
                <a:lnTo>
                  <a:pt x="971550" y="680217"/>
                </a:lnTo>
                <a:lnTo>
                  <a:pt x="971550" y="690828"/>
                </a:lnTo>
                <a:lnTo>
                  <a:pt x="971550" y="700909"/>
                </a:lnTo>
                <a:lnTo>
                  <a:pt x="971021" y="710989"/>
                </a:lnTo>
                <a:lnTo>
                  <a:pt x="970492" y="721070"/>
                </a:lnTo>
                <a:lnTo>
                  <a:pt x="969169" y="730354"/>
                </a:lnTo>
                <a:lnTo>
                  <a:pt x="967581" y="738843"/>
                </a:lnTo>
                <a:lnTo>
                  <a:pt x="965465" y="747332"/>
                </a:lnTo>
                <a:lnTo>
                  <a:pt x="964142" y="751311"/>
                </a:lnTo>
                <a:lnTo>
                  <a:pt x="962554" y="755025"/>
                </a:lnTo>
                <a:lnTo>
                  <a:pt x="961231" y="759004"/>
                </a:lnTo>
                <a:lnTo>
                  <a:pt x="959644" y="762187"/>
                </a:lnTo>
                <a:lnTo>
                  <a:pt x="957792" y="765636"/>
                </a:lnTo>
                <a:lnTo>
                  <a:pt x="955411" y="769084"/>
                </a:lnTo>
                <a:lnTo>
                  <a:pt x="953294" y="772002"/>
                </a:lnTo>
                <a:lnTo>
                  <a:pt x="950913" y="774655"/>
                </a:lnTo>
                <a:lnTo>
                  <a:pt x="948267" y="777573"/>
                </a:lnTo>
                <a:lnTo>
                  <a:pt x="945621" y="779961"/>
                </a:lnTo>
                <a:lnTo>
                  <a:pt x="942446" y="782083"/>
                </a:lnTo>
                <a:lnTo>
                  <a:pt x="939271" y="783940"/>
                </a:lnTo>
                <a:lnTo>
                  <a:pt x="936096" y="786062"/>
                </a:lnTo>
                <a:lnTo>
                  <a:pt x="932392" y="787388"/>
                </a:lnTo>
                <a:lnTo>
                  <a:pt x="928423" y="788980"/>
                </a:lnTo>
                <a:lnTo>
                  <a:pt x="924190" y="790041"/>
                </a:lnTo>
                <a:lnTo>
                  <a:pt x="919956" y="790837"/>
                </a:lnTo>
                <a:lnTo>
                  <a:pt x="915458" y="791633"/>
                </a:lnTo>
                <a:lnTo>
                  <a:pt x="910431" y="792163"/>
                </a:lnTo>
                <a:lnTo>
                  <a:pt x="905404" y="792163"/>
                </a:lnTo>
                <a:lnTo>
                  <a:pt x="596636" y="792163"/>
                </a:lnTo>
                <a:lnTo>
                  <a:pt x="591344" y="792163"/>
                </a:lnTo>
                <a:lnTo>
                  <a:pt x="586317" y="791633"/>
                </a:lnTo>
                <a:lnTo>
                  <a:pt x="582083" y="790837"/>
                </a:lnTo>
                <a:lnTo>
                  <a:pt x="577850" y="790041"/>
                </a:lnTo>
                <a:lnTo>
                  <a:pt x="573352" y="788980"/>
                </a:lnTo>
                <a:lnTo>
                  <a:pt x="569648" y="787388"/>
                </a:lnTo>
                <a:lnTo>
                  <a:pt x="565944" y="786062"/>
                </a:lnTo>
                <a:lnTo>
                  <a:pt x="562504" y="783940"/>
                </a:lnTo>
                <a:lnTo>
                  <a:pt x="559329" y="782083"/>
                </a:lnTo>
                <a:lnTo>
                  <a:pt x="556419" y="779961"/>
                </a:lnTo>
                <a:lnTo>
                  <a:pt x="553508" y="777573"/>
                </a:lnTo>
                <a:lnTo>
                  <a:pt x="551127" y="774655"/>
                </a:lnTo>
                <a:lnTo>
                  <a:pt x="548481" y="772002"/>
                </a:lnTo>
                <a:lnTo>
                  <a:pt x="546365" y="769084"/>
                </a:lnTo>
                <a:lnTo>
                  <a:pt x="544248" y="765636"/>
                </a:lnTo>
                <a:lnTo>
                  <a:pt x="542396" y="762187"/>
                </a:lnTo>
                <a:lnTo>
                  <a:pt x="540544" y="759004"/>
                </a:lnTo>
                <a:lnTo>
                  <a:pt x="538956" y="755025"/>
                </a:lnTo>
                <a:lnTo>
                  <a:pt x="537633" y="751311"/>
                </a:lnTo>
                <a:lnTo>
                  <a:pt x="536575" y="747332"/>
                </a:lnTo>
                <a:lnTo>
                  <a:pt x="534458" y="738843"/>
                </a:lnTo>
                <a:lnTo>
                  <a:pt x="532871" y="730354"/>
                </a:lnTo>
                <a:lnTo>
                  <a:pt x="531548" y="721070"/>
                </a:lnTo>
                <a:lnTo>
                  <a:pt x="530490" y="710989"/>
                </a:lnTo>
                <a:lnTo>
                  <a:pt x="530225" y="700909"/>
                </a:lnTo>
                <a:lnTo>
                  <a:pt x="530225" y="690828"/>
                </a:lnTo>
                <a:lnTo>
                  <a:pt x="530225" y="680217"/>
                </a:lnTo>
                <a:lnTo>
                  <a:pt x="530490" y="670137"/>
                </a:lnTo>
                <a:lnTo>
                  <a:pt x="531548" y="660322"/>
                </a:lnTo>
                <a:lnTo>
                  <a:pt x="532871" y="651037"/>
                </a:lnTo>
                <a:lnTo>
                  <a:pt x="534458" y="642283"/>
                </a:lnTo>
                <a:lnTo>
                  <a:pt x="536575" y="633794"/>
                </a:lnTo>
                <a:lnTo>
                  <a:pt x="537633" y="629815"/>
                </a:lnTo>
                <a:lnTo>
                  <a:pt x="538956" y="626102"/>
                </a:lnTo>
                <a:lnTo>
                  <a:pt x="540544" y="622388"/>
                </a:lnTo>
                <a:lnTo>
                  <a:pt x="542396" y="618939"/>
                </a:lnTo>
                <a:lnTo>
                  <a:pt x="544248" y="615491"/>
                </a:lnTo>
                <a:lnTo>
                  <a:pt x="546365" y="612307"/>
                </a:lnTo>
                <a:lnTo>
                  <a:pt x="548481" y="609389"/>
                </a:lnTo>
                <a:lnTo>
                  <a:pt x="551127" y="606471"/>
                </a:lnTo>
                <a:lnTo>
                  <a:pt x="553508" y="603818"/>
                </a:lnTo>
                <a:lnTo>
                  <a:pt x="556419" y="601166"/>
                </a:lnTo>
                <a:lnTo>
                  <a:pt x="559329" y="599044"/>
                </a:lnTo>
                <a:lnTo>
                  <a:pt x="562504" y="597187"/>
                </a:lnTo>
                <a:lnTo>
                  <a:pt x="565944" y="595330"/>
                </a:lnTo>
                <a:lnTo>
                  <a:pt x="569648" y="593738"/>
                </a:lnTo>
                <a:lnTo>
                  <a:pt x="573352" y="592146"/>
                </a:lnTo>
                <a:lnTo>
                  <a:pt x="577850" y="591351"/>
                </a:lnTo>
                <a:lnTo>
                  <a:pt x="582083" y="590289"/>
                </a:lnTo>
                <a:lnTo>
                  <a:pt x="586317" y="589759"/>
                </a:lnTo>
                <a:lnTo>
                  <a:pt x="591344" y="588963"/>
                </a:lnTo>
                <a:close/>
                <a:moveTo>
                  <a:pt x="573015" y="0"/>
                </a:moveTo>
                <a:lnTo>
                  <a:pt x="580426" y="0"/>
                </a:lnTo>
                <a:lnTo>
                  <a:pt x="588630" y="265"/>
                </a:lnTo>
                <a:lnTo>
                  <a:pt x="597365" y="1058"/>
                </a:lnTo>
                <a:lnTo>
                  <a:pt x="606628" y="1588"/>
                </a:lnTo>
                <a:lnTo>
                  <a:pt x="616421" y="2910"/>
                </a:lnTo>
                <a:lnTo>
                  <a:pt x="626743" y="4498"/>
                </a:lnTo>
                <a:lnTo>
                  <a:pt x="637595" y="6615"/>
                </a:lnTo>
                <a:lnTo>
                  <a:pt x="648446" y="8996"/>
                </a:lnTo>
                <a:lnTo>
                  <a:pt x="659563" y="12171"/>
                </a:lnTo>
                <a:lnTo>
                  <a:pt x="670679" y="15875"/>
                </a:lnTo>
                <a:lnTo>
                  <a:pt x="682060" y="20638"/>
                </a:lnTo>
                <a:lnTo>
                  <a:pt x="693176" y="25400"/>
                </a:lnTo>
                <a:lnTo>
                  <a:pt x="698734" y="28310"/>
                </a:lnTo>
                <a:lnTo>
                  <a:pt x="704027" y="31485"/>
                </a:lnTo>
                <a:lnTo>
                  <a:pt x="709586" y="34396"/>
                </a:lnTo>
                <a:lnTo>
                  <a:pt x="714879" y="38100"/>
                </a:lnTo>
                <a:lnTo>
                  <a:pt x="719908" y="41540"/>
                </a:lnTo>
                <a:lnTo>
                  <a:pt x="725201" y="45773"/>
                </a:lnTo>
                <a:lnTo>
                  <a:pt x="729965" y="49742"/>
                </a:lnTo>
                <a:lnTo>
                  <a:pt x="734994" y="53975"/>
                </a:lnTo>
                <a:lnTo>
                  <a:pt x="739758" y="58738"/>
                </a:lnTo>
                <a:lnTo>
                  <a:pt x="744258" y="63235"/>
                </a:lnTo>
                <a:lnTo>
                  <a:pt x="748757" y="68527"/>
                </a:lnTo>
                <a:lnTo>
                  <a:pt x="752992" y="73819"/>
                </a:lnTo>
                <a:lnTo>
                  <a:pt x="756962" y="79375"/>
                </a:lnTo>
                <a:lnTo>
                  <a:pt x="761197" y="85460"/>
                </a:lnTo>
                <a:lnTo>
                  <a:pt x="764902" y="91546"/>
                </a:lnTo>
                <a:lnTo>
                  <a:pt x="768343" y="98160"/>
                </a:lnTo>
                <a:lnTo>
                  <a:pt x="771519" y="104510"/>
                </a:lnTo>
                <a:lnTo>
                  <a:pt x="774695" y="111654"/>
                </a:lnTo>
                <a:lnTo>
                  <a:pt x="777606" y="119063"/>
                </a:lnTo>
                <a:lnTo>
                  <a:pt x="780253" y="126735"/>
                </a:lnTo>
                <a:lnTo>
                  <a:pt x="782370" y="134673"/>
                </a:lnTo>
                <a:lnTo>
                  <a:pt x="784752" y="143140"/>
                </a:lnTo>
                <a:lnTo>
                  <a:pt x="786340" y="151606"/>
                </a:lnTo>
                <a:lnTo>
                  <a:pt x="787664" y="160338"/>
                </a:lnTo>
                <a:lnTo>
                  <a:pt x="788987" y="169598"/>
                </a:lnTo>
                <a:lnTo>
                  <a:pt x="789516" y="179388"/>
                </a:lnTo>
                <a:lnTo>
                  <a:pt x="790310" y="189706"/>
                </a:lnTo>
                <a:lnTo>
                  <a:pt x="790575" y="199760"/>
                </a:lnTo>
                <a:lnTo>
                  <a:pt x="790310" y="209550"/>
                </a:lnTo>
                <a:lnTo>
                  <a:pt x="790046" y="218810"/>
                </a:lnTo>
                <a:lnTo>
                  <a:pt x="788987" y="237067"/>
                </a:lnTo>
                <a:lnTo>
                  <a:pt x="787134" y="254794"/>
                </a:lnTo>
                <a:lnTo>
                  <a:pt x="785017" y="271992"/>
                </a:lnTo>
                <a:lnTo>
                  <a:pt x="781841" y="288396"/>
                </a:lnTo>
                <a:lnTo>
                  <a:pt x="778400" y="304536"/>
                </a:lnTo>
                <a:lnTo>
                  <a:pt x="774430" y="320146"/>
                </a:lnTo>
                <a:lnTo>
                  <a:pt x="770195" y="334963"/>
                </a:lnTo>
                <a:lnTo>
                  <a:pt x="765167" y="349250"/>
                </a:lnTo>
                <a:lnTo>
                  <a:pt x="760138" y="363008"/>
                </a:lnTo>
                <a:lnTo>
                  <a:pt x="754580" y="376238"/>
                </a:lnTo>
                <a:lnTo>
                  <a:pt x="749022" y="389202"/>
                </a:lnTo>
                <a:lnTo>
                  <a:pt x="743199" y="401373"/>
                </a:lnTo>
                <a:lnTo>
                  <a:pt x="737111" y="413279"/>
                </a:lnTo>
                <a:lnTo>
                  <a:pt x="731024" y="424656"/>
                </a:lnTo>
                <a:lnTo>
                  <a:pt x="724672" y="435504"/>
                </a:lnTo>
                <a:lnTo>
                  <a:pt x="718584" y="445823"/>
                </a:lnTo>
                <a:lnTo>
                  <a:pt x="712497" y="455613"/>
                </a:lnTo>
                <a:lnTo>
                  <a:pt x="700057" y="474398"/>
                </a:lnTo>
                <a:lnTo>
                  <a:pt x="678354" y="506148"/>
                </a:lnTo>
                <a:lnTo>
                  <a:pt x="668826" y="519906"/>
                </a:lnTo>
                <a:lnTo>
                  <a:pt x="665121" y="525992"/>
                </a:lnTo>
                <a:lnTo>
                  <a:pt x="661680" y="532342"/>
                </a:lnTo>
                <a:lnTo>
                  <a:pt x="659033" y="537633"/>
                </a:lnTo>
                <a:lnTo>
                  <a:pt x="656651" y="542925"/>
                </a:lnTo>
                <a:lnTo>
                  <a:pt x="655063" y="547688"/>
                </a:lnTo>
                <a:lnTo>
                  <a:pt x="654004" y="552450"/>
                </a:lnTo>
                <a:lnTo>
                  <a:pt x="591013" y="552450"/>
                </a:lnTo>
                <a:lnTo>
                  <a:pt x="581749" y="552715"/>
                </a:lnTo>
                <a:lnTo>
                  <a:pt x="573280" y="553773"/>
                </a:lnTo>
                <a:lnTo>
                  <a:pt x="565339" y="554831"/>
                </a:lnTo>
                <a:lnTo>
                  <a:pt x="557929" y="556683"/>
                </a:lnTo>
                <a:lnTo>
                  <a:pt x="551047" y="559329"/>
                </a:lnTo>
                <a:lnTo>
                  <a:pt x="544430" y="561975"/>
                </a:lnTo>
                <a:lnTo>
                  <a:pt x="538607" y="565150"/>
                </a:lnTo>
                <a:lnTo>
                  <a:pt x="533049" y="568590"/>
                </a:lnTo>
                <a:lnTo>
                  <a:pt x="528021" y="572294"/>
                </a:lnTo>
                <a:lnTo>
                  <a:pt x="523521" y="576263"/>
                </a:lnTo>
                <a:lnTo>
                  <a:pt x="519286" y="580231"/>
                </a:lnTo>
                <a:lnTo>
                  <a:pt x="515581" y="584729"/>
                </a:lnTo>
                <a:lnTo>
                  <a:pt x="512140" y="588963"/>
                </a:lnTo>
                <a:lnTo>
                  <a:pt x="509229" y="593461"/>
                </a:lnTo>
                <a:lnTo>
                  <a:pt x="506318" y="597694"/>
                </a:lnTo>
                <a:lnTo>
                  <a:pt x="504200" y="601663"/>
                </a:lnTo>
                <a:lnTo>
                  <a:pt x="502083" y="606161"/>
                </a:lnTo>
                <a:lnTo>
                  <a:pt x="500230" y="610129"/>
                </a:lnTo>
                <a:lnTo>
                  <a:pt x="498377" y="614892"/>
                </a:lnTo>
                <a:lnTo>
                  <a:pt x="496789" y="619390"/>
                </a:lnTo>
                <a:lnTo>
                  <a:pt x="493878" y="629179"/>
                </a:lnTo>
                <a:lnTo>
                  <a:pt x="491496" y="639498"/>
                </a:lnTo>
                <a:lnTo>
                  <a:pt x="489908" y="650875"/>
                </a:lnTo>
                <a:lnTo>
                  <a:pt x="488584" y="663046"/>
                </a:lnTo>
                <a:lnTo>
                  <a:pt x="487790" y="676275"/>
                </a:lnTo>
                <a:lnTo>
                  <a:pt x="487790" y="690827"/>
                </a:lnTo>
                <a:lnTo>
                  <a:pt x="487790" y="705115"/>
                </a:lnTo>
                <a:lnTo>
                  <a:pt x="488584" y="718079"/>
                </a:lnTo>
                <a:lnTo>
                  <a:pt x="489908" y="730515"/>
                </a:lnTo>
                <a:lnTo>
                  <a:pt x="491496" y="741892"/>
                </a:lnTo>
                <a:lnTo>
                  <a:pt x="493878" y="752211"/>
                </a:lnTo>
                <a:lnTo>
                  <a:pt x="496789" y="762000"/>
                </a:lnTo>
                <a:lnTo>
                  <a:pt x="498377" y="766498"/>
                </a:lnTo>
                <a:lnTo>
                  <a:pt x="500230" y="770996"/>
                </a:lnTo>
                <a:lnTo>
                  <a:pt x="502083" y="775494"/>
                </a:lnTo>
                <a:lnTo>
                  <a:pt x="504200" y="779463"/>
                </a:lnTo>
                <a:lnTo>
                  <a:pt x="506053" y="783167"/>
                </a:lnTo>
                <a:lnTo>
                  <a:pt x="508170" y="786871"/>
                </a:lnTo>
                <a:lnTo>
                  <a:pt x="510817" y="790575"/>
                </a:lnTo>
                <a:lnTo>
                  <a:pt x="513464" y="794015"/>
                </a:lnTo>
                <a:lnTo>
                  <a:pt x="507112" y="795602"/>
                </a:lnTo>
                <a:lnTo>
                  <a:pt x="500759" y="797190"/>
                </a:lnTo>
                <a:lnTo>
                  <a:pt x="494937" y="799306"/>
                </a:lnTo>
                <a:lnTo>
                  <a:pt x="489379" y="801688"/>
                </a:lnTo>
                <a:lnTo>
                  <a:pt x="484350" y="804333"/>
                </a:lnTo>
                <a:lnTo>
                  <a:pt x="479321" y="806979"/>
                </a:lnTo>
                <a:lnTo>
                  <a:pt x="475086" y="810154"/>
                </a:lnTo>
                <a:lnTo>
                  <a:pt x="471116" y="813329"/>
                </a:lnTo>
                <a:lnTo>
                  <a:pt x="466881" y="816769"/>
                </a:lnTo>
                <a:lnTo>
                  <a:pt x="463441" y="820208"/>
                </a:lnTo>
                <a:lnTo>
                  <a:pt x="460529" y="823648"/>
                </a:lnTo>
                <a:lnTo>
                  <a:pt x="457353" y="827352"/>
                </a:lnTo>
                <a:lnTo>
                  <a:pt x="454442" y="831056"/>
                </a:lnTo>
                <a:lnTo>
                  <a:pt x="452060" y="834761"/>
                </a:lnTo>
                <a:lnTo>
                  <a:pt x="448090" y="841904"/>
                </a:lnTo>
                <a:lnTo>
                  <a:pt x="445972" y="846138"/>
                </a:lnTo>
                <a:lnTo>
                  <a:pt x="444120" y="850106"/>
                </a:lnTo>
                <a:lnTo>
                  <a:pt x="442267" y="854869"/>
                </a:lnTo>
                <a:lnTo>
                  <a:pt x="440679" y="859102"/>
                </a:lnTo>
                <a:lnTo>
                  <a:pt x="437767" y="869156"/>
                </a:lnTo>
                <a:lnTo>
                  <a:pt x="435650" y="879740"/>
                </a:lnTo>
                <a:lnTo>
                  <a:pt x="433797" y="890852"/>
                </a:lnTo>
                <a:lnTo>
                  <a:pt x="432474" y="903288"/>
                </a:lnTo>
                <a:lnTo>
                  <a:pt x="431945" y="916252"/>
                </a:lnTo>
                <a:lnTo>
                  <a:pt x="431680" y="930540"/>
                </a:lnTo>
                <a:lnTo>
                  <a:pt x="431945" y="945092"/>
                </a:lnTo>
                <a:lnTo>
                  <a:pt x="432474" y="958056"/>
                </a:lnTo>
                <a:lnTo>
                  <a:pt x="433797" y="970492"/>
                </a:lnTo>
                <a:lnTo>
                  <a:pt x="435650" y="981604"/>
                </a:lnTo>
                <a:lnTo>
                  <a:pt x="437767" y="992188"/>
                </a:lnTo>
                <a:lnTo>
                  <a:pt x="440679" y="1001977"/>
                </a:lnTo>
                <a:lnTo>
                  <a:pt x="442267" y="1006475"/>
                </a:lnTo>
                <a:lnTo>
                  <a:pt x="444120" y="1011238"/>
                </a:lnTo>
                <a:lnTo>
                  <a:pt x="445972" y="1015206"/>
                </a:lnTo>
                <a:lnTo>
                  <a:pt x="448090" y="1019440"/>
                </a:lnTo>
                <a:lnTo>
                  <a:pt x="449942" y="1023144"/>
                </a:lnTo>
                <a:lnTo>
                  <a:pt x="452324" y="1026848"/>
                </a:lnTo>
                <a:lnTo>
                  <a:pt x="454971" y="1030817"/>
                </a:lnTo>
                <a:lnTo>
                  <a:pt x="457618" y="1034521"/>
                </a:lnTo>
                <a:lnTo>
                  <a:pt x="460529" y="1038225"/>
                </a:lnTo>
                <a:lnTo>
                  <a:pt x="463970" y="1041665"/>
                </a:lnTo>
                <a:lnTo>
                  <a:pt x="467675" y="1045369"/>
                </a:lnTo>
                <a:lnTo>
                  <a:pt x="471645" y="1048809"/>
                </a:lnTo>
                <a:lnTo>
                  <a:pt x="475616" y="1051719"/>
                </a:lnTo>
                <a:lnTo>
                  <a:pt x="480380" y="1054894"/>
                </a:lnTo>
                <a:lnTo>
                  <a:pt x="485144" y="1057804"/>
                </a:lnTo>
                <a:lnTo>
                  <a:pt x="490437" y="1060186"/>
                </a:lnTo>
                <a:lnTo>
                  <a:pt x="496260" y="1062567"/>
                </a:lnTo>
                <a:lnTo>
                  <a:pt x="502347" y="1064419"/>
                </a:lnTo>
                <a:lnTo>
                  <a:pt x="508435" y="1066271"/>
                </a:lnTo>
                <a:lnTo>
                  <a:pt x="515316" y="1067594"/>
                </a:lnTo>
                <a:lnTo>
                  <a:pt x="511876" y="1071827"/>
                </a:lnTo>
                <a:lnTo>
                  <a:pt x="508435" y="1076590"/>
                </a:lnTo>
                <a:lnTo>
                  <a:pt x="505788" y="1080823"/>
                </a:lnTo>
                <a:lnTo>
                  <a:pt x="503141" y="1085586"/>
                </a:lnTo>
                <a:lnTo>
                  <a:pt x="501024" y="1089554"/>
                </a:lnTo>
                <a:lnTo>
                  <a:pt x="499171" y="1094052"/>
                </a:lnTo>
                <a:lnTo>
                  <a:pt x="497583" y="1098286"/>
                </a:lnTo>
                <a:lnTo>
                  <a:pt x="495731" y="1103048"/>
                </a:lnTo>
                <a:lnTo>
                  <a:pt x="493084" y="1112838"/>
                </a:lnTo>
                <a:lnTo>
                  <a:pt x="490967" y="1123156"/>
                </a:lnTo>
                <a:lnTo>
                  <a:pt x="489114" y="1134534"/>
                </a:lnTo>
                <a:lnTo>
                  <a:pt x="487790" y="1146704"/>
                </a:lnTo>
                <a:lnTo>
                  <a:pt x="487261" y="1159934"/>
                </a:lnTo>
                <a:lnTo>
                  <a:pt x="486732" y="1174221"/>
                </a:lnTo>
                <a:lnTo>
                  <a:pt x="487261" y="1188509"/>
                </a:lnTo>
                <a:lnTo>
                  <a:pt x="487790" y="1202002"/>
                </a:lnTo>
                <a:lnTo>
                  <a:pt x="489114" y="1214438"/>
                </a:lnTo>
                <a:lnTo>
                  <a:pt x="490967" y="1225550"/>
                </a:lnTo>
                <a:lnTo>
                  <a:pt x="493084" y="1236134"/>
                </a:lnTo>
                <a:lnTo>
                  <a:pt x="495731" y="1245659"/>
                </a:lnTo>
                <a:lnTo>
                  <a:pt x="497583" y="1250156"/>
                </a:lnTo>
                <a:lnTo>
                  <a:pt x="499171" y="1254654"/>
                </a:lnTo>
                <a:lnTo>
                  <a:pt x="501024" y="1258888"/>
                </a:lnTo>
                <a:lnTo>
                  <a:pt x="503141" y="1263121"/>
                </a:lnTo>
                <a:lnTo>
                  <a:pt x="505523" y="1267090"/>
                </a:lnTo>
                <a:lnTo>
                  <a:pt x="507641" y="1270794"/>
                </a:lnTo>
                <a:lnTo>
                  <a:pt x="510288" y="1274498"/>
                </a:lnTo>
                <a:lnTo>
                  <a:pt x="513199" y="1278467"/>
                </a:lnTo>
                <a:lnTo>
                  <a:pt x="516375" y="1282171"/>
                </a:lnTo>
                <a:lnTo>
                  <a:pt x="519816" y="1285875"/>
                </a:lnTo>
                <a:lnTo>
                  <a:pt x="523521" y="1289315"/>
                </a:lnTo>
                <a:lnTo>
                  <a:pt x="527756" y="1292754"/>
                </a:lnTo>
                <a:lnTo>
                  <a:pt x="531991" y="1296194"/>
                </a:lnTo>
                <a:lnTo>
                  <a:pt x="536755" y="1299369"/>
                </a:lnTo>
                <a:lnTo>
                  <a:pt x="542048" y="1302015"/>
                </a:lnTo>
                <a:lnTo>
                  <a:pt x="547606" y="1304661"/>
                </a:lnTo>
                <a:lnTo>
                  <a:pt x="553429" y="1307042"/>
                </a:lnTo>
                <a:lnTo>
                  <a:pt x="559781" y="1308894"/>
                </a:lnTo>
                <a:lnTo>
                  <a:pt x="566663" y="1310481"/>
                </a:lnTo>
                <a:lnTo>
                  <a:pt x="573809" y="1311804"/>
                </a:lnTo>
                <a:lnTo>
                  <a:pt x="568780" y="1317361"/>
                </a:lnTo>
                <a:lnTo>
                  <a:pt x="564016" y="1322917"/>
                </a:lnTo>
                <a:lnTo>
                  <a:pt x="560311" y="1328738"/>
                </a:lnTo>
                <a:lnTo>
                  <a:pt x="557135" y="1334294"/>
                </a:lnTo>
                <a:lnTo>
                  <a:pt x="555017" y="1338792"/>
                </a:lnTo>
                <a:lnTo>
                  <a:pt x="553164" y="1342761"/>
                </a:lnTo>
                <a:lnTo>
                  <a:pt x="551312" y="1347259"/>
                </a:lnTo>
                <a:lnTo>
                  <a:pt x="549724" y="1351756"/>
                </a:lnTo>
                <a:lnTo>
                  <a:pt x="547077" y="1361546"/>
                </a:lnTo>
                <a:lnTo>
                  <a:pt x="544430" y="1372129"/>
                </a:lnTo>
                <a:lnTo>
                  <a:pt x="543107" y="1383242"/>
                </a:lnTo>
                <a:lnTo>
                  <a:pt x="541784" y="1395677"/>
                </a:lnTo>
                <a:lnTo>
                  <a:pt x="540725" y="1408642"/>
                </a:lnTo>
                <a:lnTo>
                  <a:pt x="540725" y="1423459"/>
                </a:lnTo>
                <a:lnTo>
                  <a:pt x="540725" y="1437481"/>
                </a:lnTo>
                <a:lnTo>
                  <a:pt x="541784" y="1450711"/>
                </a:lnTo>
                <a:lnTo>
                  <a:pt x="543107" y="1463146"/>
                </a:lnTo>
                <a:lnTo>
                  <a:pt x="544430" y="1474259"/>
                </a:lnTo>
                <a:lnTo>
                  <a:pt x="547077" y="1484842"/>
                </a:lnTo>
                <a:lnTo>
                  <a:pt x="549724" y="1494367"/>
                </a:lnTo>
                <a:lnTo>
                  <a:pt x="551312" y="1499129"/>
                </a:lnTo>
                <a:lnTo>
                  <a:pt x="553164" y="1503627"/>
                </a:lnTo>
                <a:lnTo>
                  <a:pt x="555017" y="1507596"/>
                </a:lnTo>
                <a:lnTo>
                  <a:pt x="557135" y="1512094"/>
                </a:lnTo>
                <a:lnTo>
                  <a:pt x="559781" y="1516327"/>
                </a:lnTo>
                <a:lnTo>
                  <a:pt x="562428" y="1520825"/>
                </a:lnTo>
                <a:lnTo>
                  <a:pt x="321047" y="1520825"/>
                </a:lnTo>
                <a:lnTo>
                  <a:pt x="312842" y="1520825"/>
                </a:lnTo>
                <a:lnTo>
                  <a:pt x="304373" y="1520296"/>
                </a:lnTo>
                <a:lnTo>
                  <a:pt x="296433" y="1519767"/>
                </a:lnTo>
                <a:lnTo>
                  <a:pt x="288228" y="1519238"/>
                </a:lnTo>
                <a:lnTo>
                  <a:pt x="280288" y="1518179"/>
                </a:lnTo>
                <a:lnTo>
                  <a:pt x="272083" y="1517121"/>
                </a:lnTo>
                <a:lnTo>
                  <a:pt x="264407" y="1515798"/>
                </a:lnTo>
                <a:lnTo>
                  <a:pt x="256203" y="1514211"/>
                </a:lnTo>
                <a:lnTo>
                  <a:pt x="248527" y="1512623"/>
                </a:lnTo>
                <a:lnTo>
                  <a:pt x="240852" y="1510771"/>
                </a:lnTo>
                <a:lnTo>
                  <a:pt x="233441" y="1508654"/>
                </a:lnTo>
                <a:lnTo>
                  <a:pt x="225501" y="1506538"/>
                </a:lnTo>
                <a:lnTo>
                  <a:pt x="218090" y="1503892"/>
                </a:lnTo>
                <a:lnTo>
                  <a:pt x="210679" y="1501511"/>
                </a:lnTo>
                <a:lnTo>
                  <a:pt x="203268" y="1498600"/>
                </a:lnTo>
                <a:lnTo>
                  <a:pt x="196122" y="1495690"/>
                </a:lnTo>
                <a:lnTo>
                  <a:pt x="188976" y="1492515"/>
                </a:lnTo>
                <a:lnTo>
                  <a:pt x="181830" y="1489075"/>
                </a:lnTo>
                <a:lnTo>
                  <a:pt x="174948" y="1485636"/>
                </a:lnTo>
                <a:lnTo>
                  <a:pt x="168067" y="1482196"/>
                </a:lnTo>
                <a:lnTo>
                  <a:pt x="161450" y="1478227"/>
                </a:lnTo>
                <a:lnTo>
                  <a:pt x="154569" y="1474523"/>
                </a:lnTo>
                <a:lnTo>
                  <a:pt x="147952" y="1470290"/>
                </a:lnTo>
                <a:lnTo>
                  <a:pt x="141600" y="1466056"/>
                </a:lnTo>
                <a:lnTo>
                  <a:pt x="129160" y="1457061"/>
                </a:lnTo>
                <a:lnTo>
                  <a:pt x="116985" y="1447536"/>
                </a:lnTo>
                <a:lnTo>
                  <a:pt x="105075" y="1437481"/>
                </a:lnTo>
                <a:lnTo>
                  <a:pt x="93959" y="1426634"/>
                </a:lnTo>
                <a:lnTo>
                  <a:pt x="83372" y="1415521"/>
                </a:lnTo>
                <a:lnTo>
                  <a:pt x="73579" y="1404144"/>
                </a:lnTo>
                <a:lnTo>
                  <a:pt x="64051" y="1391973"/>
                </a:lnTo>
                <a:lnTo>
                  <a:pt x="55052" y="1379273"/>
                </a:lnTo>
                <a:lnTo>
                  <a:pt x="50552" y="1373188"/>
                </a:lnTo>
                <a:lnTo>
                  <a:pt x="46582" y="1366309"/>
                </a:lnTo>
                <a:lnTo>
                  <a:pt x="42612" y="1359694"/>
                </a:lnTo>
                <a:lnTo>
                  <a:pt x="38907" y="1352815"/>
                </a:lnTo>
                <a:lnTo>
                  <a:pt x="35466" y="1346200"/>
                </a:lnTo>
                <a:lnTo>
                  <a:pt x="31761" y="1339056"/>
                </a:lnTo>
                <a:lnTo>
                  <a:pt x="28585" y="1332177"/>
                </a:lnTo>
                <a:lnTo>
                  <a:pt x="25409" y="1325034"/>
                </a:lnTo>
                <a:lnTo>
                  <a:pt x="22497" y="1317625"/>
                </a:lnTo>
                <a:lnTo>
                  <a:pt x="19586" y="1310481"/>
                </a:lnTo>
                <a:lnTo>
                  <a:pt x="17204" y="1303073"/>
                </a:lnTo>
                <a:lnTo>
                  <a:pt x="14557" y="1295665"/>
                </a:lnTo>
                <a:lnTo>
                  <a:pt x="12440" y="1287727"/>
                </a:lnTo>
                <a:lnTo>
                  <a:pt x="10322" y="1280054"/>
                </a:lnTo>
                <a:lnTo>
                  <a:pt x="8470" y="1272646"/>
                </a:lnTo>
                <a:lnTo>
                  <a:pt x="6617" y="1264444"/>
                </a:lnTo>
                <a:lnTo>
                  <a:pt x="5294" y="1256771"/>
                </a:lnTo>
                <a:lnTo>
                  <a:pt x="3706" y="1248834"/>
                </a:lnTo>
                <a:lnTo>
                  <a:pt x="2912" y="1240896"/>
                </a:lnTo>
                <a:lnTo>
                  <a:pt x="1853" y="1232959"/>
                </a:lnTo>
                <a:lnTo>
                  <a:pt x="1059" y="1224756"/>
                </a:lnTo>
                <a:lnTo>
                  <a:pt x="529" y="1216554"/>
                </a:lnTo>
                <a:lnTo>
                  <a:pt x="265" y="1208352"/>
                </a:lnTo>
                <a:lnTo>
                  <a:pt x="0" y="1200150"/>
                </a:lnTo>
                <a:lnTo>
                  <a:pt x="0" y="857515"/>
                </a:lnTo>
                <a:lnTo>
                  <a:pt x="265" y="847196"/>
                </a:lnTo>
                <a:lnTo>
                  <a:pt x="1059" y="836348"/>
                </a:lnTo>
                <a:lnTo>
                  <a:pt x="1588" y="826029"/>
                </a:lnTo>
                <a:lnTo>
                  <a:pt x="2912" y="815711"/>
                </a:lnTo>
                <a:lnTo>
                  <a:pt x="4500" y="805656"/>
                </a:lnTo>
                <a:lnTo>
                  <a:pt x="6352" y="795602"/>
                </a:lnTo>
                <a:lnTo>
                  <a:pt x="8205" y="785813"/>
                </a:lnTo>
                <a:lnTo>
                  <a:pt x="10587" y="776023"/>
                </a:lnTo>
                <a:lnTo>
                  <a:pt x="13498" y="766498"/>
                </a:lnTo>
                <a:lnTo>
                  <a:pt x="16410" y="757238"/>
                </a:lnTo>
                <a:lnTo>
                  <a:pt x="19851" y="747713"/>
                </a:lnTo>
                <a:lnTo>
                  <a:pt x="23291" y="738717"/>
                </a:lnTo>
                <a:lnTo>
                  <a:pt x="27261" y="730250"/>
                </a:lnTo>
                <a:lnTo>
                  <a:pt x="31761" y="721519"/>
                </a:lnTo>
                <a:lnTo>
                  <a:pt x="35996" y="712788"/>
                </a:lnTo>
                <a:lnTo>
                  <a:pt x="41024" y="704850"/>
                </a:lnTo>
                <a:lnTo>
                  <a:pt x="46053" y="696648"/>
                </a:lnTo>
                <a:lnTo>
                  <a:pt x="51346" y="688711"/>
                </a:lnTo>
                <a:lnTo>
                  <a:pt x="56905" y="680773"/>
                </a:lnTo>
                <a:lnTo>
                  <a:pt x="62727" y="673365"/>
                </a:lnTo>
                <a:lnTo>
                  <a:pt x="68550" y="666221"/>
                </a:lnTo>
                <a:lnTo>
                  <a:pt x="75167" y="659077"/>
                </a:lnTo>
                <a:lnTo>
                  <a:pt x="81519" y="652198"/>
                </a:lnTo>
                <a:lnTo>
                  <a:pt x="88401" y="645848"/>
                </a:lnTo>
                <a:lnTo>
                  <a:pt x="95547" y="639498"/>
                </a:lnTo>
                <a:lnTo>
                  <a:pt x="102958" y="633413"/>
                </a:lnTo>
                <a:lnTo>
                  <a:pt x="110368" y="627592"/>
                </a:lnTo>
                <a:lnTo>
                  <a:pt x="118308" y="622036"/>
                </a:lnTo>
                <a:lnTo>
                  <a:pt x="126249" y="616744"/>
                </a:lnTo>
                <a:lnTo>
                  <a:pt x="134453" y="611452"/>
                </a:lnTo>
                <a:lnTo>
                  <a:pt x="143188" y="606690"/>
                </a:lnTo>
                <a:lnTo>
                  <a:pt x="151392" y="602192"/>
                </a:lnTo>
                <a:lnTo>
                  <a:pt x="168596" y="587904"/>
                </a:lnTo>
                <a:lnTo>
                  <a:pt x="189505" y="569913"/>
                </a:lnTo>
                <a:lnTo>
                  <a:pt x="214120" y="548481"/>
                </a:lnTo>
                <a:lnTo>
                  <a:pt x="241381" y="524140"/>
                </a:lnTo>
                <a:lnTo>
                  <a:pt x="270760" y="497152"/>
                </a:lnTo>
                <a:lnTo>
                  <a:pt x="301726" y="468048"/>
                </a:lnTo>
                <a:lnTo>
                  <a:pt x="317342" y="452967"/>
                </a:lnTo>
                <a:lnTo>
                  <a:pt x="333222" y="437356"/>
                </a:lnTo>
                <a:lnTo>
                  <a:pt x="349367" y="421217"/>
                </a:lnTo>
                <a:lnTo>
                  <a:pt x="365247" y="405077"/>
                </a:lnTo>
                <a:lnTo>
                  <a:pt x="381128" y="388408"/>
                </a:lnTo>
                <a:lnTo>
                  <a:pt x="396479" y="371740"/>
                </a:lnTo>
                <a:lnTo>
                  <a:pt x="412094" y="354542"/>
                </a:lnTo>
                <a:lnTo>
                  <a:pt x="426916" y="337608"/>
                </a:lnTo>
                <a:lnTo>
                  <a:pt x="441473" y="320411"/>
                </a:lnTo>
                <a:lnTo>
                  <a:pt x="455765" y="303477"/>
                </a:lnTo>
                <a:lnTo>
                  <a:pt x="469263" y="286015"/>
                </a:lnTo>
                <a:lnTo>
                  <a:pt x="482232" y="269081"/>
                </a:lnTo>
                <a:lnTo>
                  <a:pt x="494143" y="252148"/>
                </a:lnTo>
                <a:lnTo>
                  <a:pt x="505523" y="235215"/>
                </a:lnTo>
                <a:lnTo>
                  <a:pt x="515581" y="218810"/>
                </a:lnTo>
                <a:lnTo>
                  <a:pt x="520610" y="210344"/>
                </a:lnTo>
                <a:lnTo>
                  <a:pt x="525374" y="202406"/>
                </a:lnTo>
                <a:lnTo>
                  <a:pt x="529344" y="194204"/>
                </a:lnTo>
                <a:lnTo>
                  <a:pt x="533314" y="186267"/>
                </a:lnTo>
                <a:lnTo>
                  <a:pt x="537019" y="178329"/>
                </a:lnTo>
                <a:lnTo>
                  <a:pt x="540460" y="170656"/>
                </a:lnTo>
                <a:lnTo>
                  <a:pt x="543636" y="162983"/>
                </a:lnTo>
                <a:lnTo>
                  <a:pt x="546283" y="155575"/>
                </a:lnTo>
                <a:lnTo>
                  <a:pt x="548930" y="147902"/>
                </a:lnTo>
                <a:lnTo>
                  <a:pt x="551047" y="140494"/>
                </a:lnTo>
                <a:lnTo>
                  <a:pt x="551047" y="1058"/>
                </a:lnTo>
                <a:lnTo>
                  <a:pt x="553958" y="794"/>
                </a:lnTo>
                <a:lnTo>
                  <a:pt x="561369" y="265"/>
                </a:lnTo>
                <a:lnTo>
                  <a:pt x="573015" y="0"/>
                </a:lnTo>
                <a:close/>
              </a:path>
            </a:pathLst>
          </a:custGeom>
          <a:solidFill>
            <a:srgbClr val="C20F2A"/>
          </a:solidFill>
          <a:ln>
            <a:solidFill>
              <a:schemeClr val="bg1"/>
            </a:solidFill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4" name="大拇指"/>
          <p:cNvSpPr/>
          <p:nvPr/>
        </p:nvSpPr>
        <p:spPr bwMode="auto">
          <a:xfrm>
            <a:off x="4926330" y="2477453"/>
            <a:ext cx="1143000" cy="1577340"/>
          </a:xfrm>
          <a:custGeom>
            <a:avLst/>
            <a:gdLst>
              <a:gd name="T0" fmla="*/ 1350248 w 3889"/>
              <a:gd name="T1" fmla="*/ 671143 h 5464"/>
              <a:gd name="T2" fmla="*/ 1335250 w 3889"/>
              <a:gd name="T3" fmla="*/ 630700 h 5464"/>
              <a:gd name="T4" fmla="*/ 1307345 w 3889"/>
              <a:gd name="T5" fmla="*/ 602808 h 5464"/>
              <a:gd name="T6" fmla="*/ 1263743 w 3889"/>
              <a:gd name="T7" fmla="*/ 590954 h 5464"/>
              <a:gd name="T8" fmla="*/ 1276649 w 3889"/>
              <a:gd name="T9" fmla="*/ 584330 h 5464"/>
              <a:gd name="T10" fmla="*/ 1304205 w 3889"/>
              <a:gd name="T11" fmla="*/ 563411 h 5464"/>
              <a:gd name="T12" fmla="*/ 1324088 w 3889"/>
              <a:gd name="T13" fmla="*/ 520528 h 5464"/>
              <a:gd name="T14" fmla="*/ 1331413 w 3889"/>
              <a:gd name="T15" fmla="*/ 444523 h 5464"/>
              <a:gd name="T16" fmla="*/ 1320599 w 3889"/>
              <a:gd name="T17" fmla="*/ 356316 h 5464"/>
              <a:gd name="T18" fmla="*/ 1300717 w 3889"/>
              <a:gd name="T19" fmla="*/ 322149 h 5464"/>
              <a:gd name="T20" fmla="*/ 1267929 w 3889"/>
              <a:gd name="T21" fmla="*/ 301579 h 5464"/>
              <a:gd name="T22" fmla="*/ 1164332 w 3889"/>
              <a:gd name="T23" fmla="*/ 296697 h 5464"/>
              <a:gd name="T24" fmla="*/ 1194330 w 3889"/>
              <a:gd name="T25" fmla="*/ 280660 h 5464"/>
              <a:gd name="T26" fmla="*/ 1214212 w 3889"/>
              <a:gd name="T27" fmla="*/ 253814 h 5464"/>
              <a:gd name="T28" fmla="*/ 1230606 w 3889"/>
              <a:gd name="T29" fmla="*/ 176415 h 5464"/>
              <a:gd name="T30" fmla="*/ 1227118 w 3889"/>
              <a:gd name="T31" fmla="*/ 92042 h 5464"/>
              <a:gd name="T32" fmla="*/ 1210026 w 3889"/>
              <a:gd name="T33" fmla="*/ 39048 h 5464"/>
              <a:gd name="T34" fmla="*/ 1183168 w 3889"/>
              <a:gd name="T35" fmla="*/ 11854 h 5464"/>
              <a:gd name="T36" fmla="*/ 1140264 w 3889"/>
              <a:gd name="T37" fmla="*/ 0 h 5464"/>
              <a:gd name="T38" fmla="*/ 379855 w 3889"/>
              <a:gd name="T39" fmla="*/ 2092 h 5464"/>
              <a:gd name="T40" fmla="*/ 307303 w 3889"/>
              <a:gd name="T41" fmla="*/ 16038 h 5464"/>
              <a:gd name="T42" fmla="*/ 239633 w 3889"/>
              <a:gd name="T43" fmla="*/ 41489 h 5464"/>
              <a:gd name="T44" fmla="*/ 170220 w 3889"/>
              <a:gd name="T45" fmla="*/ 84024 h 5464"/>
              <a:gd name="T46" fmla="*/ 72553 w 3889"/>
              <a:gd name="T47" fmla="*/ 186177 h 5464"/>
              <a:gd name="T48" fmla="*/ 37672 w 3889"/>
              <a:gd name="T49" fmla="*/ 248933 h 5464"/>
              <a:gd name="T50" fmla="*/ 13604 w 3889"/>
              <a:gd name="T51" fmla="*/ 317268 h 5464"/>
              <a:gd name="T52" fmla="*/ 1395 w 3889"/>
              <a:gd name="T53" fmla="*/ 390135 h 5464"/>
              <a:gd name="T54" fmla="*/ 698 w 3889"/>
              <a:gd name="T55" fmla="*/ 889395 h 5464"/>
              <a:gd name="T56" fmla="*/ 16743 w 3889"/>
              <a:gd name="T57" fmla="*/ 991200 h 5464"/>
              <a:gd name="T58" fmla="*/ 56507 w 3889"/>
              <a:gd name="T59" fmla="*/ 1079756 h 5464"/>
              <a:gd name="T60" fmla="*/ 117549 w 3889"/>
              <a:gd name="T61" fmla="*/ 1153669 h 5464"/>
              <a:gd name="T62" fmla="*/ 196730 w 3889"/>
              <a:gd name="T63" fmla="*/ 1209452 h 5464"/>
              <a:gd name="T64" fmla="*/ 308698 w 3889"/>
              <a:gd name="T65" fmla="*/ 1278832 h 5464"/>
              <a:gd name="T66" fmla="*/ 409504 w 3889"/>
              <a:gd name="T67" fmla="*/ 1364948 h 5464"/>
              <a:gd name="T68" fmla="*/ 508218 w 3889"/>
              <a:gd name="T69" fmla="*/ 1476166 h 5464"/>
              <a:gd name="T70" fmla="*/ 587398 w 3889"/>
              <a:gd name="T71" fmla="*/ 1610743 h 5464"/>
              <a:gd name="T72" fmla="*/ 619489 w 3889"/>
              <a:gd name="T73" fmla="*/ 1708364 h 5464"/>
              <a:gd name="T74" fmla="*/ 651231 w 3889"/>
              <a:gd name="T75" fmla="*/ 1905000 h 5464"/>
              <a:gd name="T76" fmla="*/ 735643 w 3889"/>
              <a:gd name="T77" fmla="*/ 1896284 h 5464"/>
              <a:gd name="T78" fmla="*/ 823543 w 3889"/>
              <a:gd name="T79" fmla="*/ 1863511 h 5464"/>
              <a:gd name="T80" fmla="*/ 870633 w 3889"/>
              <a:gd name="T81" fmla="*/ 1827601 h 5464"/>
              <a:gd name="T82" fmla="*/ 908305 w 3889"/>
              <a:gd name="T83" fmla="*/ 1775652 h 5464"/>
              <a:gd name="T84" fmla="*/ 932024 w 3889"/>
              <a:gd name="T85" fmla="*/ 1705575 h 5464"/>
              <a:gd name="T86" fmla="*/ 937256 w 3889"/>
              <a:gd name="T87" fmla="*/ 1625386 h 5464"/>
              <a:gd name="T88" fmla="*/ 928187 w 3889"/>
              <a:gd name="T89" fmla="*/ 1523930 h 5464"/>
              <a:gd name="T90" fmla="*/ 898887 w 3889"/>
              <a:gd name="T91" fmla="*/ 1411318 h 5464"/>
              <a:gd name="T92" fmla="*/ 837845 w 3889"/>
              <a:gd name="T93" fmla="*/ 1286503 h 5464"/>
              <a:gd name="T94" fmla="*/ 825287 w 3889"/>
              <a:gd name="T95" fmla="*/ 1248849 h 5464"/>
              <a:gd name="T96" fmla="*/ 837147 w 3889"/>
              <a:gd name="T97" fmla="*/ 1235949 h 5464"/>
              <a:gd name="T98" fmla="*/ 1153519 w 3889"/>
              <a:gd name="T99" fmla="*/ 1227233 h 5464"/>
              <a:gd name="T100" fmla="*/ 1197818 w 3889"/>
              <a:gd name="T101" fmla="*/ 1219911 h 5464"/>
              <a:gd name="T102" fmla="*/ 1232350 w 3889"/>
              <a:gd name="T103" fmla="*/ 1194111 h 5464"/>
              <a:gd name="T104" fmla="*/ 1252581 w 3889"/>
              <a:gd name="T105" fmla="*/ 1153669 h 5464"/>
              <a:gd name="T106" fmla="*/ 1262697 w 3889"/>
              <a:gd name="T107" fmla="*/ 1060580 h 5464"/>
              <a:gd name="T108" fmla="*/ 1255372 w 3889"/>
              <a:gd name="T109" fmla="*/ 977951 h 5464"/>
              <a:gd name="T110" fmla="*/ 1235489 w 3889"/>
              <a:gd name="T111" fmla="*/ 930535 h 5464"/>
              <a:gd name="T112" fmla="*/ 1207933 w 3889"/>
              <a:gd name="T113" fmla="*/ 905781 h 5464"/>
              <a:gd name="T114" fmla="*/ 1263743 w 3889"/>
              <a:gd name="T115" fmla="*/ 897065 h 5464"/>
              <a:gd name="T116" fmla="*/ 1307345 w 3889"/>
              <a:gd name="T117" fmla="*/ 885211 h 5464"/>
              <a:gd name="T118" fmla="*/ 1335250 w 3889"/>
              <a:gd name="T119" fmla="*/ 857320 h 5464"/>
              <a:gd name="T120" fmla="*/ 1350248 w 3889"/>
              <a:gd name="T121" fmla="*/ 817225 h 546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3889" h="5464">
                <a:moveTo>
                  <a:pt x="3889" y="2135"/>
                </a:moveTo>
                <a:lnTo>
                  <a:pt x="3889" y="2135"/>
                </a:lnTo>
                <a:lnTo>
                  <a:pt x="3889" y="2090"/>
                </a:lnTo>
                <a:lnTo>
                  <a:pt x="3886" y="2045"/>
                </a:lnTo>
                <a:lnTo>
                  <a:pt x="3883" y="2003"/>
                </a:lnTo>
                <a:lnTo>
                  <a:pt x="3878" y="1963"/>
                </a:lnTo>
                <a:lnTo>
                  <a:pt x="3871" y="1925"/>
                </a:lnTo>
                <a:lnTo>
                  <a:pt x="3866" y="1906"/>
                </a:lnTo>
                <a:lnTo>
                  <a:pt x="3862" y="1888"/>
                </a:lnTo>
                <a:lnTo>
                  <a:pt x="3856" y="1871"/>
                </a:lnTo>
                <a:lnTo>
                  <a:pt x="3850" y="1854"/>
                </a:lnTo>
                <a:lnTo>
                  <a:pt x="3843" y="1839"/>
                </a:lnTo>
                <a:lnTo>
                  <a:pt x="3836" y="1824"/>
                </a:lnTo>
                <a:lnTo>
                  <a:pt x="3828" y="1809"/>
                </a:lnTo>
                <a:lnTo>
                  <a:pt x="3818" y="1795"/>
                </a:lnTo>
                <a:lnTo>
                  <a:pt x="3809" y="1782"/>
                </a:lnTo>
                <a:lnTo>
                  <a:pt x="3798" y="1770"/>
                </a:lnTo>
                <a:lnTo>
                  <a:pt x="3787" y="1758"/>
                </a:lnTo>
                <a:lnTo>
                  <a:pt x="3775" y="1748"/>
                </a:lnTo>
                <a:lnTo>
                  <a:pt x="3762" y="1738"/>
                </a:lnTo>
                <a:lnTo>
                  <a:pt x="3748" y="1729"/>
                </a:lnTo>
                <a:lnTo>
                  <a:pt x="3733" y="1722"/>
                </a:lnTo>
                <a:lnTo>
                  <a:pt x="3718" y="1715"/>
                </a:lnTo>
                <a:lnTo>
                  <a:pt x="3701" y="1709"/>
                </a:lnTo>
                <a:lnTo>
                  <a:pt x="3682" y="1703"/>
                </a:lnTo>
                <a:lnTo>
                  <a:pt x="3664" y="1700"/>
                </a:lnTo>
                <a:lnTo>
                  <a:pt x="3644" y="1697"/>
                </a:lnTo>
                <a:lnTo>
                  <a:pt x="3623" y="1695"/>
                </a:lnTo>
                <a:lnTo>
                  <a:pt x="3600" y="1695"/>
                </a:lnTo>
                <a:lnTo>
                  <a:pt x="3599" y="1695"/>
                </a:lnTo>
                <a:lnTo>
                  <a:pt x="3616" y="1691"/>
                </a:lnTo>
                <a:lnTo>
                  <a:pt x="3631" y="1687"/>
                </a:lnTo>
                <a:lnTo>
                  <a:pt x="3646" y="1682"/>
                </a:lnTo>
                <a:lnTo>
                  <a:pt x="3660" y="1676"/>
                </a:lnTo>
                <a:lnTo>
                  <a:pt x="3674" y="1670"/>
                </a:lnTo>
                <a:lnTo>
                  <a:pt x="3686" y="1663"/>
                </a:lnTo>
                <a:lnTo>
                  <a:pt x="3699" y="1655"/>
                </a:lnTo>
                <a:lnTo>
                  <a:pt x="3709" y="1646"/>
                </a:lnTo>
                <a:lnTo>
                  <a:pt x="3720" y="1636"/>
                </a:lnTo>
                <a:lnTo>
                  <a:pt x="3729" y="1627"/>
                </a:lnTo>
                <a:lnTo>
                  <a:pt x="3739" y="1616"/>
                </a:lnTo>
                <a:lnTo>
                  <a:pt x="3748" y="1605"/>
                </a:lnTo>
                <a:lnTo>
                  <a:pt x="3755" y="1593"/>
                </a:lnTo>
                <a:lnTo>
                  <a:pt x="3763" y="1580"/>
                </a:lnTo>
                <a:lnTo>
                  <a:pt x="3769" y="1567"/>
                </a:lnTo>
                <a:lnTo>
                  <a:pt x="3776" y="1553"/>
                </a:lnTo>
                <a:lnTo>
                  <a:pt x="3787" y="1525"/>
                </a:lnTo>
                <a:lnTo>
                  <a:pt x="3796" y="1493"/>
                </a:lnTo>
                <a:lnTo>
                  <a:pt x="3803" y="1461"/>
                </a:lnTo>
                <a:lnTo>
                  <a:pt x="3808" y="1427"/>
                </a:lnTo>
                <a:lnTo>
                  <a:pt x="3812" y="1390"/>
                </a:lnTo>
                <a:lnTo>
                  <a:pt x="3815" y="1354"/>
                </a:lnTo>
                <a:lnTo>
                  <a:pt x="3816" y="1315"/>
                </a:lnTo>
                <a:lnTo>
                  <a:pt x="3817" y="1275"/>
                </a:lnTo>
                <a:lnTo>
                  <a:pt x="3816" y="1232"/>
                </a:lnTo>
                <a:lnTo>
                  <a:pt x="3815" y="1190"/>
                </a:lnTo>
                <a:lnTo>
                  <a:pt x="3811" y="1150"/>
                </a:lnTo>
                <a:lnTo>
                  <a:pt x="3807" y="1110"/>
                </a:lnTo>
                <a:lnTo>
                  <a:pt x="3800" y="1074"/>
                </a:lnTo>
                <a:lnTo>
                  <a:pt x="3790" y="1039"/>
                </a:lnTo>
                <a:lnTo>
                  <a:pt x="3786" y="1022"/>
                </a:lnTo>
                <a:lnTo>
                  <a:pt x="3780" y="1006"/>
                </a:lnTo>
                <a:lnTo>
                  <a:pt x="3773" y="990"/>
                </a:lnTo>
                <a:lnTo>
                  <a:pt x="3766" y="975"/>
                </a:lnTo>
                <a:lnTo>
                  <a:pt x="3757" y="961"/>
                </a:lnTo>
                <a:lnTo>
                  <a:pt x="3749" y="948"/>
                </a:lnTo>
                <a:lnTo>
                  <a:pt x="3740" y="935"/>
                </a:lnTo>
                <a:lnTo>
                  <a:pt x="3729" y="924"/>
                </a:lnTo>
                <a:lnTo>
                  <a:pt x="3719" y="913"/>
                </a:lnTo>
                <a:lnTo>
                  <a:pt x="3707" y="903"/>
                </a:lnTo>
                <a:lnTo>
                  <a:pt x="3694" y="893"/>
                </a:lnTo>
                <a:lnTo>
                  <a:pt x="3681" y="885"/>
                </a:lnTo>
                <a:lnTo>
                  <a:pt x="3667" y="877"/>
                </a:lnTo>
                <a:lnTo>
                  <a:pt x="3652" y="871"/>
                </a:lnTo>
                <a:lnTo>
                  <a:pt x="3635" y="865"/>
                </a:lnTo>
                <a:lnTo>
                  <a:pt x="3618" y="860"/>
                </a:lnTo>
                <a:lnTo>
                  <a:pt x="3599" y="856"/>
                </a:lnTo>
                <a:lnTo>
                  <a:pt x="3580" y="853"/>
                </a:lnTo>
                <a:lnTo>
                  <a:pt x="3560" y="852"/>
                </a:lnTo>
                <a:lnTo>
                  <a:pt x="3538" y="851"/>
                </a:lnTo>
                <a:lnTo>
                  <a:pt x="3338" y="851"/>
                </a:lnTo>
                <a:lnTo>
                  <a:pt x="3352" y="846"/>
                </a:lnTo>
                <a:lnTo>
                  <a:pt x="3366" y="842"/>
                </a:lnTo>
                <a:lnTo>
                  <a:pt x="3379" y="836"/>
                </a:lnTo>
                <a:lnTo>
                  <a:pt x="3392" y="829"/>
                </a:lnTo>
                <a:lnTo>
                  <a:pt x="3403" y="822"/>
                </a:lnTo>
                <a:lnTo>
                  <a:pt x="3414" y="813"/>
                </a:lnTo>
                <a:lnTo>
                  <a:pt x="3424" y="805"/>
                </a:lnTo>
                <a:lnTo>
                  <a:pt x="3434" y="796"/>
                </a:lnTo>
                <a:lnTo>
                  <a:pt x="3443" y="785"/>
                </a:lnTo>
                <a:lnTo>
                  <a:pt x="3453" y="775"/>
                </a:lnTo>
                <a:lnTo>
                  <a:pt x="3461" y="764"/>
                </a:lnTo>
                <a:lnTo>
                  <a:pt x="3468" y="752"/>
                </a:lnTo>
                <a:lnTo>
                  <a:pt x="3475" y="741"/>
                </a:lnTo>
                <a:lnTo>
                  <a:pt x="3481" y="728"/>
                </a:lnTo>
                <a:lnTo>
                  <a:pt x="3492" y="701"/>
                </a:lnTo>
                <a:lnTo>
                  <a:pt x="3502" y="673"/>
                </a:lnTo>
                <a:lnTo>
                  <a:pt x="3510" y="642"/>
                </a:lnTo>
                <a:lnTo>
                  <a:pt x="3517" y="611"/>
                </a:lnTo>
                <a:lnTo>
                  <a:pt x="3522" y="577"/>
                </a:lnTo>
                <a:lnTo>
                  <a:pt x="3525" y="543"/>
                </a:lnTo>
                <a:lnTo>
                  <a:pt x="3528" y="506"/>
                </a:lnTo>
                <a:lnTo>
                  <a:pt x="3529" y="470"/>
                </a:lnTo>
                <a:lnTo>
                  <a:pt x="3529" y="431"/>
                </a:lnTo>
                <a:lnTo>
                  <a:pt x="3529" y="388"/>
                </a:lnTo>
                <a:lnTo>
                  <a:pt x="3526" y="345"/>
                </a:lnTo>
                <a:lnTo>
                  <a:pt x="3523" y="304"/>
                </a:lnTo>
                <a:lnTo>
                  <a:pt x="3518" y="264"/>
                </a:lnTo>
                <a:lnTo>
                  <a:pt x="3511" y="226"/>
                </a:lnTo>
                <a:lnTo>
                  <a:pt x="3503" y="190"/>
                </a:lnTo>
                <a:lnTo>
                  <a:pt x="3497" y="173"/>
                </a:lnTo>
                <a:lnTo>
                  <a:pt x="3491" y="157"/>
                </a:lnTo>
                <a:lnTo>
                  <a:pt x="3484" y="142"/>
                </a:lnTo>
                <a:lnTo>
                  <a:pt x="3477" y="127"/>
                </a:lnTo>
                <a:lnTo>
                  <a:pt x="3469" y="112"/>
                </a:lnTo>
                <a:lnTo>
                  <a:pt x="3461" y="98"/>
                </a:lnTo>
                <a:lnTo>
                  <a:pt x="3451" y="86"/>
                </a:lnTo>
                <a:lnTo>
                  <a:pt x="3441" y="74"/>
                </a:lnTo>
                <a:lnTo>
                  <a:pt x="3429" y="62"/>
                </a:lnTo>
                <a:lnTo>
                  <a:pt x="3417" y="52"/>
                </a:lnTo>
                <a:lnTo>
                  <a:pt x="3405" y="42"/>
                </a:lnTo>
                <a:lnTo>
                  <a:pt x="3392" y="34"/>
                </a:lnTo>
                <a:lnTo>
                  <a:pt x="3376" y="26"/>
                </a:lnTo>
                <a:lnTo>
                  <a:pt x="3361" y="20"/>
                </a:lnTo>
                <a:lnTo>
                  <a:pt x="3345" y="14"/>
                </a:lnTo>
                <a:lnTo>
                  <a:pt x="3327" y="8"/>
                </a:lnTo>
                <a:lnTo>
                  <a:pt x="3308" y="5"/>
                </a:lnTo>
                <a:lnTo>
                  <a:pt x="3288" y="2"/>
                </a:lnTo>
                <a:lnTo>
                  <a:pt x="3269" y="0"/>
                </a:lnTo>
                <a:lnTo>
                  <a:pt x="3246" y="0"/>
                </a:lnTo>
                <a:lnTo>
                  <a:pt x="1214" y="0"/>
                </a:lnTo>
                <a:lnTo>
                  <a:pt x="1182" y="0"/>
                </a:lnTo>
                <a:lnTo>
                  <a:pt x="1150" y="1"/>
                </a:lnTo>
                <a:lnTo>
                  <a:pt x="1120" y="3"/>
                </a:lnTo>
                <a:lnTo>
                  <a:pt x="1089" y="6"/>
                </a:lnTo>
                <a:lnTo>
                  <a:pt x="1059" y="9"/>
                </a:lnTo>
                <a:lnTo>
                  <a:pt x="1028" y="14"/>
                </a:lnTo>
                <a:lnTo>
                  <a:pt x="998" y="19"/>
                </a:lnTo>
                <a:lnTo>
                  <a:pt x="969" y="25"/>
                </a:lnTo>
                <a:lnTo>
                  <a:pt x="939" y="30"/>
                </a:lnTo>
                <a:lnTo>
                  <a:pt x="910" y="39"/>
                </a:lnTo>
                <a:lnTo>
                  <a:pt x="881" y="46"/>
                </a:lnTo>
                <a:lnTo>
                  <a:pt x="853" y="55"/>
                </a:lnTo>
                <a:lnTo>
                  <a:pt x="824" y="63"/>
                </a:lnTo>
                <a:lnTo>
                  <a:pt x="796" y="74"/>
                </a:lnTo>
                <a:lnTo>
                  <a:pt x="768" y="84"/>
                </a:lnTo>
                <a:lnTo>
                  <a:pt x="741" y="95"/>
                </a:lnTo>
                <a:lnTo>
                  <a:pt x="714" y="107"/>
                </a:lnTo>
                <a:lnTo>
                  <a:pt x="687" y="119"/>
                </a:lnTo>
                <a:lnTo>
                  <a:pt x="662" y="132"/>
                </a:lnTo>
                <a:lnTo>
                  <a:pt x="636" y="146"/>
                </a:lnTo>
                <a:lnTo>
                  <a:pt x="610" y="161"/>
                </a:lnTo>
                <a:lnTo>
                  <a:pt x="584" y="176"/>
                </a:lnTo>
                <a:lnTo>
                  <a:pt x="560" y="191"/>
                </a:lnTo>
                <a:lnTo>
                  <a:pt x="535" y="207"/>
                </a:lnTo>
                <a:lnTo>
                  <a:pt x="488" y="241"/>
                </a:lnTo>
                <a:lnTo>
                  <a:pt x="442" y="277"/>
                </a:lnTo>
                <a:lnTo>
                  <a:pt x="398" y="315"/>
                </a:lnTo>
                <a:lnTo>
                  <a:pt x="356" y="355"/>
                </a:lnTo>
                <a:lnTo>
                  <a:pt x="316" y="397"/>
                </a:lnTo>
                <a:lnTo>
                  <a:pt x="277" y="441"/>
                </a:lnTo>
                <a:lnTo>
                  <a:pt x="242" y="488"/>
                </a:lnTo>
                <a:lnTo>
                  <a:pt x="208" y="534"/>
                </a:lnTo>
                <a:lnTo>
                  <a:pt x="191" y="559"/>
                </a:lnTo>
                <a:lnTo>
                  <a:pt x="176" y="584"/>
                </a:lnTo>
                <a:lnTo>
                  <a:pt x="161" y="609"/>
                </a:lnTo>
                <a:lnTo>
                  <a:pt x="147" y="634"/>
                </a:lnTo>
                <a:lnTo>
                  <a:pt x="133" y="660"/>
                </a:lnTo>
                <a:lnTo>
                  <a:pt x="120" y="687"/>
                </a:lnTo>
                <a:lnTo>
                  <a:pt x="108" y="714"/>
                </a:lnTo>
                <a:lnTo>
                  <a:pt x="95" y="741"/>
                </a:lnTo>
                <a:lnTo>
                  <a:pt x="85" y="768"/>
                </a:lnTo>
                <a:lnTo>
                  <a:pt x="74" y="796"/>
                </a:lnTo>
                <a:lnTo>
                  <a:pt x="65" y="824"/>
                </a:lnTo>
                <a:lnTo>
                  <a:pt x="55" y="852"/>
                </a:lnTo>
                <a:lnTo>
                  <a:pt x="46" y="880"/>
                </a:lnTo>
                <a:lnTo>
                  <a:pt x="39" y="910"/>
                </a:lnTo>
                <a:lnTo>
                  <a:pt x="32" y="939"/>
                </a:lnTo>
                <a:lnTo>
                  <a:pt x="25" y="968"/>
                </a:lnTo>
                <a:lnTo>
                  <a:pt x="19" y="997"/>
                </a:lnTo>
                <a:lnTo>
                  <a:pt x="14" y="1028"/>
                </a:lnTo>
                <a:lnTo>
                  <a:pt x="11" y="1058"/>
                </a:lnTo>
                <a:lnTo>
                  <a:pt x="7" y="1089"/>
                </a:lnTo>
                <a:lnTo>
                  <a:pt x="4" y="1119"/>
                </a:lnTo>
                <a:lnTo>
                  <a:pt x="3" y="1150"/>
                </a:lnTo>
                <a:lnTo>
                  <a:pt x="2" y="1182"/>
                </a:lnTo>
                <a:lnTo>
                  <a:pt x="0" y="1212"/>
                </a:lnTo>
                <a:lnTo>
                  <a:pt x="0" y="2506"/>
                </a:lnTo>
                <a:lnTo>
                  <a:pt x="2" y="2551"/>
                </a:lnTo>
                <a:lnTo>
                  <a:pt x="4" y="2594"/>
                </a:lnTo>
                <a:lnTo>
                  <a:pt x="7" y="2637"/>
                </a:lnTo>
                <a:lnTo>
                  <a:pt x="13" y="2680"/>
                </a:lnTo>
                <a:lnTo>
                  <a:pt x="19" y="2722"/>
                </a:lnTo>
                <a:lnTo>
                  <a:pt x="27" y="2763"/>
                </a:lnTo>
                <a:lnTo>
                  <a:pt x="37" y="2803"/>
                </a:lnTo>
                <a:lnTo>
                  <a:pt x="48" y="2843"/>
                </a:lnTo>
                <a:lnTo>
                  <a:pt x="60" y="2881"/>
                </a:lnTo>
                <a:lnTo>
                  <a:pt x="74" y="2920"/>
                </a:lnTo>
                <a:lnTo>
                  <a:pt x="89" y="2956"/>
                </a:lnTo>
                <a:lnTo>
                  <a:pt x="106" y="2993"/>
                </a:lnTo>
                <a:lnTo>
                  <a:pt x="123" y="3029"/>
                </a:lnTo>
                <a:lnTo>
                  <a:pt x="142" y="3064"/>
                </a:lnTo>
                <a:lnTo>
                  <a:pt x="162" y="3097"/>
                </a:lnTo>
                <a:lnTo>
                  <a:pt x="183" y="3131"/>
                </a:lnTo>
                <a:lnTo>
                  <a:pt x="207" y="3163"/>
                </a:lnTo>
                <a:lnTo>
                  <a:pt x="230" y="3194"/>
                </a:lnTo>
                <a:lnTo>
                  <a:pt x="255" y="3224"/>
                </a:lnTo>
                <a:lnTo>
                  <a:pt x="281" y="3253"/>
                </a:lnTo>
                <a:lnTo>
                  <a:pt x="309" y="3281"/>
                </a:lnTo>
                <a:lnTo>
                  <a:pt x="337" y="3309"/>
                </a:lnTo>
                <a:lnTo>
                  <a:pt x="366" y="3335"/>
                </a:lnTo>
                <a:lnTo>
                  <a:pt x="397" y="3359"/>
                </a:lnTo>
                <a:lnTo>
                  <a:pt x="428" y="3384"/>
                </a:lnTo>
                <a:lnTo>
                  <a:pt x="461" y="3406"/>
                </a:lnTo>
                <a:lnTo>
                  <a:pt x="494" y="3429"/>
                </a:lnTo>
                <a:lnTo>
                  <a:pt x="529" y="3449"/>
                </a:lnTo>
                <a:lnTo>
                  <a:pt x="564" y="3469"/>
                </a:lnTo>
                <a:lnTo>
                  <a:pt x="601" y="3486"/>
                </a:lnTo>
                <a:lnTo>
                  <a:pt x="638" y="3504"/>
                </a:lnTo>
                <a:lnTo>
                  <a:pt x="677" y="3519"/>
                </a:lnTo>
                <a:lnTo>
                  <a:pt x="740" y="3562"/>
                </a:lnTo>
                <a:lnTo>
                  <a:pt x="810" y="3612"/>
                </a:lnTo>
                <a:lnTo>
                  <a:pt x="885" y="3668"/>
                </a:lnTo>
                <a:lnTo>
                  <a:pt x="925" y="3698"/>
                </a:lnTo>
                <a:lnTo>
                  <a:pt x="965" y="3731"/>
                </a:lnTo>
                <a:lnTo>
                  <a:pt x="1006" y="3764"/>
                </a:lnTo>
                <a:lnTo>
                  <a:pt x="1047" y="3799"/>
                </a:lnTo>
                <a:lnTo>
                  <a:pt x="1089" y="3837"/>
                </a:lnTo>
                <a:lnTo>
                  <a:pt x="1132" y="3875"/>
                </a:lnTo>
                <a:lnTo>
                  <a:pt x="1174" y="3915"/>
                </a:lnTo>
                <a:lnTo>
                  <a:pt x="1215" y="3956"/>
                </a:lnTo>
                <a:lnTo>
                  <a:pt x="1257" y="3998"/>
                </a:lnTo>
                <a:lnTo>
                  <a:pt x="1298" y="4043"/>
                </a:lnTo>
                <a:lnTo>
                  <a:pt x="1339" y="4089"/>
                </a:lnTo>
                <a:lnTo>
                  <a:pt x="1379" y="4136"/>
                </a:lnTo>
                <a:lnTo>
                  <a:pt x="1419" y="4184"/>
                </a:lnTo>
                <a:lnTo>
                  <a:pt x="1457" y="4234"/>
                </a:lnTo>
                <a:lnTo>
                  <a:pt x="1494" y="4286"/>
                </a:lnTo>
                <a:lnTo>
                  <a:pt x="1530" y="4337"/>
                </a:lnTo>
                <a:lnTo>
                  <a:pt x="1564" y="4391"/>
                </a:lnTo>
                <a:lnTo>
                  <a:pt x="1597" y="4446"/>
                </a:lnTo>
                <a:lnTo>
                  <a:pt x="1629" y="4504"/>
                </a:lnTo>
                <a:lnTo>
                  <a:pt x="1657" y="4561"/>
                </a:lnTo>
                <a:lnTo>
                  <a:pt x="1684" y="4620"/>
                </a:lnTo>
                <a:lnTo>
                  <a:pt x="1709" y="4681"/>
                </a:lnTo>
                <a:lnTo>
                  <a:pt x="1732" y="4742"/>
                </a:lnTo>
                <a:lnTo>
                  <a:pt x="1742" y="4773"/>
                </a:lnTo>
                <a:lnTo>
                  <a:pt x="1752" y="4804"/>
                </a:lnTo>
                <a:lnTo>
                  <a:pt x="1760" y="4835"/>
                </a:lnTo>
                <a:lnTo>
                  <a:pt x="1768" y="4868"/>
                </a:lnTo>
                <a:lnTo>
                  <a:pt x="1776" y="4900"/>
                </a:lnTo>
                <a:lnTo>
                  <a:pt x="1783" y="4933"/>
                </a:lnTo>
                <a:lnTo>
                  <a:pt x="1783" y="5460"/>
                </a:lnTo>
                <a:lnTo>
                  <a:pt x="1793" y="5461"/>
                </a:lnTo>
                <a:lnTo>
                  <a:pt x="1822" y="5464"/>
                </a:lnTo>
                <a:lnTo>
                  <a:pt x="1867" y="5464"/>
                </a:lnTo>
                <a:lnTo>
                  <a:pt x="1894" y="5464"/>
                </a:lnTo>
                <a:lnTo>
                  <a:pt x="1924" y="5462"/>
                </a:lnTo>
                <a:lnTo>
                  <a:pt x="1957" y="5460"/>
                </a:lnTo>
                <a:lnTo>
                  <a:pt x="1993" y="5458"/>
                </a:lnTo>
                <a:lnTo>
                  <a:pt x="2031" y="5453"/>
                </a:lnTo>
                <a:lnTo>
                  <a:pt x="2069" y="5447"/>
                </a:lnTo>
                <a:lnTo>
                  <a:pt x="2109" y="5439"/>
                </a:lnTo>
                <a:lnTo>
                  <a:pt x="2151" y="5430"/>
                </a:lnTo>
                <a:lnTo>
                  <a:pt x="2192" y="5418"/>
                </a:lnTo>
                <a:lnTo>
                  <a:pt x="2235" y="5404"/>
                </a:lnTo>
                <a:lnTo>
                  <a:pt x="2278" y="5387"/>
                </a:lnTo>
                <a:lnTo>
                  <a:pt x="2319" y="5368"/>
                </a:lnTo>
                <a:lnTo>
                  <a:pt x="2340" y="5357"/>
                </a:lnTo>
                <a:lnTo>
                  <a:pt x="2361" y="5345"/>
                </a:lnTo>
                <a:lnTo>
                  <a:pt x="2381" y="5334"/>
                </a:lnTo>
                <a:lnTo>
                  <a:pt x="2401" y="5321"/>
                </a:lnTo>
                <a:lnTo>
                  <a:pt x="2421" y="5307"/>
                </a:lnTo>
                <a:lnTo>
                  <a:pt x="2440" y="5291"/>
                </a:lnTo>
                <a:lnTo>
                  <a:pt x="2460" y="5276"/>
                </a:lnTo>
                <a:lnTo>
                  <a:pt x="2477" y="5260"/>
                </a:lnTo>
                <a:lnTo>
                  <a:pt x="2496" y="5242"/>
                </a:lnTo>
                <a:lnTo>
                  <a:pt x="2512" y="5224"/>
                </a:lnTo>
                <a:lnTo>
                  <a:pt x="2530" y="5205"/>
                </a:lnTo>
                <a:lnTo>
                  <a:pt x="2546" y="5185"/>
                </a:lnTo>
                <a:lnTo>
                  <a:pt x="2562" y="5164"/>
                </a:lnTo>
                <a:lnTo>
                  <a:pt x="2577" y="5141"/>
                </a:lnTo>
                <a:lnTo>
                  <a:pt x="2591" y="5118"/>
                </a:lnTo>
                <a:lnTo>
                  <a:pt x="2604" y="5093"/>
                </a:lnTo>
                <a:lnTo>
                  <a:pt x="2617" y="5069"/>
                </a:lnTo>
                <a:lnTo>
                  <a:pt x="2629" y="5042"/>
                </a:lnTo>
                <a:lnTo>
                  <a:pt x="2639" y="5013"/>
                </a:lnTo>
                <a:lnTo>
                  <a:pt x="2648" y="4985"/>
                </a:lnTo>
                <a:lnTo>
                  <a:pt x="2657" y="4955"/>
                </a:lnTo>
                <a:lnTo>
                  <a:pt x="2665" y="4923"/>
                </a:lnTo>
                <a:lnTo>
                  <a:pt x="2672" y="4892"/>
                </a:lnTo>
                <a:lnTo>
                  <a:pt x="2678" y="4858"/>
                </a:lnTo>
                <a:lnTo>
                  <a:pt x="2681" y="4822"/>
                </a:lnTo>
                <a:lnTo>
                  <a:pt x="2685" y="4786"/>
                </a:lnTo>
                <a:lnTo>
                  <a:pt x="2687" y="4747"/>
                </a:lnTo>
                <a:lnTo>
                  <a:pt x="2687" y="4709"/>
                </a:lnTo>
                <a:lnTo>
                  <a:pt x="2687" y="4662"/>
                </a:lnTo>
                <a:lnTo>
                  <a:pt x="2686" y="4617"/>
                </a:lnTo>
                <a:lnTo>
                  <a:pt x="2684" y="4573"/>
                </a:lnTo>
                <a:lnTo>
                  <a:pt x="2680" y="4531"/>
                </a:lnTo>
                <a:lnTo>
                  <a:pt x="2677" y="4490"/>
                </a:lnTo>
                <a:lnTo>
                  <a:pt x="2672" y="4448"/>
                </a:lnTo>
                <a:lnTo>
                  <a:pt x="2667" y="4410"/>
                </a:lnTo>
                <a:lnTo>
                  <a:pt x="2661" y="4371"/>
                </a:lnTo>
                <a:lnTo>
                  <a:pt x="2654" y="4334"/>
                </a:lnTo>
                <a:lnTo>
                  <a:pt x="2648" y="4298"/>
                </a:lnTo>
                <a:lnTo>
                  <a:pt x="2640" y="4263"/>
                </a:lnTo>
                <a:lnTo>
                  <a:pt x="2632" y="4229"/>
                </a:lnTo>
                <a:lnTo>
                  <a:pt x="2616" y="4165"/>
                </a:lnTo>
                <a:lnTo>
                  <a:pt x="2597" y="4104"/>
                </a:lnTo>
                <a:lnTo>
                  <a:pt x="2577" y="4048"/>
                </a:lnTo>
                <a:lnTo>
                  <a:pt x="2557" y="3995"/>
                </a:lnTo>
                <a:lnTo>
                  <a:pt x="2536" y="3944"/>
                </a:lnTo>
                <a:lnTo>
                  <a:pt x="2515" y="3899"/>
                </a:lnTo>
                <a:lnTo>
                  <a:pt x="2494" y="3857"/>
                </a:lnTo>
                <a:lnTo>
                  <a:pt x="2473" y="3818"/>
                </a:lnTo>
                <a:lnTo>
                  <a:pt x="2435" y="3749"/>
                </a:lnTo>
                <a:lnTo>
                  <a:pt x="2402" y="3690"/>
                </a:lnTo>
                <a:lnTo>
                  <a:pt x="2389" y="3665"/>
                </a:lnTo>
                <a:lnTo>
                  <a:pt x="2379" y="3643"/>
                </a:lnTo>
                <a:lnTo>
                  <a:pt x="2371" y="3623"/>
                </a:lnTo>
                <a:lnTo>
                  <a:pt x="2366" y="3606"/>
                </a:lnTo>
                <a:lnTo>
                  <a:pt x="2365" y="3597"/>
                </a:lnTo>
                <a:lnTo>
                  <a:pt x="2365" y="3589"/>
                </a:lnTo>
                <a:lnTo>
                  <a:pt x="2366" y="3582"/>
                </a:lnTo>
                <a:lnTo>
                  <a:pt x="2367" y="3575"/>
                </a:lnTo>
                <a:lnTo>
                  <a:pt x="2369" y="3569"/>
                </a:lnTo>
                <a:lnTo>
                  <a:pt x="2374" y="3563"/>
                </a:lnTo>
                <a:lnTo>
                  <a:pt x="2379" y="3559"/>
                </a:lnTo>
                <a:lnTo>
                  <a:pt x="2385" y="3553"/>
                </a:lnTo>
                <a:lnTo>
                  <a:pt x="2392" y="3548"/>
                </a:lnTo>
                <a:lnTo>
                  <a:pt x="2400" y="3545"/>
                </a:lnTo>
                <a:lnTo>
                  <a:pt x="2409" y="3541"/>
                </a:lnTo>
                <a:lnTo>
                  <a:pt x="2420" y="3538"/>
                </a:lnTo>
                <a:lnTo>
                  <a:pt x="2446" y="3532"/>
                </a:lnTo>
                <a:lnTo>
                  <a:pt x="2477" y="3527"/>
                </a:lnTo>
                <a:lnTo>
                  <a:pt x="2515" y="3524"/>
                </a:lnTo>
                <a:lnTo>
                  <a:pt x="2558" y="3520"/>
                </a:lnTo>
                <a:lnTo>
                  <a:pt x="3307" y="3520"/>
                </a:lnTo>
                <a:lnTo>
                  <a:pt x="3332" y="3520"/>
                </a:lnTo>
                <a:lnTo>
                  <a:pt x="3354" y="3518"/>
                </a:lnTo>
                <a:lnTo>
                  <a:pt x="3376" y="3515"/>
                </a:lnTo>
                <a:lnTo>
                  <a:pt x="3396" y="3511"/>
                </a:lnTo>
                <a:lnTo>
                  <a:pt x="3416" y="3505"/>
                </a:lnTo>
                <a:lnTo>
                  <a:pt x="3434" y="3499"/>
                </a:lnTo>
                <a:lnTo>
                  <a:pt x="3451" y="3491"/>
                </a:lnTo>
                <a:lnTo>
                  <a:pt x="3468" y="3483"/>
                </a:lnTo>
                <a:lnTo>
                  <a:pt x="3483" y="3473"/>
                </a:lnTo>
                <a:lnTo>
                  <a:pt x="3497" y="3463"/>
                </a:lnTo>
                <a:lnTo>
                  <a:pt x="3510" y="3451"/>
                </a:lnTo>
                <a:lnTo>
                  <a:pt x="3523" y="3439"/>
                </a:lnTo>
                <a:lnTo>
                  <a:pt x="3533" y="3425"/>
                </a:lnTo>
                <a:lnTo>
                  <a:pt x="3544" y="3411"/>
                </a:lnTo>
                <a:lnTo>
                  <a:pt x="3555" y="3396"/>
                </a:lnTo>
                <a:lnTo>
                  <a:pt x="3563" y="3381"/>
                </a:lnTo>
                <a:lnTo>
                  <a:pt x="3571" y="3363"/>
                </a:lnTo>
                <a:lnTo>
                  <a:pt x="3579" y="3347"/>
                </a:lnTo>
                <a:lnTo>
                  <a:pt x="3585" y="3328"/>
                </a:lnTo>
                <a:lnTo>
                  <a:pt x="3591" y="3309"/>
                </a:lnTo>
                <a:lnTo>
                  <a:pt x="3597" y="3290"/>
                </a:lnTo>
                <a:lnTo>
                  <a:pt x="3601" y="3270"/>
                </a:lnTo>
                <a:lnTo>
                  <a:pt x="3609" y="3228"/>
                </a:lnTo>
                <a:lnTo>
                  <a:pt x="3614" y="3184"/>
                </a:lnTo>
                <a:lnTo>
                  <a:pt x="3618" y="3138"/>
                </a:lnTo>
                <a:lnTo>
                  <a:pt x="3620" y="3091"/>
                </a:lnTo>
                <a:lnTo>
                  <a:pt x="3620" y="3042"/>
                </a:lnTo>
                <a:lnTo>
                  <a:pt x="3620" y="3000"/>
                </a:lnTo>
                <a:lnTo>
                  <a:pt x="3619" y="2957"/>
                </a:lnTo>
                <a:lnTo>
                  <a:pt x="3617" y="2918"/>
                </a:lnTo>
                <a:lnTo>
                  <a:pt x="3612" y="2878"/>
                </a:lnTo>
                <a:lnTo>
                  <a:pt x="3606" y="2840"/>
                </a:lnTo>
                <a:lnTo>
                  <a:pt x="3599" y="2805"/>
                </a:lnTo>
                <a:lnTo>
                  <a:pt x="3590" y="2771"/>
                </a:lnTo>
                <a:lnTo>
                  <a:pt x="3579" y="2739"/>
                </a:lnTo>
                <a:lnTo>
                  <a:pt x="3573" y="2724"/>
                </a:lnTo>
                <a:lnTo>
                  <a:pt x="3566" y="2709"/>
                </a:lnTo>
                <a:lnTo>
                  <a:pt x="3559" y="2695"/>
                </a:lnTo>
                <a:lnTo>
                  <a:pt x="3551" y="2682"/>
                </a:lnTo>
                <a:lnTo>
                  <a:pt x="3542" y="2669"/>
                </a:lnTo>
                <a:lnTo>
                  <a:pt x="3532" y="2657"/>
                </a:lnTo>
                <a:lnTo>
                  <a:pt x="3523" y="2646"/>
                </a:lnTo>
                <a:lnTo>
                  <a:pt x="3512" y="2634"/>
                </a:lnTo>
                <a:lnTo>
                  <a:pt x="3501" y="2625"/>
                </a:lnTo>
                <a:lnTo>
                  <a:pt x="3489" y="2615"/>
                </a:lnTo>
                <a:lnTo>
                  <a:pt x="3476" y="2606"/>
                </a:lnTo>
                <a:lnTo>
                  <a:pt x="3463" y="2598"/>
                </a:lnTo>
                <a:lnTo>
                  <a:pt x="3448" y="2591"/>
                </a:lnTo>
                <a:lnTo>
                  <a:pt x="3434" y="2585"/>
                </a:lnTo>
                <a:lnTo>
                  <a:pt x="3417" y="2579"/>
                </a:lnTo>
                <a:lnTo>
                  <a:pt x="3401" y="2574"/>
                </a:lnTo>
                <a:lnTo>
                  <a:pt x="3600" y="2574"/>
                </a:lnTo>
                <a:lnTo>
                  <a:pt x="3623" y="2573"/>
                </a:lnTo>
                <a:lnTo>
                  <a:pt x="3644" y="2572"/>
                </a:lnTo>
                <a:lnTo>
                  <a:pt x="3664" y="2569"/>
                </a:lnTo>
                <a:lnTo>
                  <a:pt x="3682" y="2565"/>
                </a:lnTo>
                <a:lnTo>
                  <a:pt x="3701" y="2560"/>
                </a:lnTo>
                <a:lnTo>
                  <a:pt x="3718" y="2554"/>
                </a:lnTo>
                <a:lnTo>
                  <a:pt x="3733" y="2547"/>
                </a:lnTo>
                <a:lnTo>
                  <a:pt x="3748" y="2539"/>
                </a:lnTo>
                <a:lnTo>
                  <a:pt x="3762" y="2531"/>
                </a:lnTo>
                <a:lnTo>
                  <a:pt x="3775" y="2521"/>
                </a:lnTo>
                <a:lnTo>
                  <a:pt x="3787" y="2511"/>
                </a:lnTo>
                <a:lnTo>
                  <a:pt x="3798" y="2499"/>
                </a:lnTo>
                <a:lnTo>
                  <a:pt x="3809" y="2486"/>
                </a:lnTo>
                <a:lnTo>
                  <a:pt x="3818" y="2473"/>
                </a:lnTo>
                <a:lnTo>
                  <a:pt x="3828" y="2459"/>
                </a:lnTo>
                <a:lnTo>
                  <a:pt x="3836" y="2445"/>
                </a:lnTo>
                <a:lnTo>
                  <a:pt x="3843" y="2430"/>
                </a:lnTo>
                <a:lnTo>
                  <a:pt x="3850" y="2414"/>
                </a:lnTo>
                <a:lnTo>
                  <a:pt x="3856" y="2397"/>
                </a:lnTo>
                <a:lnTo>
                  <a:pt x="3862" y="2381"/>
                </a:lnTo>
                <a:lnTo>
                  <a:pt x="3866" y="2362"/>
                </a:lnTo>
                <a:lnTo>
                  <a:pt x="3871" y="2344"/>
                </a:lnTo>
                <a:lnTo>
                  <a:pt x="3878" y="2306"/>
                </a:lnTo>
                <a:lnTo>
                  <a:pt x="3883" y="2265"/>
                </a:lnTo>
                <a:lnTo>
                  <a:pt x="3886" y="2222"/>
                </a:lnTo>
                <a:lnTo>
                  <a:pt x="3889" y="2179"/>
                </a:lnTo>
                <a:lnTo>
                  <a:pt x="3889" y="213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45080" y="4488180"/>
            <a:ext cx="42633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  <a:latin typeface="Arial Black" panose="020B0A04020102020204" charset="0"/>
              </a:rPr>
              <a:t>Strong argument</a:t>
            </a:r>
            <a:endParaRPr lang="en-US" altLang="zh-CN" sz="3200" b="1">
              <a:solidFill>
                <a:schemeClr val="bg1"/>
              </a:solidFill>
              <a:latin typeface="Arial Black" panose="020B0A04020102020204" charset="0"/>
            </a:endParaRPr>
          </a:p>
        </p:txBody>
      </p:sp>
      <p:sp>
        <p:nvSpPr>
          <p:cNvPr id="6" name="加号 5"/>
          <p:cNvSpPr/>
          <p:nvPr/>
        </p:nvSpPr>
        <p:spPr>
          <a:xfrm>
            <a:off x="3943350" y="2894648"/>
            <a:ext cx="800100" cy="742950"/>
          </a:xfrm>
          <a:prstGeom prst="mathPlus">
            <a:avLst/>
          </a:prstGeom>
          <a:solidFill>
            <a:srgbClr val="C20F2A"/>
          </a:solidFill>
          <a:ln>
            <a:solidFill>
              <a:srgbClr val="C20F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7" name="内容占位符 6" descr="Convince-Anyone-of-Anything-Step-5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470978" y="2167414"/>
            <a:ext cx="5744528" cy="3583305"/>
          </a:xfrm>
          <a:prstGeom prst="round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399">
        <p14:rippl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/>
      <p:bldP spid="2050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65327" y="446088"/>
            <a:ext cx="7224527" cy="994410"/>
          </a:xfrm>
        </p:spPr>
        <p:txBody>
          <a:bodyPr>
            <a:normAutofit/>
          </a:bodyPr>
          <a:lstStyle/>
          <a:p>
            <a:r>
              <a:rPr lang="en-US" altLang="zh-CN" sz="3600" dirty="0">
                <a:latin typeface="Arial Black" panose="020B0A04020102020204" charset="0"/>
                <a:sym typeface="+mn-ea"/>
              </a:rPr>
              <a:t>A </a:t>
            </a:r>
            <a:r>
              <a:rPr lang="en-US" altLang="zh-CN" sz="3600" dirty="0" smtClean="0">
                <a:latin typeface="Arial Black" panose="020B0A04020102020204" charset="0"/>
                <a:sym typeface="+mn-ea"/>
              </a:rPr>
              <a:t>Five-paragraph Format</a:t>
            </a:r>
            <a:endParaRPr lang="zh-CN" altLang="en-US" sz="3600" dirty="0"/>
          </a:p>
        </p:txBody>
      </p:sp>
      <p:grpSp>
        <p:nvGrpSpPr>
          <p:cNvPr id="30" name="组合 29"/>
          <p:cNvGrpSpPr/>
          <p:nvPr>
            <p:custDataLst>
              <p:tags r:id="rId1"/>
            </p:custDataLst>
          </p:nvPr>
        </p:nvGrpSpPr>
        <p:grpSpPr>
          <a:xfrm>
            <a:off x="1404513" y="4970674"/>
            <a:ext cx="4074160" cy="619900"/>
            <a:chOff x="4111694" y="5387199"/>
            <a:chExt cx="5432213" cy="826533"/>
          </a:xfrm>
        </p:grpSpPr>
        <p:sp>
          <p:nvSpPr>
            <p:cNvPr id="13" name="圆角矩形 12"/>
            <p:cNvSpPr/>
            <p:nvPr>
              <p:custDataLst>
                <p:tags r:id="rId2"/>
              </p:custDataLst>
            </p:nvPr>
          </p:nvSpPr>
          <p:spPr>
            <a:xfrm rot="21439215">
              <a:off x="4111694" y="5387199"/>
              <a:ext cx="816654" cy="826533"/>
            </a:xfrm>
            <a:prstGeom prst="roundRect">
              <a:avLst>
                <a:gd name="adj" fmla="val 18567"/>
              </a:avLst>
            </a:prstGeom>
            <a:solidFill>
              <a:srgbClr val="00B0F0"/>
            </a:solidFill>
            <a:ln>
              <a:solidFill>
                <a:srgbClr val="00B0F0">
                  <a:lumMod val="75000"/>
                </a:srgbClr>
              </a:solidFill>
            </a:ln>
          </p:spPr>
          <p:style>
            <a:lnRef idx="2">
              <a:srgbClr val="CE7932">
                <a:shade val="50000"/>
              </a:srgbClr>
            </a:lnRef>
            <a:fillRef idx="1">
              <a:srgbClr val="CE7932"/>
            </a:fillRef>
            <a:effectRef idx="0">
              <a:srgbClr val="CE7932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en-US" dirty="0">
                  <a:solidFill>
                    <a:sysClr val="window" lastClr="FFFFFF"/>
                  </a:solidFill>
                  <a:sym typeface="Arial" panose="020B0604020202020204" pitchFamily="34" charset="0"/>
                </a:rPr>
                <a:t>5</a:t>
              </a:r>
              <a:endParaRPr lang="en-US" dirty="0">
                <a:solidFill>
                  <a:sysClr val="window" lastClr="FFFFFF"/>
                </a:solidFill>
                <a:sym typeface="Arial" panose="020B0604020202020204" pitchFamily="34" charset="0"/>
              </a:endParaRPr>
            </a:p>
          </p:txBody>
        </p:sp>
        <p:cxnSp>
          <p:nvCxnSpPr>
            <p:cNvPr id="18" name="直接箭头连接符 17"/>
            <p:cNvCxnSpPr/>
            <p:nvPr>
              <p:custDataLst>
                <p:tags r:id="rId3"/>
              </p:custDataLst>
            </p:nvPr>
          </p:nvCxnSpPr>
          <p:spPr>
            <a:xfrm>
              <a:off x="4947497" y="5970693"/>
              <a:ext cx="1057487" cy="3387"/>
            </a:xfrm>
            <a:prstGeom prst="straightConnector1">
              <a:avLst/>
            </a:prstGeom>
            <a:ln>
              <a:solidFill>
                <a:sysClr val="window" lastClr="FFFFFF">
                  <a:lumMod val="75000"/>
                </a:sysClr>
              </a:solidFill>
              <a:tailEnd type="triangle"/>
            </a:ln>
          </p:spPr>
          <p:style>
            <a:lnRef idx="1">
              <a:srgbClr val="CE7932"/>
            </a:lnRef>
            <a:fillRef idx="0">
              <a:srgbClr val="CE7932"/>
            </a:fillRef>
            <a:effectRef idx="0">
              <a:srgbClr val="CE7932"/>
            </a:effectRef>
            <a:fontRef idx="minor">
              <a:srgbClr val="5F5F5F"/>
            </a:fontRef>
          </p:style>
        </p:cxnSp>
        <p:sp>
          <p:nvSpPr>
            <p:cNvPr id="19" name="标题 1"/>
            <p:cNvSpPr txBox="1"/>
            <p:nvPr>
              <p:custDataLst>
                <p:tags r:id="rId4"/>
              </p:custDataLst>
            </p:nvPr>
          </p:nvSpPr>
          <p:spPr>
            <a:xfrm>
              <a:off x="5998914" y="5515892"/>
              <a:ext cx="3544993" cy="41486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r>
                <a:rPr lang="en-US" altLang="zh-CN" sz="2800" b="1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Black" panose="020B0A04020102020204" charset="0"/>
                  <a:sym typeface="+mn-ea"/>
                </a:rPr>
                <a:t>Conclusion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charset="0"/>
                <a:ea typeface="+mn-ea"/>
                <a:cs typeface="+mn-cs"/>
                <a:sym typeface="+mn-ea"/>
              </a:endParaRPr>
            </a:p>
            <a:p>
              <a:endParaRPr lang="zh-CN" altLang="en-US" sz="2800" dirty="0">
                <a:solidFill>
                  <a:srgbClr val="00B0F0"/>
                </a:solidFill>
                <a:latin typeface="Calibri Light" charset="0"/>
                <a:ea typeface="宋体" panose="02010600030101010101" pitchFamily="2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" name="圆角矩形 11"/>
          <p:cNvSpPr/>
          <p:nvPr>
            <p:custDataLst>
              <p:tags r:id="rId5"/>
            </p:custDataLst>
          </p:nvPr>
        </p:nvSpPr>
        <p:spPr>
          <a:xfrm rot="21439215">
            <a:off x="1741170" y="4157186"/>
            <a:ext cx="612458" cy="620078"/>
          </a:xfrm>
          <a:prstGeom prst="roundRect">
            <a:avLst>
              <a:gd name="adj" fmla="val 18567"/>
            </a:avLst>
          </a:prstGeom>
          <a:solidFill>
            <a:srgbClr val="FFC000"/>
          </a:solidFill>
          <a:ln>
            <a:solidFill>
              <a:srgbClr val="FFC000">
                <a:lumMod val="75000"/>
              </a:srgbClr>
            </a:solidFill>
          </a:ln>
        </p:spPr>
        <p:style>
          <a:lnRef idx="2">
            <a:srgbClr val="CE7932">
              <a:shade val="50000"/>
            </a:srgbClr>
          </a:lnRef>
          <a:fillRef idx="1">
            <a:srgbClr val="CE7932"/>
          </a:fillRef>
          <a:effectRef idx="0">
            <a:srgbClr val="CE7932"/>
          </a:effectRef>
          <a:fontRef idx="minor">
            <a:sysClr val="window" lastClr="FFFFFF"/>
          </a:fontRef>
        </p:style>
        <p:txBody>
          <a:bodyPr rtlCol="0" anchor="ctr">
            <a:normAutofit fontScale="80000" lnSpcReduction="10000"/>
          </a:bodyPr>
          <a:lstStyle/>
          <a:p>
            <a:pPr algn="ctr"/>
            <a:r>
              <a:rPr lang="en-US" sz="4050" dirty="0">
                <a:solidFill>
                  <a:sysClr val="window" lastClr="FFFFFF"/>
                </a:solidFill>
                <a:sym typeface="Arial" panose="020B0604020202020204" pitchFamily="34" charset="0"/>
              </a:rPr>
              <a:t>4</a:t>
            </a:r>
            <a:endParaRPr lang="en-US" sz="4050" dirty="0">
              <a:solidFill>
                <a:sysClr val="window" lastClr="FFFFFF"/>
              </a:solidFill>
              <a:sym typeface="Arial" panose="020B0604020202020204" pitchFamily="34" charset="0"/>
            </a:endParaRPr>
          </a:p>
        </p:txBody>
      </p:sp>
      <p:cxnSp>
        <p:nvCxnSpPr>
          <p:cNvPr id="21" name="直接箭头连接符 20"/>
          <p:cNvCxnSpPr/>
          <p:nvPr>
            <p:custDataLst>
              <p:tags r:id="rId6"/>
            </p:custDataLst>
          </p:nvPr>
        </p:nvCxnSpPr>
        <p:spPr>
          <a:xfrm>
            <a:off x="2367915" y="4465003"/>
            <a:ext cx="736283" cy="0"/>
          </a:xfrm>
          <a:prstGeom prst="straightConnector1">
            <a:avLst/>
          </a:prstGeom>
          <a:ln>
            <a:solidFill>
              <a:sysClr val="window" lastClr="FFFFFF">
                <a:lumMod val="75000"/>
              </a:sysClr>
            </a:solidFill>
            <a:tailEnd type="triangle"/>
          </a:ln>
        </p:spPr>
        <p:style>
          <a:lnRef idx="1">
            <a:srgbClr val="CE7932"/>
          </a:lnRef>
          <a:fillRef idx="0">
            <a:srgbClr val="CE7932"/>
          </a:fillRef>
          <a:effectRef idx="0">
            <a:srgbClr val="CE7932"/>
          </a:effectRef>
          <a:fontRef idx="minor">
            <a:srgbClr val="5F5F5F"/>
          </a:fontRef>
        </p:style>
      </p:cxnSp>
      <p:sp>
        <p:nvSpPr>
          <p:cNvPr id="22" name="标题 1"/>
          <p:cNvSpPr txBox="1"/>
          <p:nvPr>
            <p:custDataLst>
              <p:tags r:id="rId7"/>
            </p:custDataLst>
          </p:nvPr>
        </p:nvSpPr>
        <p:spPr>
          <a:xfrm>
            <a:off x="3141980" y="4255135"/>
            <a:ext cx="6097905" cy="3117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 Black" panose="020B0A04020102020204" charset="0"/>
                <a:sym typeface="+mn-ea"/>
              </a:rPr>
              <a:t>Refuting an opposing argument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 Black" panose="020B0A04020102020204" charset="0"/>
              <a:ea typeface="+mn-ea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charset="0"/>
                <a:sym typeface="+mn-ea"/>
              </a:rPr>
              <a:t> </a:t>
            </a:r>
            <a:endParaRPr lang="zh-CN" altLang="en-US" sz="2400" dirty="0">
              <a:solidFill>
                <a:srgbClr val="FFC000">
                  <a:lumMod val="75000"/>
                </a:srgbClr>
              </a:solidFill>
              <a:latin typeface="Arial Black" panose="020B0A04020102020204" charset="0"/>
              <a:ea typeface="宋体" panose="02010600030101010101" pitchFamily="2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>
            <p:custDataLst>
              <p:tags r:id="rId8"/>
            </p:custDataLst>
          </p:nvPr>
        </p:nvGrpSpPr>
        <p:grpSpPr>
          <a:xfrm>
            <a:off x="1641572" y="3375770"/>
            <a:ext cx="6295073" cy="725541"/>
            <a:chOff x="4003593" y="3511062"/>
            <a:chExt cx="8393430" cy="967388"/>
          </a:xfrm>
        </p:grpSpPr>
        <p:sp>
          <p:nvSpPr>
            <p:cNvPr id="11" name="圆角矩形 10"/>
            <p:cNvSpPr/>
            <p:nvPr>
              <p:custDataLst>
                <p:tags r:id="rId9"/>
              </p:custDataLst>
            </p:nvPr>
          </p:nvSpPr>
          <p:spPr>
            <a:xfrm rot="21439215">
              <a:off x="4003593" y="3651917"/>
              <a:ext cx="816654" cy="826533"/>
            </a:xfrm>
            <a:prstGeom prst="roundRect">
              <a:avLst>
                <a:gd name="adj" fmla="val 18567"/>
              </a:avLst>
            </a:prstGeom>
            <a:solidFill>
              <a:srgbClr val="B16B8E"/>
            </a:solidFill>
            <a:ln>
              <a:solidFill>
                <a:srgbClr val="B16B8E">
                  <a:lumMod val="75000"/>
                </a:srgbClr>
              </a:solidFill>
            </a:ln>
          </p:spPr>
          <p:style>
            <a:lnRef idx="2">
              <a:srgbClr val="CE7932">
                <a:shade val="50000"/>
              </a:srgbClr>
            </a:lnRef>
            <a:fillRef idx="1">
              <a:srgbClr val="CE7932"/>
            </a:fillRef>
            <a:effectRef idx="0">
              <a:srgbClr val="CE7932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en-US" altLang="zh-CN" sz="2400" dirty="0">
                  <a:solidFill>
                    <a:sysClr val="window" lastClr="FFFFFF"/>
                  </a:solidFill>
                  <a:sym typeface="Arial" panose="020B0604020202020204" pitchFamily="34" charset="0"/>
                </a:rPr>
                <a:t>3</a:t>
              </a:r>
              <a:endParaRPr lang="en-US" altLang="zh-CN" sz="2400" dirty="0">
                <a:solidFill>
                  <a:sysClr val="window" lastClr="FFFFFF"/>
                </a:solidFill>
                <a:sym typeface="Arial" panose="020B0604020202020204" pitchFamily="34" charset="0"/>
              </a:endParaRPr>
            </a:p>
          </p:txBody>
        </p:sp>
        <p:cxnSp>
          <p:nvCxnSpPr>
            <p:cNvPr id="24" name="直接箭头连接符 23"/>
            <p:cNvCxnSpPr/>
            <p:nvPr>
              <p:custDataLst>
                <p:tags r:id="rId10"/>
              </p:custDataLst>
            </p:nvPr>
          </p:nvCxnSpPr>
          <p:spPr>
            <a:xfrm>
              <a:off x="4812329" y="3810820"/>
              <a:ext cx="981861" cy="0"/>
            </a:xfrm>
            <a:prstGeom prst="straightConnector1">
              <a:avLst/>
            </a:prstGeom>
            <a:ln>
              <a:solidFill>
                <a:sysClr val="window" lastClr="FFFFFF">
                  <a:lumMod val="75000"/>
                </a:sysClr>
              </a:solidFill>
              <a:tailEnd type="triangle"/>
            </a:ln>
          </p:spPr>
          <p:style>
            <a:lnRef idx="1">
              <a:srgbClr val="CE7932"/>
            </a:lnRef>
            <a:fillRef idx="0">
              <a:srgbClr val="CE7932"/>
            </a:fillRef>
            <a:effectRef idx="0">
              <a:srgbClr val="CE7932"/>
            </a:effectRef>
            <a:fontRef idx="minor">
              <a:srgbClr val="5F5F5F"/>
            </a:fontRef>
          </p:style>
        </p:cxnSp>
        <p:sp>
          <p:nvSpPr>
            <p:cNvPr id="25" name="标题 1"/>
            <p:cNvSpPr txBox="1"/>
            <p:nvPr>
              <p:custDataLst>
                <p:tags r:id="rId11"/>
              </p:custDataLst>
            </p:nvPr>
          </p:nvSpPr>
          <p:spPr>
            <a:xfrm>
              <a:off x="5864143" y="3511062"/>
              <a:ext cx="6532880" cy="41529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r>
                <a:rPr lang="en-US" altLang="zh-CN" sz="2400" b="1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Black" panose="020B0A04020102020204" charset="0"/>
                  <a:sym typeface="+mn-ea"/>
                </a:rPr>
                <a:t>Developing your argument 2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charset="0"/>
                <a:ea typeface="+mn-ea"/>
                <a:cs typeface="+mn-cs"/>
                <a:sym typeface="+mn-ea"/>
              </a:endParaRPr>
            </a:p>
            <a:p>
              <a:endParaRPr lang="zh-CN" altLang="en-US" sz="2400" dirty="0">
                <a:solidFill>
                  <a:srgbClr val="B16B8E"/>
                </a:solidFill>
                <a:latin typeface="Arial Black" panose="020B0A04020102020204" charset="0"/>
                <a:ea typeface="宋体" panose="02010600030101010101" pitchFamily="2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12"/>
            </p:custDataLst>
          </p:nvPr>
        </p:nvGrpSpPr>
        <p:grpSpPr>
          <a:xfrm>
            <a:off x="1565619" y="2816448"/>
            <a:ext cx="6269355" cy="653137"/>
            <a:chOff x="3733412" y="2795144"/>
            <a:chExt cx="8359140" cy="870849"/>
          </a:xfrm>
        </p:grpSpPr>
        <p:sp>
          <p:nvSpPr>
            <p:cNvPr id="10" name="圆角矩形 9"/>
            <p:cNvSpPr/>
            <p:nvPr>
              <p:custDataLst>
                <p:tags r:id="rId13"/>
              </p:custDataLst>
            </p:nvPr>
          </p:nvSpPr>
          <p:spPr>
            <a:xfrm rot="21116664">
              <a:off x="3733412" y="2839460"/>
              <a:ext cx="816654" cy="826533"/>
            </a:xfrm>
            <a:prstGeom prst="roundRect">
              <a:avLst>
                <a:gd name="adj" fmla="val 18567"/>
              </a:avLst>
            </a:prstGeom>
            <a:solidFill>
              <a:srgbClr val="D24726"/>
            </a:solidFill>
            <a:ln>
              <a:solidFill>
                <a:srgbClr val="D24726">
                  <a:lumMod val="75000"/>
                </a:srgbClr>
              </a:solidFill>
            </a:ln>
          </p:spPr>
          <p:style>
            <a:lnRef idx="2">
              <a:srgbClr val="CE7932">
                <a:shade val="50000"/>
              </a:srgbClr>
            </a:lnRef>
            <a:fillRef idx="1">
              <a:srgbClr val="CE7932"/>
            </a:fillRef>
            <a:effectRef idx="0">
              <a:srgbClr val="CE7932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en-US" sz="2400" dirty="0">
                  <a:solidFill>
                    <a:sysClr val="window" lastClr="FFFFFF"/>
                  </a:solidFill>
                  <a:sym typeface="Arial" panose="020B0604020202020204" pitchFamily="34" charset="0"/>
                </a:rPr>
                <a:t>2</a:t>
              </a:r>
              <a:endParaRPr lang="en-US" sz="2400" dirty="0">
                <a:solidFill>
                  <a:sysClr val="window" lastClr="FFFFFF"/>
                </a:solidFill>
                <a:sym typeface="Arial" panose="020B0604020202020204" pitchFamily="34" charset="0"/>
              </a:endParaRPr>
            </a:p>
          </p:txBody>
        </p:sp>
        <p:cxnSp>
          <p:nvCxnSpPr>
            <p:cNvPr id="27" name="直接箭头连接符 26"/>
            <p:cNvCxnSpPr/>
            <p:nvPr>
              <p:custDataLst>
                <p:tags r:id="rId14"/>
              </p:custDataLst>
            </p:nvPr>
          </p:nvCxnSpPr>
          <p:spPr>
            <a:xfrm>
              <a:off x="4515404" y="3079661"/>
              <a:ext cx="981861" cy="0"/>
            </a:xfrm>
            <a:prstGeom prst="straightConnector1">
              <a:avLst/>
            </a:prstGeom>
            <a:ln>
              <a:solidFill>
                <a:sysClr val="window" lastClr="FFFFFF">
                  <a:lumMod val="75000"/>
                </a:sysClr>
              </a:solidFill>
              <a:tailEnd type="triangle"/>
            </a:ln>
          </p:spPr>
          <p:style>
            <a:lnRef idx="1">
              <a:srgbClr val="CE7932"/>
            </a:lnRef>
            <a:fillRef idx="0">
              <a:srgbClr val="CE7932"/>
            </a:fillRef>
            <a:effectRef idx="0">
              <a:srgbClr val="CE7932"/>
            </a:effectRef>
            <a:fontRef idx="minor">
              <a:srgbClr val="5F5F5F"/>
            </a:fontRef>
          </p:style>
        </p:cxnSp>
        <p:sp>
          <p:nvSpPr>
            <p:cNvPr id="28" name="标题 1"/>
            <p:cNvSpPr txBox="1"/>
            <p:nvPr>
              <p:custDataLst>
                <p:tags r:id="rId15"/>
              </p:custDataLst>
            </p:nvPr>
          </p:nvSpPr>
          <p:spPr>
            <a:xfrm>
              <a:off x="5567292" y="2795144"/>
              <a:ext cx="6525260" cy="41529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2400" b="1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Black" panose="020B0A04020102020204" charset="0"/>
                  <a:sym typeface="+mn-ea"/>
                </a:rPr>
                <a:t>Developing your argument 1</a:t>
              </a:r>
              <a:endParaRPr lang="en-US" altLang="zh-CN" sz="24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charset="0"/>
                <a:ea typeface="宋体" panose="02010600030101010101" pitchFamily="2" charset="-122"/>
                <a:cs typeface="+mn-ea"/>
                <a:sym typeface="+mn-ea"/>
              </a:endParaRPr>
            </a:p>
          </p:txBody>
        </p:sp>
      </p:grpSp>
      <p:grpSp>
        <p:nvGrpSpPr>
          <p:cNvPr id="4" name="组合 3"/>
          <p:cNvGrpSpPr/>
          <p:nvPr>
            <p:custDataLst>
              <p:tags r:id="rId16"/>
            </p:custDataLst>
          </p:nvPr>
        </p:nvGrpSpPr>
        <p:grpSpPr>
          <a:xfrm>
            <a:off x="1307351" y="2074005"/>
            <a:ext cx="4364355" cy="761404"/>
            <a:chOff x="3820219" y="1817920"/>
            <a:chExt cx="5819140" cy="1015206"/>
          </a:xfrm>
        </p:grpSpPr>
        <p:sp>
          <p:nvSpPr>
            <p:cNvPr id="31" name="圆角矩形 30"/>
            <p:cNvSpPr/>
            <p:nvPr>
              <p:custDataLst>
                <p:tags r:id="rId17"/>
              </p:custDataLst>
            </p:nvPr>
          </p:nvSpPr>
          <p:spPr>
            <a:xfrm rot="21116664">
              <a:off x="3820219" y="2006593"/>
              <a:ext cx="816654" cy="826533"/>
            </a:xfrm>
            <a:prstGeom prst="roundRect">
              <a:avLst>
                <a:gd name="adj" fmla="val 18567"/>
              </a:avLst>
            </a:prstGeom>
            <a:ln>
              <a:solidFill>
                <a:srgbClr val="CE7932">
                  <a:lumMod val="75000"/>
                </a:srgbClr>
              </a:solidFill>
            </a:ln>
          </p:spPr>
          <p:style>
            <a:lnRef idx="2">
              <a:srgbClr val="CE7932">
                <a:shade val="50000"/>
              </a:srgbClr>
            </a:lnRef>
            <a:fillRef idx="1">
              <a:srgbClr val="CE7932"/>
            </a:fillRef>
            <a:effectRef idx="0">
              <a:srgbClr val="CE7932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en-US" altLang="zh-CN" dirty="0">
                  <a:solidFill>
                    <a:sysClr val="window" lastClr="FFFFFF"/>
                  </a:solidFill>
                  <a:sym typeface="Arial" panose="020B0604020202020204" pitchFamily="34" charset="0"/>
                </a:rPr>
                <a:t>1</a:t>
              </a:r>
              <a:endParaRPr lang="en-US" altLang="zh-CN" dirty="0">
                <a:solidFill>
                  <a:sysClr val="window" lastClr="FFFFFF"/>
                </a:solidFill>
                <a:sym typeface="Arial" panose="020B0604020202020204" pitchFamily="34" charset="0"/>
              </a:endParaRPr>
            </a:p>
          </p:txBody>
        </p:sp>
        <p:cxnSp>
          <p:nvCxnSpPr>
            <p:cNvPr id="32" name="直接箭头连接符 31"/>
            <p:cNvCxnSpPr/>
            <p:nvPr>
              <p:custDataLst>
                <p:tags r:id="rId18"/>
              </p:custDataLst>
            </p:nvPr>
          </p:nvCxnSpPr>
          <p:spPr>
            <a:xfrm>
              <a:off x="4595838" y="2239598"/>
              <a:ext cx="981861" cy="0"/>
            </a:xfrm>
            <a:prstGeom prst="straightConnector1">
              <a:avLst/>
            </a:prstGeom>
            <a:ln>
              <a:solidFill>
                <a:sysClr val="window" lastClr="FFFFFF">
                  <a:lumMod val="75000"/>
                </a:sysClr>
              </a:solidFill>
              <a:tailEnd type="triangle"/>
            </a:ln>
          </p:spPr>
          <p:style>
            <a:lnRef idx="1">
              <a:srgbClr val="CE7932"/>
            </a:lnRef>
            <a:fillRef idx="0">
              <a:srgbClr val="CE7932"/>
            </a:fillRef>
            <a:effectRef idx="0">
              <a:srgbClr val="CE7932"/>
            </a:effectRef>
            <a:fontRef idx="minor">
              <a:srgbClr val="5F5F5F"/>
            </a:fontRef>
          </p:style>
        </p:cxnSp>
        <p:sp>
          <p:nvSpPr>
            <p:cNvPr id="33" name="标题 1"/>
            <p:cNvSpPr txBox="1"/>
            <p:nvPr>
              <p:custDataLst>
                <p:tags r:id="rId19"/>
              </p:custDataLst>
            </p:nvPr>
          </p:nvSpPr>
          <p:spPr>
            <a:xfrm>
              <a:off x="5647326" y="1817920"/>
              <a:ext cx="3992033" cy="41486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2800" b="1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Black" panose="020B0A04020102020204" charset="0"/>
                  <a:sym typeface="+mn-ea"/>
                </a:rPr>
                <a:t>Introduction</a:t>
              </a:r>
              <a:r>
                <a:rPr lang="en-US" altLang="zh-CN" sz="2800" b="1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sym typeface="+mn-ea"/>
                </a:rPr>
                <a:t> </a:t>
              </a:r>
              <a:endParaRPr lang="zh-CN" altLang="en-US" sz="2800" dirty="0">
                <a:solidFill>
                  <a:srgbClr val="CE7932"/>
                </a:solidFill>
                <a:latin typeface="Calibri Light" charset="0"/>
                <a:ea typeface="宋体" panose="02010600030101010101" pitchFamily="2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>
            <p:custDataLst>
              <p:tags r:id="rId20"/>
            </p:custDataLst>
          </p:nvPr>
        </p:nvGrpSpPr>
        <p:grpSpPr>
          <a:xfrm>
            <a:off x="660172" y="2972795"/>
            <a:ext cx="1130374" cy="2272591"/>
            <a:chOff x="2510909" y="3016306"/>
            <a:chExt cx="1507165" cy="3030121"/>
          </a:xfrm>
        </p:grpSpPr>
        <p:sp>
          <p:nvSpPr>
            <p:cNvPr id="5" name="圆角矩形 4"/>
            <p:cNvSpPr/>
            <p:nvPr>
              <p:custDataLst>
                <p:tags r:id="rId21"/>
              </p:custDataLst>
            </p:nvPr>
          </p:nvSpPr>
          <p:spPr>
            <a:xfrm>
              <a:off x="2510909" y="3703081"/>
              <a:ext cx="586938" cy="1137195"/>
            </a:xfrm>
            <a:prstGeom prst="roundRect">
              <a:avLst/>
            </a:prstGeom>
            <a:solidFill>
              <a:sysClr val="window" lastClr="FFFFFF">
                <a:lumMod val="85000"/>
              </a:sysClr>
            </a:solidFill>
            <a:ln>
              <a:noFill/>
            </a:ln>
          </p:spPr>
          <p:style>
            <a:lnRef idx="2">
              <a:srgbClr val="CE7932">
                <a:shade val="50000"/>
              </a:srgbClr>
            </a:lnRef>
            <a:fillRef idx="1">
              <a:srgbClr val="CE7932"/>
            </a:fillRef>
            <a:effectRef idx="0">
              <a:srgbClr val="CE7932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 sz="1350">
                <a:sym typeface="Arial" panose="020B0604020202020204" pitchFamily="34" charset="0"/>
              </a:endParaRPr>
            </a:p>
          </p:txBody>
        </p:sp>
        <p:sp>
          <p:nvSpPr>
            <p:cNvPr id="6" name="圆角矩形 5"/>
            <p:cNvSpPr/>
            <p:nvPr>
              <p:custDataLst>
                <p:tags r:id="rId22"/>
              </p:custDataLst>
            </p:nvPr>
          </p:nvSpPr>
          <p:spPr>
            <a:xfrm>
              <a:off x="2517501" y="4757444"/>
              <a:ext cx="256790" cy="1288983"/>
            </a:xfrm>
            <a:prstGeom prst="roundRect">
              <a:avLst/>
            </a:prstGeom>
            <a:solidFill>
              <a:sysClr val="window" lastClr="FFFFFF">
                <a:lumMod val="85000"/>
              </a:sysClr>
            </a:solidFill>
            <a:ln>
              <a:noFill/>
            </a:ln>
          </p:spPr>
          <p:style>
            <a:lnRef idx="2">
              <a:srgbClr val="CE7932">
                <a:shade val="50000"/>
              </a:srgbClr>
            </a:lnRef>
            <a:fillRef idx="1">
              <a:srgbClr val="CE7932"/>
            </a:fillRef>
            <a:effectRef idx="0">
              <a:srgbClr val="CE7932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 sz="1350" baseline="-25000" dirty="0">
                <a:sym typeface="Arial" panose="020B0604020202020204" pitchFamily="34" charset="0"/>
              </a:endParaRPr>
            </a:p>
          </p:txBody>
        </p:sp>
        <p:sp>
          <p:nvSpPr>
            <p:cNvPr id="7" name="圆角矩形 6"/>
            <p:cNvSpPr/>
            <p:nvPr>
              <p:custDataLst>
                <p:tags r:id="rId23"/>
              </p:custDataLst>
            </p:nvPr>
          </p:nvSpPr>
          <p:spPr>
            <a:xfrm rot="20318279">
              <a:off x="2897115" y="4736681"/>
              <a:ext cx="256790" cy="387095"/>
            </a:xfrm>
            <a:prstGeom prst="roundRect">
              <a:avLst>
                <a:gd name="adj" fmla="val 29625"/>
              </a:avLst>
            </a:prstGeom>
            <a:solidFill>
              <a:sysClr val="window" lastClr="FFFFFF">
                <a:lumMod val="85000"/>
              </a:sysClr>
            </a:solidFill>
            <a:ln>
              <a:noFill/>
            </a:ln>
          </p:spPr>
          <p:style>
            <a:lnRef idx="2">
              <a:srgbClr val="CE7932">
                <a:shade val="50000"/>
              </a:srgbClr>
            </a:lnRef>
            <a:fillRef idx="1">
              <a:srgbClr val="CE7932"/>
            </a:fillRef>
            <a:effectRef idx="0">
              <a:srgbClr val="CE7932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 sz="1350" baseline="-25000" dirty="0">
                <a:sym typeface="Arial" panose="020B0604020202020204" pitchFamily="34" charset="0"/>
              </a:endParaRPr>
            </a:p>
          </p:txBody>
        </p:sp>
        <p:sp>
          <p:nvSpPr>
            <p:cNvPr id="8" name="圆角矩形 7"/>
            <p:cNvSpPr/>
            <p:nvPr>
              <p:custDataLst>
                <p:tags r:id="rId24"/>
              </p:custDataLst>
            </p:nvPr>
          </p:nvSpPr>
          <p:spPr>
            <a:xfrm>
              <a:off x="2939833" y="4976529"/>
              <a:ext cx="263344" cy="1059868"/>
            </a:xfrm>
            <a:prstGeom prst="roundRect">
              <a:avLst/>
            </a:prstGeom>
            <a:solidFill>
              <a:sysClr val="window" lastClr="FFFFFF">
                <a:lumMod val="85000"/>
              </a:sysClr>
            </a:solidFill>
            <a:ln>
              <a:noFill/>
            </a:ln>
          </p:spPr>
          <p:style>
            <a:lnRef idx="2">
              <a:srgbClr val="CE7932">
                <a:shade val="50000"/>
              </a:srgbClr>
            </a:lnRef>
            <a:fillRef idx="1">
              <a:srgbClr val="CE7932"/>
            </a:fillRef>
            <a:effectRef idx="0">
              <a:srgbClr val="CE7932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 sz="1350" baseline="-25000" dirty="0">
                <a:sym typeface="Arial" panose="020B0604020202020204" pitchFamily="34" charset="0"/>
              </a:endParaRPr>
            </a:p>
          </p:txBody>
        </p:sp>
        <p:sp>
          <p:nvSpPr>
            <p:cNvPr id="9" name="圆角矩形 8"/>
            <p:cNvSpPr/>
            <p:nvPr>
              <p:custDataLst>
                <p:tags r:id="rId25"/>
              </p:custDataLst>
            </p:nvPr>
          </p:nvSpPr>
          <p:spPr>
            <a:xfrm rot="3224468">
              <a:off x="3101078" y="2968601"/>
              <a:ext cx="233845" cy="1111563"/>
            </a:xfrm>
            <a:prstGeom prst="roundRect">
              <a:avLst/>
            </a:prstGeom>
            <a:solidFill>
              <a:sysClr val="window" lastClr="FFFFFF">
                <a:lumMod val="85000"/>
              </a:sysClr>
            </a:solidFill>
            <a:ln>
              <a:noFill/>
            </a:ln>
          </p:spPr>
          <p:style>
            <a:lnRef idx="2">
              <a:srgbClr val="CE7932">
                <a:shade val="50000"/>
              </a:srgbClr>
            </a:lnRef>
            <a:fillRef idx="1">
              <a:srgbClr val="CE7932"/>
            </a:fillRef>
            <a:effectRef idx="0">
              <a:srgbClr val="CE7932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 sz="1350" baseline="-25000" dirty="0">
                <a:sym typeface="Arial" panose="020B0604020202020204" pitchFamily="34" charset="0"/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26"/>
              </p:custDataLst>
            </p:nvPr>
          </p:nvSpPr>
          <p:spPr>
            <a:xfrm rot="3531662">
              <a:off x="3345336" y="3104643"/>
              <a:ext cx="233913" cy="1111563"/>
            </a:xfrm>
            <a:prstGeom prst="roundRect">
              <a:avLst/>
            </a:prstGeom>
            <a:solidFill>
              <a:sysClr val="window" lastClr="FFFFFF">
                <a:lumMod val="85000"/>
              </a:sysClr>
            </a:solidFill>
            <a:ln>
              <a:noFill/>
            </a:ln>
          </p:spPr>
          <p:style>
            <a:lnRef idx="2">
              <a:srgbClr val="CE7932">
                <a:shade val="50000"/>
              </a:srgbClr>
            </a:lnRef>
            <a:fillRef idx="1">
              <a:srgbClr val="CE7932"/>
            </a:fillRef>
            <a:effectRef idx="0">
              <a:srgbClr val="CE7932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 sz="1350" baseline="-25000" dirty="0">
                <a:sym typeface="Arial" panose="020B0604020202020204" pitchFamily="34" charset="0"/>
              </a:endParaRPr>
            </a:p>
          </p:txBody>
        </p:sp>
        <p:sp>
          <p:nvSpPr>
            <p:cNvPr id="35" name="椭圆 34"/>
            <p:cNvSpPr/>
            <p:nvPr>
              <p:custDataLst>
                <p:tags r:id="rId27"/>
              </p:custDataLst>
            </p:nvPr>
          </p:nvSpPr>
          <p:spPr>
            <a:xfrm>
              <a:off x="2513154" y="3016306"/>
              <a:ext cx="658060" cy="6580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>
              <a:noFill/>
            </a:ln>
          </p:spPr>
          <p:style>
            <a:lnRef idx="2">
              <a:srgbClr val="CE7932">
                <a:shade val="50000"/>
              </a:srgbClr>
            </a:lnRef>
            <a:fillRef idx="1">
              <a:srgbClr val="CE7932"/>
            </a:fillRef>
            <a:effectRef idx="0">
              <a:srgbClr val="CE7932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 sz="1350">
                <a:sym typeface="Arial" panose="020B0604020202020204" pitchFamily="34" charset="0"/>
              </a:endParaRPr>
            </a:p>
          </p:txBody>
        </p:sp>
      </p:grpSp>
      <p:pic>
        <p:nvPicPr>
          <p:cNvPr id="26" name="图片 2"/>
          <p:cNvPicPr>
            <a:picLocks noChangeAspect="1"/>
          </p:cNvPicPr>
          <p:nvPr/>
        </p:nvPicPr>
        <p:blipFill>
          <a:blip r:embed="rId28"/>
          <a:srcRect l="28377" t="18785" r="48641" b="19117"/>
          <a:stretch>
            <a:fillRect/>
          </a:stretch>
        </p:blipFill>
        <p:spPr>
          <a:xfrm>
            <a:off x="664845" y="1796415"/>
            <a:ext cx="1708150" cy="427609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399">
        <p14:rippl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74453" y="444024"/>
            <a:ext cx="6727892" cy="994172"/>
          </a:xfrm>
        </p:spPr>
        <p:txBody>
          <a:bodyPr/>
          <a:lstStyle/>
          <a:p>
            <a:r>
              <a:rPr lang="en-US" altLang="zh-CN" sz="3600">
                <a:latin typeface="Arial Black" panose="020B0A04020102020204" charset="0"/>
              </a:rPr>
              <a:t>Assignment</a:t>
            </a:r>
            <a:endParaRPr lang="en-US" altLang="zh-CN" sz="3600">
              <a:latin typeface="Arial Black" panose="020B0A04020102020204" charset="0"/>
            </a:endParaRPr>
          </a:p>
        </p:txBody>
      </p:sp>
      <p:pic>
        <p:nvPicPr>
          <p:cNvPr id="279554" name="Picture 2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520" y="1477645"/>
            <a:ext cx="5055235" cy="5077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内容占位符 3" descr="图片1"/>
          <p:cNvPicPr>
            <a:picLocks noGrp="1" noChangeAspect="1"/>
          </p:cNvPicPr>
          <p:nvPr>
            <p:ph idx="1"/>
          </p:nvPr>
        </p:nvPicPr>
        <p:blipFill>
          <a:blip r:embed="rId3"/>
          <a:srcRect t="8511" b="9493"/>
          <a:stretch>
            <a:fillRect/>
          </a:stretch>
        </p:blipFill>
        <p:spPr>
          <a:xfrm>
            <a:off x="2673350" y="2244725"/>
            <a:ext cx="3717131" cy="2167414"/>
          </a:xfrm>
          <a:prstGeom prst="rect">
            <a:avLst/>
          </a:prstGeom>
        </p:spPr>
      </p:pic>
      <p:pic>
        <p:nvPicPr>
          <p:cNvPr id="3" name="图片 -2147482624"/>
          <p:cNvPicPr>
            <a:picLocks noChangeAspect="1"/>
          </p:cNvPicPr>
          <p:nvPr/>
        </p:nvPicPr>
        <p:blipFill>
          <a:blip r:embed="rId4"/>
          <a:srcRect l="10992" t="10976" r="14017" b="12068"/>
          <a:stretch>
            <a:fillRect/>
          </a:stretch>
        </p:blipFill>
        <p:spPr>
          <a:xfrm>
            <a:off x="1103630" y="1606550"/>
            <a:ext cx="6904990" cy="46678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2477135" y="1631950"/>
            <a:ext cx="645795" cy="324002"/>
          </a:xfrm>
          <a:prstGeom prst="rect">
            <a:avLst/>
          </a:prstGeom>
          <a:solidFill>
            <a:srgbClr val="2F2F2F"/>
          </a:solidFill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440930" y="1631950"/>
            <a:ext cx="567690" cy="324002"/>
          </a:xfrm>
          <a:prstGeom prst="rect">
            <a:avLst/>
          </a:prstGeom>
          <a:solidFill>
            <a:srgbClr val="2F2F2F"/>
          </a:solidFill>
        </p:spPr>
        <p:txBody>
          <a:bodyPr wrap="square" rtlCol="0">
            <a:spAutoFit/>
          </a:bodyPr>
          <a:p>
            <a:endParaRPr lang="zh-CN" altLang="en-US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399">
        <p14:rippl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6" grpId="1" animBg="1"/>
      <p:bldP spid="7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03885" y="1605915"/>
            <a:ext cx="8127365" cy="4620260"/>
          </a:xfrm>
          <a:prstGeom prst="rect">
            <a:avLst/>
          </a:prstGeom>
          <a:solidFill>
            <a:srgbClr val="E7D4D5">
              <a:alpha val="85000"/>
            </a:srgbClr>
          </a:solidFill>
          <a:ln w="50800">
            <a:noFill/>
          </a:ln>
          <a:effectLst>
            <a:outerShdw blurRad="50800" dist="50800" dir="5400000" algn="ctr" rotWithShape="0">
              <a:schemeClr val="bg1">
                <a:alpha val="100000"/>
              </a:schemeClr>
            </a:outerShdw>
            <a:softEdge rad="177800"/>
          </a:effectLst>
          <a:scene3d>
            <a:camera prst="orthographicFront"/>
            <a:lightRig rig="threePt" dir="t"/>
          </a:scene3d>
          <a:sp3d prstMaterial="powder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6354" y="456724"/>
            <a:ext cx="6727892" cy="994172"/>
          </a:xfrm>
        </p:spPr>
        <p:txBody>
          <a:bodyPr/>
          <a:lstStyle/>
          <a:p>
            <a:r>
              <a:rPr lang="en-US" altLang="zh-CN" sz="3600">
                <a:latin typeface="Arial Black" panose="020B0A04020102020204" charset="0"/>
              </a:rPr>
              <a:t>Assignment</a:t>
            </a:r>
            <a:endParaRPr lang="en-US" altLang="zh-CN" sz="3600">
              <a:latin typeface="Arial Black" panose="020B0A040201020202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00150" y="1877219"/>
            <a:ext cx="67437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>
                <a:solidFill>
                  <a:schemeClr val="tx1"/>
                </a:solidFill>
                <a:latin typeface="Arial Black" panose="020B0A04020102020204" charset="0"/>
              </a:rPr>
              <a:t>Checklist</a:t>
            </a:r>
            <a:endParaRPr lang="en-US" altLang="zh-CN" sz="2800" b="1">
              <a:solidFill>
                <a:schemeClr val="tx1"/>
              </a:solidFill>
              <a:latin typeface="Arial Black" panose="020B0A040201020202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12006" y="2460466"/>
            <a:ext cx="8000048" cy="35845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fontAlgn="auto">
              <a:lnSpc>
                <a:spcPct val="100000"/>
              </a:lnSpc>
              <a:spcBef>
                <a:spcPts val="600"/>
              </a:spcBef>
              <a:buFont typeface="Wingdings" panose="05000000000000000000" charset="0"/>
              <a:buChar char=""/>
            </a:pPr>
            <a:r>
              <a:rPr lang="en-US" altLang="zh-CN" sz="2400">
                <a:solidFill>
                  <a:schemeClr val="tx1">
                    <a:lumMod val="85000"/>
                    <a:lumOff val="15000"/>
                  </a:schemeClr>
                </a:solidFill>
              </a:rPr>
              <a:t>Have I put forward a clearly stated thesis?</a:t>
            </a:r>
            <a:endParaRPr lang="en-US" altLang="zh-CN" sz="24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 fontAlgn="auto">
              <a:lnSpc>
                <a:spcPct val="100000"/>
              </a:lnSpc>
              <a:spcBef>
                <a:spcPts val="600"/>
              </a:spcBef>
              <a:buFont typeface="Wingdings" panose="05000000000000000000" charset="0"/>
              <a:buChar char=""/>
            </a:pPr>
            <a:r>
              <a:rPr lang="en-US" altLang="zh-CN" sz="2400">
                <a:solidFill>
                  <a:schemeClr val="tx1">
                    <a:lumMod val="85000"/>
                    <a:lumOff val="15000"/>
                  </a:schemeClr>
                </a:solidFill>
              </a:rPr>
              <a:t>Are my arguments effective in supporting the thesis?</a:t>
            </a:r>
            <a:endParaRPr lang="en-US" altLang="zh-CN" sz="24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 fontAlgn="auto">
              <a:lnSpc>
                <a:spcPct val="100000"/>
              </a:lnSpc>
              <a:spcBef>
                <a:spcPts val="600"/>
              </a:spcBef>
              <a:buFont typeface="Wingdings" panose="05000000000000000000" charset="0"/>
              <a:buChar char=""/>
            </a:pPr>
            <a:r>
              <a:rPr lang="en-US" altLang="zh-CN" sz="2400">
                <a:solidFill>
                  <a:schemeClr val="tx1">
                    <a:lumMod val="85000"/>
                    <a:lumOff val="15000"/>
                  </a:schemeClr>
                </a:solidFill>
              </a:rPr>
              <a:t> Have I considered possible opposing views?</a:t>
            </a:r>
            <a:endParaRPr lang="en-US" altLang="zh-CN" sz="24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 fontAlgn="auto">
              <a:lnSpc>
                <a:spcPct val="100000"/>
              </a:lnSpc>
              <a:spcBef>
                <a:spcPts val="600"/>
              </a:spcBef>
              <a:buFont typeface="Wingdings" panose="05000000000000000000" charset="0"/>
              <a:buChar char=""/>
            </a:pPr>
            <a:r>
              <a:rPr lang="en-US" altLang="zh-CN" sz="240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 Have I granted the mertis of the opposing argument?</a:t>
            </a:r>
            <a:endParaRPr lang="en-US" altLang="zh-CN" sz="240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  <a:p>
            <a:pPr marL="285750" indent="-285750" fontAlgn="auto">
              <a:lnSpc>
                <a:spcPct val="100000"/>
              </a:lnSpc>
              <a:spcBef>
                <a:spcPts val="600"/>
              </a:spcBef>
              <a:buFont typeface="Wingdings" panose="05000000000000000000" charset="0"/>
              <a:buChar char=""/>
            </a:pPr>
            <a:r>
              <a:rPr lang="en-US" altLang="zh-CN" sz="2400">
                <a:solidFill>
                  <a:schemeClr val="tx1">
                    <a:lumMod val="85000"/>
                    <a:lumOff val="15000"/>
                  </a:schemeClr>
                </a:solidFill>
              </a:rPr>
              <a:t> Have I properly signaled my refutation?</a:t>
            </a:r>
            <a:endParaRPr lang="en-US" altLang="zh-CN" sz="24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 fontAlgn="auto">
              <a:lnSpc>
                <a:spcPct val="100000"/>
              </a:lnSpc>
              <a:spcBef>
                <a:spcPts val="600"/>
              </a:spcBef>
              <a:buFont typeface="Wingdings" panose="05000000000000000000" charset="0"/>
              <a:buChar char=""/>
            </a:pPr>
            <a:r>
              <a:rPr lang="en-US" altLang="zh-CN" sz="2400">
                <a:solidFill>
                  <a:schemeClr val="tx1">
                    <a:lumMod val="85000"/>
                    <a:lumOff val="15000"/>
                  </a:schemeClr>
                </a:solidFill>
              </a:rPr>
              <a:t> Have I used PEEL in my refutation?</a:t>
            </a:r>
            <a:endParaRPr lang="en-US" altLang="zh-CN" sz="24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 fontAlgn="auto">
              <a:lnSpc>
                <a:spcPct val="100000"/>
              </a:lnSpc>
              <a:spcBef>
                <a:spcPts val="600"/>
              </a:spcBef>
              <a:buFont typeface="Wingdings" panose="05000000000000000000" charset="0"/>
              <a:buChar char=""/>
            </a:pPr>
            <a:r>
              <a:rPr lang="en-US" altLang="zh-CN" sz="2400">
                <a:solidFill>
                  <a:schemeClr val="tx1">
                    <a:lumMod val="85000"/>
                    <a:lumOff val="15000"/>
                  </a:schemeClr>
                </a:solidFill>
              </a:rPr>
              <a:t> Have I used the expressions learnt in the text?</a:t>
            </a:r>
            <a:endParaRPr lang="en-US" altLang="zh-CN" sz="24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 fontAlgn="auto">
              <a:lnSpc>
                <a:spcPct val="100000"/>
              </a:lnSpc>
              <a:spcBef>
                <a:spcPts val="600"/>
              </a:spcBef>
              <a:buFont typeface="Wingdings" panose="05000000000000000000" charset="0"/>
              <a:buChar char=""/>
            </a:pPr>
            <a:r>
              <a:rPr lang="en-US" altLang="zh-CN" sz="2400">
                <a:solidFill>
                  <a:schemeClr val="tx1">
                    <a:lumMod val="85000"/>
                    <a:lumOff val="15000"/>
                  </a:schemeClr>
                </a:solidFill>
              </a:rPr>
              <a:t> Have I come up with some creative ideas?</a:t>
            </a:r>
            <a:endParaRPr lang="en-US" altLang="zh-CN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802005" y="2414270"/>
            <a:ext cx="7607300" cy="52070"/>
          </a:xfrm>
          <a:prstGeom prst="line">
            <a:avLst/>
          </a:prstGeom>
          <a:ln w="571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14:rippl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zh-CN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zh-CN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zh-CN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768441" y="2694623"/>
            <a:ext cx="3892391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7200" b="1">
                <a:solidFill>
                  <a:srgbClr val="C20F2A"/>
                </a:solidFill>
                <a:effectLst>
                  <a:reflection blurRad="6350" stA="53000" endA="300" endPos="35500" dir="5400000" sy="-90000" algn="bl" rotWithShape="0"/>
                </a:effectLst>
                <a:latin typeface="华文隶书" panose="02010800040101010101" charset="-122"/>
                <a:ea typeface="华文隶书" panose="02010800040101010101" charset="-122"/>
              </a:rPr>
              <a:t>Thank You</a:t>
            </a:r>
            <a:endParaRPr lang="en-US" altLang="zh-CN" sz="7200" b="1">
              <a:solidFill>
                <a:srgbClr val="C20F2A"/>
              </a:solidFill>
              <a:effectLst>
                <a:reflection blurRad="6350" stA="53000" endA="300" endPos="35500" dir="5400000" sy="-90000" algn="bl" rotWithShape="0"/>
              </a:effectLst>
              <a:latin typeface="华文隶书" panose="02010800040101010101" charset="-122"/>
              <a:ea typeface="华文隶书" panose="02010800040101010101" charset="-122"/>
            </a:endParaRPr>
          </a:p>
        </p:txBody>
      </p:sp>
      <p:pic>
        <p:nvPicPr>
          <p:cNvPr id="6" name="图片 5" descr="thank-you-business-communication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0955" y="-30480"/>
            <a:ext cx="9185275" cy="690943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14:ripple/>
      </p:transition>
    </mc:Choice>
    <mc:Fallback>
      <p:transition>
        <p:fade/>
      </p:transition>
    </mc:Fallback>
  </mc:AlternateContent>
</p:sld>
</file>

<file path=ppt/tags/tag1.xml><?xml version="1.0" encoding="utf-8"?>
<p:tagLst xmlns:p="http://schemas.openxmlformats.org/presentationml/2006/main">
  <p:tag name="KSO_WM_TAG_VERSION" val="1.0"/>
  <p:tag name="KSO_WM_TEMPLATE_CATEGORY" val="basetag"/>
  <p:tag name="KSO_WM_TEMPLATE_INDEX" val="20163692"/>
</p:tagLst>
</file>

<file path=ppt/tags/tag2.xml><?xml version="1.0" encoding="utf-8"?>
<p:tagLst xmlns:p="http://schemas.openxmlformats.org/presentationml/2006/main">
  <p:tag name="KSO_WM_TAG_VERSION" val="1.0"/>
  <p:tag name="KSO_WM_TEMPLATE_CATEGORY" val="basetag"/>
  <p:tag name="KSO_WM_TEMPLATE_INDEX" val="20163692"/>
</p:tagLst>
</file>

<file path=ppt/tags/tag3.xml><?xml version="1.0" encoding="utf-8"?>
<p:tagLst xmlns:p="http://schemas.openxmlformats.org/presentationml/2006/main">
  <p:tag name="KSO_WM_TEMPLATE_CATEGORY" val="basetag"/>
  <p:tag name="KSO_WM_TEMPLATE_INDEX" val="20163692"/>
  <p:tag name="KSO_WM_TAG_VERSION" val="1.0"/>
  <p:tag name="KSO_WM_TEMPLATE_THUMBS_INDEX" val="1、6、7、8、10、11、16、17、20、22、23、24、27、32、34、35"/>
  <p:tag name="KSO_WM_BEAUTIFY_FLAG" val="#wm#"/>
</p:tagLst>
</file>

<file path=ppt/tags/tag4.xml><?xml version="1.0" encoding="utf-8"?>
<p:tagLst xmlns:p="http://schemas.openxmlformats.org/presentationml/2006/main">
  <p:tag name="KSO_WM_TEMPLATE_CATEGORY" val="basetag"/>
  <p:tag name="KSO_WM_TEMPLATE_INDEX" val="20163692"/>
  <p:tag name="KSO_WM_TAG_VERSION" val="1.0"/>
  <p:tag name="KSO_WM_SLIDE_ID" val="basetag20163692_7"/>
  <p:tag name="KSO_WM_SLIDE_INDEX" val="7"/>
  <p:tag name="KSO_WM_SLIDE_ITEM_CNT" val="0"/>
  <p:tag name="KSO_WM_SLIDE_TYPE" val="sectionTitle"/>
  <p:tag name="KSO_WM_BEAUTIFY_FLAG" val="#wm#"/>
</p:tagLst>
</file>

<file path=ppt/tags/tag5.xml><?xml version="1.0" encoding="utf-8"?>
<p:tagLst xmlns:p="http://schemas.openxmlformats.org/presentationml/2006/main">
  <p:tag name="KSO_WM_BEAUTIFY_FLAG" val="#wm#"/>
  <p:tag name="KSO_WM_TEMPLATE_CATEGORY" val="basetag"/>
  <p:tag name="KSO_WM_TEMPLATE_INDEX" val="20163692"/>
</p:tagLst>
</file>

<file path=ppt/tags/tag6.xml><?xml version="1.0" encoding="utf-8"?>
<p:tagLst xmlns:p="http://schemas.openxmlformats.org/presentationml/2006/main">
  <p:tag name="KSO_WM_TEMPLATE_CATEGORY" val="basetag"/>
  <p:tag name="KSO_WM_TEMPLATE_INDEX" val="20163692"/>
  <p:tag name="KSO_WM_TAG_VERSION" val="1.0"/>
  <p:tag name="KSO_WM_SLIDE_ID" val="basetag20163692_6"/>
  <p:tag name="KSO_WM_SLIDE_INDEX" val="6"/>
  <p:tag name="KSO_WM_SLIDE_ITEM_CNT" val="0"/>
  <p:tag name="KSO_WM_SLIDE_TYPE" val="contents"/>
  <p:tag name="KSO_WM_BEAUTIFY_FLAG" val="#wm#"/>
</p:tagLst>
</file>

<file path=ppt/tags/tag7.xml><?xml version="1.0" encoding="utf-8"?>
<p:tagLst xmlns:p="http://schemas.openxmlformats.org/presentationml/2006/main">
  <p:tag name="NORDRI TOOLS WATERMARK" val="1enifovy"/>
</p:tagLst>
</file>

<file path=ppt/tags/tag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8"/>
  <p:tag name="KSO_WM_UNIT_ID" val="diagram758_4*l_i*1_8"/>
  <p:tag name="KSO_WM_UNIT_CLEAR" val="1"/>
  <p:tag name="KSO_WM_UNIT_LAYERLEVEL" val="1_1"/>
  <p:tag name="KSO_WM_DIAGRAM_GROUP_CODE" val="l1-1"/>
  <p:tag name="KSO_WM_UNIT_FILL_FORE_SCHEMECOLOR_INDEX" val="9"/>
  <p:tag name="KSO_WM_UNIT_FILL_TYPE" val="1"/>
  <p:tag name="KSO_WM_UNIT_TEXT_FILL_FORE_SCHEMECOLOR_INDEX" val="2"/>
  <p:tag name="KSO_WM_UNIT_TEXT_FILL_TYPE" val="1"/>
</p:tagLst>
</file>

<file path=ppt/tags/tag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9"/>
  <p:tag name="KSO_WM_UNIT_ID" val="diagram758_4*l_i*1_9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10"/>
  <p:tag name="KSO_WM_UNIT_ID" val="diagram758_4*l_i*1_10"/>
  <p:tag name="KSO_WM_UNIT_CLEAR" val="1"/>
  <p:tag name="KSO_WM_UNIT_LAYERLEVEL" val="1_1"/>
  <p:tag name="KSO_WM_DIAGRAM_GROUP_CODE" val="l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1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11"/>
  <p:tag name="KSO_WM_UNIT_ID" val="diagram758_4*l_i*1_11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12"/>
  <p:tag name="KSO_WM_UNIT_ID" val="diagram758_4*l_i*1_12"/>
  <p:tag name="KSO_WM_UNIT_CLEAR" val="1"/>
  <p:tag name="KSO_WM_UNIT_LAYERLEVEL" val="1_1"/>
  <p:tag name="KSO_WM_DIAGRAM_GROUP_CODE" val="l1-1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1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i"/>
  <p:tag name="KSO_WM_UNIT_INDEX" val="1_13"/>
  <p:tag name="KSO_WM_UNIT_ID" val="diagram758_4*l_i*1_13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h_f"/>
  <p:tag name="KSO_WM_UNIT_INDEX" val="1_1_1"/>
  <p:tag name="KSO_WM_UNIT_ID" val="diagram758_4*l_h_f*1_1_1"/>
  <p:tag name="KSO_WM_UNIT_CLEAR" val="1"/>
  <p:tag name="KSO_WM_UNIT_LAYERLEVEL" val="1_1_1"/>
  <p:tag name="KSO_WM_UNIT_VALUE" val="21"/>
  <p:tag name="KSO_WM_UNIT_HIGHLIGHT" val="0"/>
  <p:tag name="KSO_WM_UNIT_COMPATIBLE" val="0"/>
  <p:tag name="KSO_WM_UNIT_PRESET_TEXT_INDEX" val="3"/>
  <p:tag name="KSO_WM_DIAGRAM_GROUP_CODE" val="l1-1"/>
  <p:tag name="KSO_WM_UNIT_PRESET_TEXT_LEN" val="26"/>
  <p:tag name="KSO_WM_UNIT_TEXT_FILL_FORE_SCHEMECOLOR_INDEX" val="13"/>
  <p:tag name="KSO_WM_UNIT_TEXT_FILL_TYPE" val="1"/>
</p:tagLst>
</file>

<file path=ppt/tags/tag1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h_a"/>
  <p:tag name="KSO_WM_UNIT_INDEX" val="1_1_1"/>
  <p:tag name="KSO_WM_UNIT_ID" val="diagram758_4*l_h_a*1_1_1"/>
  <p:tag name="KSO_WM_UNIT_CLEAR" val="1"/>
  <p:tag name="KSO_WM_UNIT_LAYERLEVEL" val="1_1_1"/>
  <p:tag name="KSO_WM_UNIT_VALUE" val="15"/>
  <p:tag name="KSO_WM_UNIT_HIGHLIGHT" val="0"/>
  <p:tag name="KSO_WM_UNIT_COMPATIBLE" val="0"/>
  <p:tag name="KSO_WM_UNIT_PRESET_TEXT_INDEX" val="3"/>
  <p:tag name="KSO_WM_DIAGRAM_GROUP_CODE" val="l1-1"/>
  <p:tag name="KSO_WM_UNIT_PRESET_TEXT_LEN" val="5"/>
  <p:tag name="KSO_WM_UNIT_TEXT_FILL_FORE_SCHEMECOLOR_INDEX" val="5"/>
  <p:tag name="KSO_WM_UNIT_TEXT_FILL_TYPE" val="1"/>
</p:tagLst>
</file>

<file path=ppt/tags/tag1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h_a"/>
  <p:tag name="KSO_WM_UNIT_INDEX" val="1_2_1"/>
  <p:tag name="KSO_WM_UNIT_ID" val="diagram758_4*l_h_a*1_2_1"/>
  <p:tag name="KSO_WM_UNIT_CLEAR" val="1"/>
  <p:tag name="KSO_WM_UNIT_LAYERLEVEL" val="1_1_1"/>
  <p:tag name="KSO_WM_UNIT_VALUE" val="15"/>
  <p:tag name="KSO_WM_UNIT_HIGHLIGHT" val="0"/>
  <p:tag name="KSO_WM_UNIT_COMPATIBLE" val="0"/>
  <p:tag name="KSO_WM_UNIT_PRESET_TEXT_INDEX" val="3"/>
  <p:tag name="KSO_WM_DIAGRAM_GROUP_CODE" val="l1-1"/>
  <p:tag name="KSO_WM_UNIT_PRESET_TEXT_LEN" val="5"/>
  <p:tag name="KSO_WM_UNIT_TEXT_FILL_FORE_SCHEMECOLOR_INDEX" val="9"/>
  <p:tag name="KSO_WM_UNIT_TEXT_FILL_TYPE" val="1"/>
</p:tagLst>
</file>

<file path=ppt/tags/tag1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h_a"/>
  <p:tag name="KSO_WM_UNIT_INDEX" val="1_3_1"/>
  <p:tag name="KSO_WM_UNIT_ID" val="diagram758_4*l_h_a*1_3_1"/>
  <p:tag name="KSO_WM_UNIT_CLEAR" val="1"/>
  <p:tag name="KSO_WM_UNIT_LAYERLEVEL" val="1_1_1"/>
  <p:tag name="KSO_WM_UNIT_VALUE" val="15"/>
  <p:tag name="KSO_WM_UNIT_HIGHLIGHT" val="0"/>
  <p:tag name="KSO_WM_UNIT_COMPATIBLE" val="0"/>
  <p:tag name="KSO_WM_UNIT_PRESET_TEXT_INDEX" val="3"/>
  <p:tag name="KSO_WM_DIAGRAM_GROUP_CODE" val="l1-1"/>
  <p:tag name="KSO_WM_UNIT_PRESET_TEXT_LEN" val="5"/>
  <p:tag name="KSO_WM_UNIT_TEXT_FILL_FORE_SCHEMECOLOR_INDEX" val="6"/>
  <p:tag name="KSO_WM_UNIT_TEXT_FILL_TYPE" val="1"/>
</p:tagLst>
</file>

<file path=ppt/tags/tag1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8"/>
  <p:tag name="KSO_WM_UNIT_TYPE" val="l_h_f"/>
  <p:tag name="KSO_WM_UNIT_INDEX" val="1_3_1"/>
  <p:tag name="KSO_WM_UNIT_ID" val="diagram758_4*l_h_f*1_3_1"/>
  <p:tag name="KSO_WM_UNIT_CLEAR" val="1"/>
  <p:tag name="KSO_WM_UNIT_LAYERLEVEL" val="1_1_1"/>
  <p:tag name="KSO_WM_UNIT_VALUE" val="16"/>
  <p:tag name="KSO_WM_UNIT_HIGHLIGHT" val="0"/>
  <p:tag name="KSO_WM_UNIT_COMPATIBLE" val="0"/>
  <p:tag name="KSO_WM_UNIT_PRESET_TEXT_INDEX" val="3"/>
  <p:tag name="KSO_WM_DIAGRAM_GROUP_CODE" val="l1-1"/>
  <p:tag name="KSO_WM_UNIT_PRESET_TEXT_LEN" val="26"/>
  <p:tag name="KSO_WM_UNIT_TEXT_FILL_FORE_SCHEMECOLOR_INDEX" val="13"/>
  <p:tag name="KSO_WM_UNIT_TEXT_FILL_TYPE" val="1"/>
</p:tagLst>
</file>

<file path=ppt/tags/tag19.xml><?xml version="1.0" encoding="utf-8"?>
<p:tagLst xmlns:p="http://schemas.openxmlformats.org/presentationml/2006/main">
  <p:tag name="KSO_WM_TEMPLATE_CATEGORY" val="basetag"/>
  <p:tag name="KSO_WM_TEMPLATE_INDEX" val="20163692"/>
  <p:tag name="KSO_WM_TAG_VERSION" val="1.0"/>
  <p:tag name="KSO_WM_SLIDE_ID" val="basetag20163692_22"/>
  <p:tag name="KSO_WM_SLIDE_INDEX" val="22"/>
  <p:tag name="KSO_WM_SLIDE_ITEM_CNT" val="0"/>
  <p:tag name="KSO_WM_SLIDE_TYPE" val="text"/>
  <p:tag name="KSO_WM_BEAUTIFY_FLAG" val="#wm#"/>
</p:tagLst>
</file>

<file path=ppt/tags/tag20.xml><?xml version="1.0" encoding="utf-8"?>
<p:tagLst xmlns:p="http://schemas.openxmlformats.org/presentationml/2006/main">
  <p:tag name="KSO_WM_TEMPLATE_CATEGORY" val="basetag"/>
  <p:tag name="KSO_WM_TEMPLATE_INDEX" val="20163692"/>
</p:tagLst>
</file>

<file path=ppt/tags/tag21.xml><?xml version="1.0" encoding="utf-8"?>
<p:tagLst xmlns:p="http://schemas.openxmlformats.org/presentationml/2006/main">
  <p:tag name="KSO_WM_TEMPLATE_CATEGORY" val="basetag"/>
  <p:tag name="KSO_WM_TEMPLATE_INDEX" val="20163692"/>
</p:tagLst>
</file>

<file path=ppt/tags/tag22.xml><?xml version="1.0" encoding="utf-8"?>
<p:tagLst xmlns:p="http://schemas.openxmlformats.org/presentationml/2006/main">
  <p:tag name="KSO_WM_TEMPLATE_CATEGORY" val="basetag"/>
  <p:tag name="KSO_WM_TEMPLATE_INDEX" val="20163692"/>
  <p:tag name="KSO_WM_TAG_VERSION" val="1.0"/>
  <p:tag name="KSO_WM_SLIDE_ID" val="basetag20163692_7"/>
  <p:tag name="KSO_WM_SLIDE_INDEX" val="7"/>
  <p:tag name="KSO_WM_SLIDE_ITEM_CNT" val="0"/>
  <p:tag name="KSO_WM_SLIDE_TYPE" val="sectionTitle"/>
  <p:tag name="KSO_WM_BEAUTIFY_FLAG" val="#wm#"/>
</p:tagLst>
</file>

<file path=ppt/tags/tag23.xml><?xml version="1.0" encoding="utf-8"?>
<p:tagLst xmlns:p="http://schemas.openxmlformats.org/presentationml/2006/main">
  <p:tag name="KSO_WM_TEMPLATE_CATEGORY" val="basetag"/>
  <p:tag name="KSO_WM_TEMPLATE_INDEX" val="20163692"/>
</p:tagLst>
</file>

<file path=ppt/tags/tag24.xml><?xml version="1.0" encoding="utf-8"?>
<p:tagLst xmlns:p="http://schemas.openxmlformats.org/presentationml/2006/main">
  <p:tag name="KSO_WM_TEMPLATE_CATEGORY" val="basetag"/>
  <p:tag name="KSO_WM_TEMPLATE_INDEX" val="20163692"/>
</p:tagLst>
</file>

<file path=ppt/tags/tag25.xml><?xml version="1.0" encoding="utf-8"?>
<p:tagLst xmlns:p="http://schemas.openxmlformats.org/presentationml/2006/main">
  <p:tag name="KSO_WM_TEMPLATE_CATEGORY" val="basetag"/>
  <p:tag name="KSO_WM_TEMPLATE_INDEX" val="20163692"/>
</p:tagLst>
</file>

<file path=ppt/tags/tag26.xml><?xml version="1.0" encoding="utf-8"?>
<p:tagLst xmlns:p="http://schemas.openxmlformats.org/presentationml/2006/main">
  <p:tag name="KSO_WM_BEAUTIFY_FLAG" val="#wm#"/>
  <p:tag name="KSO_WM_TEMPLATE_CATEGORY" val="basetag"/>
  <p:tag name="KSO_WM_TEMPLATE_INDEX" val="20163692"/>
</p:tagLst>
</file>

<file path=ppt/tags/tag27.xml><?xml version="1.0" encoding="utf-8"?>
<p:tagLst xmlns:p="http://schemas.openxmlformats.org/presentationml/2006/main">
  <p:tag name="NORDRI TOOLS WATERMARK" val="lsclchtw"/>
</p:tagLst>
</file>

<file path=ppt/tags/tag2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82"/>
  <p:tag name="KSO_WM_UNIT_TYPE" val="r_i"/>
  <p:tag name="KSO_WM_UNIT_INDEX" val="1_1"/>
  <p:tag name="KSO_WM_UNIT_ID" val="diagram20176982_2*r_i*1_1"/>
  <p:tag name="KSO_WM_UNIT_LAYERLEVEL" val="1_1"/>
  <p:tag name="KSO_WM_UNIT_DIAGRAM_CONTRAST_TITLE_CNT" val="4"/>
  <p:tag name="KSO_WM_UNIT_DIAGRAM_DIMENSION_TITLE_CNT" val="1"/>
  <p:tag name="KSO_WM_DIAGRAM_GROUP_CODE" val="r1-1"/>
  <p:tag name="KSO_WM_UNIT_FILL_FORE_SCHEMECOLOR_INDEX" val="5"/>
  <p:tag name="KSO_WM_UNIT_FILL_TYPE" val="1"/>
</p:tagLst>
</file>

<file path=ppt/tags/tag2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82"/>
  <p:tag name="KSO_WM_UNIT_TYPE" val="r_i"/>
  <p:tag name="KSO_WM_UNIT_INDEX" val="1_4"/>
  <p:tag name="KSO_WM_UNIT_ID" val="diagram20176982_2*r_i*1_4"/>
  <p:tag name="KSO_WM_UNIT_LAYERLEVEL" val="1_1"/>
  <p:tag name="KSO_WM_UNIT_DIAGRAM_CONTRAST_TITLE_CNT" val="4"/>
  <p:tag name="KSO_WM_UNIT_DIAGRAM_DIMENSION_TITLE_CNT" val="1"/>
  <p:tag name="KSO_WM_DIAGRAM_GROUP_CODE" val="r1-1"/>
  <p:tag name="KSO_WM_UNIT_FILL_FORE_SCHEMECOLOR_INDEX" val="6"/>
  <p:tag name="KSO_WM_UNIT_FILL_TYPE" val="1"/>
</p:tagLst>
</file>

<file path=ppt/tags/tag3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82"/>
  <p:tag name="KSO_WM_UNIT_TYPE" val="r_v"/>
  <p:tag name="KSO_WM_UNIT_INDEX" val="1_3"/>
  <p:tag name="KSO_WM_UNIT_ID" val="diagram20176982_2*r_v*1_3"/>
  <p:tag name="KSO_WM_UNIT_LAYERLEVEL" val="1_1"/>
  <p:tag name="KSO_WM_UNIT_DIAGRAM_CONTRAST_TITLE_CNT" val="4"/>
  <p:tag name="KSO_WM_UNIT_DIAGRAM_DIMENSION_TITLE_CNT" val="1"/>
  <p:tag name="KSO_WM_UNIT_VALUE" val="12"/>
  <p:tag name="KSO_WM_UNIT_HIGHLIGHT" val="0"/>
  <p:tag name="KSO_WM_UNIT_COMPATIBLE" val="0"/>
  <p:tag name="KSO_WM_UNIT_CLEAR" val="0"/>
  <p:tag name="KSO_WM_UNIT_PRESET_TEXT_INDEX" val="2"/>
  <p:tag name="KSO_WM_UNIT_PRESET_TEXT_LEN" val="10"/>
  <p:tag name="KSO_WM_DIAGRAM_GROUP_CODE" val="r1-1"/>
  <p:tag name="KSO_WM_UNIT_TEXT_FILL_FORE_SCHEMECOLOR_INDEX" val="1"/>
  <p:tag name="KSO_WM_UNIT_TEXT_FILL_TYPE" val="1"/>
</p:tagLst>
</file>

<file path=ppt/tags/tag3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82"/>
  <p:tag name="KSO_WM_UNIT_TYPE" val="r_i"/>
  <p:tag name="KSO_WM_UNIT_INDEX" val="1_6"/>
  <p:tag name="KSO_WM_UNIT_ID" val="diagram20176982_2*r_i*1_6"/>
  <p:tag name="KSO_WM_UNIT_LAYERLEVEL" val="1_1"/>
  <p:tag name="KSO_WM_UNIT_DIAGRAM_CONTRAST_TITLE_CNT" val="4"/>
  <p:tag name="KSO_WM_UNIT_DIAGRAM_DIMENSION_TITLE_CNT" val="1"/>
  <p:tag name="KSO_WM_DIAGRAM_GROUP_CODE" val="r1-1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3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82"/>
  <p:tag name="KSO_WM_UNIT_TYPE" val="r_i"/>
  <p:tag name="KSO_WM_UNIT_INDEX" val="1_7"/>
  <p:tag name="KSO_WM_UNIT_ID" val="diagram20176982_2*r_i*1_7"/>
  <p:tag name="KSO_WM_UNIT_LAYERLEVEL" val="1_1"/>
  <p:tag name="KSO_WM_UNIT_DIAGRAM_CONTRAST_TITLE_CNT" val="4"/>
  <p:tag name="KSO_WM_UNIT_DIAGRAM_DIMENSION_TITLE_CNT" val="1"/>
  <p:tag name="KSO_WM_DIAGRAM_GROUP_CODE" val="r1-1"/>
  <p:tag name="KSO_WM_UNIT_FILL_FORE_SCHEMECOLOR_INDEX" val="9"/>
  <p:tag name="KSO_WM_UNIT_FILL_TYPE" val="1"/>
  <p:tag name="KSO_WM_UNIT_TEXT_FILL_FORE_SCHEMECOLOR_INDEX" val="13"/>
  <p:tag name="KSO_WM_UNIT_TEXT_FILL_TYPE" val="1"/>
</p:tagLst>
</file>

<file path=ppt/tags/tag3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82"/>
  <p:tag name="KSO_WM_UNIT_TYPE" val="r_i"/>
  <p:tag name="KSO_WM_UNIT_INDEX" val="1_8"/>
  <p:tag name="KSO_WM_UNIT_ID" val="diagram20176982_2*r_i*1_8"/>
  <p:tag name="KSO_WM_UNIT_LAYERLEVEL" val="1_1"/>
  <p:tag name="KSO_WM_UNIT_DIAGRAM_CONTRAST_TITLE_CNT" val="4"/>
  <p:tag name="KSO_WM_UNIT_DIAGRAM_DIMENSION_TITLE_CNT" val="1"/>
  <p:tag name="KSO_WM_DIAGRAM_GROUP_CODE" val="r1-1"/>
  <p:tag name="KSO_WM_UNIT_FILL_FORE_SCHEMECOLOR_INDEX" val="6"/>
  <p:tag name="KSO_WM_UNIT_FILL_TYPE" val="1"/>
</p:tagLst>
</file>

<file path=ppt/tags/tag3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82"/>
  <p:tag name="KSO_WM_UNIT_TYPE" val="r_v"/>
  <p:tag name="KSO_WM_UNIT_INDEX" val="1_4"/>
  <p:tag name="KSO_WM_UNIT_ID" val="diagram20176982_2*r_v*1_4"/>
  <p:tag name="KSO_WM_UNIT_LAYERLEVEL" val="1_1"/>
  <p:tag name="KSO_WM_UNIT_DIAGRAM_CONTRAST_TITLE_CNT" val="4"/>
  <p:tag name="KSO_WM_UNIT_DIAGRAM_DIMENSION_TITLE_CNT" val="1"/>
  <p:tag name="KSO_WM_UNIT_VALUE" val="12"/>
  <p:tag name="KSO_WM_UNIT_HIGHLIGHT" val="0"/>
  <p:tag name="KSO_WM_UNIT_COMPATIBLE" val="0"/>
  <p:tag name="KSO_WM_UNIT_CLEAR" val="0"/>
  <p:tag name="KSO_WM_UNIT_PRESET_TEXT_INDEX" val="2"/>
  <p:tag name="KSO_WM_UNIT_PRESET_TEXT_LEN" val="10"/>
  <p:tag name="KSO_WM_DIAGRAM_GROUP_CODE" val="r1-1"/>
  <p:tag name="KSO_WM_UNIT_TEXT_FILL_FORE_SCHEMECOLOR_INDEX" val="1"/>
  <p:tag name="KSO_WM_UNIT_TEXT_FILL_TYPE" val="1"/>
</p:tagLst>
</file>

<file path=ppt/tags/tag3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82"/>
  <p:tag name="KSO_WM_UNIT_TYPE" val="r_v"/>
  <p:tag name="KSO_WM_UNIT_INDEX" val="1_2"/>
  <p:tag name="KSO_WM_UNIT_ID" val="diagram20176982_2*r_v*1_2"/>
  <p:tag name="KSO_WM_UNIT_LAYERLEVEL" val="1_1"/>
  <p:tag name="KSO_WM_UNIT_DIAGRAM_CONTRAST_TITLE_CNT" val="4"/>
  <p:tag name="KSO_WM_UNIT_DIAGRAM_DIMENSION_TITLE_CNT" val="1"/>
  <p:tag name="KSO_WM_UNIT_VALUE" val="12"/>
  <p:tag name="KSO_WM_UNIT_HIGHLIGHT" val="0"/>
  <p:tag name="KSO_WM_UNIT_COMPATIBLE" val="0"/>
  <p:tag name="KSO_WM_UNIT_CLEAR" val="0"/>
  <p:tag name="KSO_WM_UNIT_PRESET_TEXT_INDEX" val="2"/>
  <p:tag name="KSO_WM_UNIT_PRESET_TEXT_LEN" val="10"/>
  <p:tag name="KSO_WM_DIAGRAM_GROUP_CODE" val="r1-1"/>
  <p:tag name="KSO_WM_UNIT_TEXT_FILL_FORE_SCHEMECOLOR_INDEX" val="1"/>
  <p:tag name="KSO_WM_UNIT_TEXT_FILL_TYPE" val="1"/>
</p:tagLst>
</file>

<file path=ppt/tags/tag3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6982"/>
  <p:tag name="KSO_WM_UNIT_TYPE" val="r_i"/>
  <p:tag name="KSO_WM_UNIT_INDEX" val="1_7"/>
  <p:tag name="KSO_WM_UNIT_ID" val="diagram20176982_2*r_i*1_7"/>
  <p:tag name="KSO_WM_UNIT_LAYERLEVEL" val="1_1"/>
  <p:tag name="KSO_WM_UNIT_DIAGRAM_CONTRAST_TITLE_CNT" val="4"/>
  <p:tag name="KSO_WM_UNIT_DIAGRAM_DIMENSION_TITLE_CNT" val="1"/>
  <p:tag name="KSO_WM_DIAGRAM_GROUP_CODE" val="r1-1"/>
  <p:tag name="KSO_WM_UNIT_FILL_FORE_SCHEMECOLOR_INDEX" val="9"/>
  <p:tag name="KSO_WM_UNIT_FILL_TYPE" val="1"/>
  <p:tag name="KSO_WM_UNIT_TEXT_FILL_FORE_SCHEMECOLOR_INDEX" val="13"/>
  <p:tag name="KSO_WM_UNIT_TEXT_FILL_TYPE" val="1"/>
</p:tagLst>
</file>

<file path=ppt/tags/tag37.xml><?xml version="1.0" encoding="utf-8"?>
<p:tagLst xmlns:p="http://schemas.openxmlformats.org/presentationml/2006/main">
  <p:tag name="KSO_WM_TEMPLATE_CATEGORY" val="basetag"/>
  <p:tag name="KSO_WM_TEMPLATE_INDEX" val="20163692"/>
  <p:tag name="KSO_WM_TAG_VERSION" val="1.0"/>
  <p:tag name="KSO_WM_SLIDE_ID" val="basetag20163692_33"/>
  <p:tag name="KSO_WM_SLIDE_INDEX" val="33"/>
  <p:tag name="KSO_WM_SLIDE_ITEM_CNT" val="0"/>
  <p:tag name="KSO_WM_SLIDE_TYPE" val="text"/>
  <p:tag name="KSO_WM_BEAUTIFY_FLAG" val="#wm#"/>
</p:tagLst>
</file>

<file path=ppt/tags/tag3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600"/>
  <p:tag name="KSO_WM_UNIT_TYPE" val="m_i"/>
  <p:tag name="KSO_WM_UNIT_INDEX" val="1_1"/>
  <p:tag name="KSO_WM_UNIT_ID" val="diagram160600_3*m_i*1_1"/>
  <p:tag name="KSO_WM_UNIT_CLEAR" val="1"/>
  <p:tag name="KSO_WM_UNIT_LAYERLEVEL" val="1_1"/>
  <p:tag name="KSO_WM_DIAGRAM_GROUP_CODE" val="m1-1"/>
  <p:tag name="KSO_WM_UNIT_TEXT_FILL_FORE_SCHEMECOLOR_INDEX" val="2"/>
  <p:tag name="KSO_WM_UNIT_TEXT_FILL_TYPE" val="1"/>
</p:tagLst>
</file>

<file path=ppt/tags/tag3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600_3*i*2"/>
  <p:tag name="KSO_WM_TEMPLATE_CATEGORY" val="diagram"/>
  <p:tag name="KSO_WM_TEMPLATE_INDEX" val="160600"/>
  <p:tag name="KSO_WM_UNIT_INDEX" val="2"/>
</p:tagLst>
</file>

<file path=ppt/tags/tag4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600"/>
  <p:tag name="KSO_WM_UNIT_TYPE" val="m_i"/>
  <p:tag name="KSO_WM_UNIT_INDEX" val="1_2"/>
  <p:tag name="KSO_WM_UNIT_ID" val="diagram160600_3*m_i*1_2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4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600"/>
  <p:tag name="KSO_WM_UNIT_TYPE" val="m_h_a"/>
  <p:tag name="KSO_WM_UNIT_INDEX" val="1_1_1"/>
  <p:tag name="KSO_WM_UNIT_ID" val="diagram160600_3*m_h_a*1_1_1"/>
  <p:tag name="KSO_WM_UNIT_CLEAR" val="1"/>
  <p:tag name="KSO_WM_UNIT_LAYERLEVEL" val="1_1_1"/>
  <p:tag name="KSO_WM_UNIT_VALUE" val="21"/>
  <p:tag name="KSO_WM_UNIT_HIGHLIGHT" val="0"/>
  <p:tag name="KSO_WM_UNIT_COMPATIBLE" val="0"/>
  <p:tag name="KSO_WM_DIAGRAM_GROUP_CODE" val="m1-1"/>
  <p:tag name="KSO_WM_UNIT_PRESET_TEXT" val="Lorem&#13;ipsum"/>
  <p:tag name="KSO_WM_UNIT_FILL_FORE_SCHEMECOLOR_INDEX" val="5"/>
  <p:tag name="KSO_WM_UNIT_FILL_TYPE" val="1"/>
</p:tagLst>
</file>

<file path=ppt/tags/tag4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600"/>
  <p:tag name="KSO_WM_UNIT_TYPE" val="m_i"/>
  <p:tag name="KSO_WM_UNIT_INDEX" val="1_3"/>
  <p:tag name="KSO_WM_UNIT_ID" val="diagram160600_3*m_i*1_3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4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600"/>
  <p:tag name="KSO_WM_UNIT_TYPE" val="m_h_f"/>
  <p:tag name="KSO_WM_UNIT_INDEX" val="1_1_1"/>
  <p:tag name="KSO_WM_UNIT_ID" val="diagram160600_3*m_h_f*1_1_1"/>
  <p:tag name="KSO_WM_UNIT_CLEAR" val="1"/>
  <p:tag name="KSO_WM_UNIT_LAYERLEVEL" val="1_1_1"/>
  <p:tag name="KSO_WM_UNIT_VALUE" val="30"/>
  <p:tag name="KSO_WM_UNIT_HIGHLIGHT" val="0"/>
  <p:tag name="KSO_WM_UNIT_COMPATIBLE" val="0"/>
  <p:tag name="KSO_WM_DIAGRAM_GROUP_CODE" val="m1-1"/>
  <p:tag name="KSO_WM_UNIT_PRESET_TEXT" val="Lorem ipsum dolor&#13;Lorem ipsum dolor"/>
  <p:tag name="KSO_WM_UNIT_TEXT_FILL_FORE_SCHEMECOLOR_INDEX" val="13"/>
  <p:tag name="KSO_WM_UNIT_TEXT_FILL_TYPE" val="1"/>
</p:tagLst>
</file>

<file path=ppt/tags/tag4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600"/>
  <p:tag name="KSO_WM_UNIT_TYPE" val="m_i"/>
  <p:tag name="KSO_WM_UNIT_INDEX" val="1_4"/>
  <p:tag name="KSO_WM_UNIT_ID" val="diagram160600_3*m_i*1_4"/>
  <p:tag name="KSO_WM_UNIT_CLEAR" val="1"/>
  <p:tag name="KSO_WM_UNIT_LAYERLEVEL" val="1_1"/>
  <p:tag name="KSO_WM_DIAGRAM_GROUP_CODE" val="m1-1"/>
</p:tagLst>
</file>

<file path=ppt/tags/tag4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600"/>
  <p:tag name="KSO_WM_UNIT_TYPE" val="m_i"/>
  <p:tag name="KSO_WM_UNIT_INDEX" val="1_5"/>
  <p:tag name="KSO_WM_UNIT_ID" val="diagram160600_3*m_i*1_5"/>
  <p:tag name="KSO_WM_UNIT_CLEAR" val="1"/>
  <p:tag name="KSO_WM_UNIT_LAYERLEVEL" val="1_1"/>
  <p:tag name="KSO_WM_DIAGRAM_GROUP_CODE" val="m1-1"/>
</p:tagLst>
</file>

<file path=ppt/tags/tag4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600_3*i*15"/>
  <p:tag name="KSO_WM_TEMPLATE_CATEGORY" val="diagram"/>
  <p:tag name="KSO_WM_TEMPLATE_INDEX" val="160600"/>
  <p:tag name="KSO_WM_UNIT_INDEX" val="15"/>
</p:tagLst>
</file>

<file path=ppt/tags/tag4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600"/>
  <p:tag name="KSO_WM_UNIT_TYPE" val="m_i"/>
  <p:tag name="KSO_WM_UNIT_INDEX" val="1_6"/>
  <p:tag name="KSO_WM_UNIT_ID" val="diagram160600_3*m_i*1_6"/>
  <p:tag name="KSO_WM_UNIT_CLEAR" val="1"/>
  <p:tag name="KSO_WM_UNIT_LAYERLEVEL" val="1_1"/>
  <p:tag name="KSO_WM_DIAGRAM_GROUP_CODE" val="m1-1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4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600"/>
  <p:tag name="KSO_WM_UNIT_TYPE" val="m_h_a"/>
  <p:tag name="KSO_WM_UNIT_INDEX" val="1_3_1"/>
  <p:tag name="KSO_WM_UNIT_ID" val="diagram160600_3*m_h_a*1_3_1"/>
  <p:tag name="KSO_WM_UNIT_CLEAR" val="1"/>
  <p:tag name="KSO_WM_UNIT_LAYERLEVEL" val="1_1_1"/>
  <p:tag name="KSO_WM_UNIT_VALUE" val="21"/>
  <p:tag name="KSO_WM_UNIT_HIGHLIGHT" val="0"/>
  <p:tag name="KSO_WM_UNIT_COMPATIBLE" val="0"/>
  <p:tag name="KSO_WM_DIAGRAM_GROUP_CODE" val="m1-1"/>
  <p:tag name="KSO_WM_UNIT_PRESET_TEXT" val="Lorem&#13;ipsum"/>
  <p:tag name="KSO_WM_UNIT_FILL_FORE_SCHEMECOLOR_INDEX" val="7"/>
  <p:tag name="KSO_WM_UNIT_FILL_TYPE" val="1"/>
</p:tagLst>
</file>

<file path=ppt/tags/tag4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600"/>
  <p:tag name="KSO_WM_UNIT_TYPE" val="m_i"/>
  <p:tag name="KSO_WM_UNIT_INDEX" val="1_7"/>
  <p:tag name="KSO_WM_UNIT_ID" val="diagram160600_3*m_i*1_7"/>
  <p:tag name="KSO_WM_UNIT_CLEAR" val="1"/>
  <p:tag name="KSO_WM_UNIT_LAYERLEVEL" val="1_1"/>
  <p:tag name="KSO_WM_DIAGRAM_GROUP_CODE" val="m1-1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5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600"/>
  <p:tag name="KSO_WM_UNIT_TYPE" val="m_h_f"/>
  <p:tag name="KSO_WM_UNIT_INDEX" val="1_3_1"/>
  <p:tag name="KSO_WM_UNIT_ID" val="diagram160600_3*m_h_f*1_3_1"/>
  <p:tag name="KSO_WM_UNIT_CLEAR" val="1"/>
  <p:tag name="KSO_WM_UNIT_LAYERLEVEL" val="1_1_1"/>
  <p:tag name="KSO_WM_UNIT_VALUE" val="30"/>
  <p:tag name="KSO_WM_UNIT_HIGHLIGHT" val="0"/>
  <p:tag name="KSO_WM_UNIT_COMPATIBLE" val="0"/>
  <p:tag name="KSO_WM_DIAGRAM_GROUP_CODE" val="m1-1"/>
  <p:tag name="KSO_WM_UNIT_PRESET_TEXT" val="Lorem ipsum dolor&#13;Lorem ipsum dolor"/>
  <p:tag name="KSO_WM_UNIT_TEXT_FILL_FORE_SCHEMECOLOR_INDEX" val="13"/>
  <p:tag name="KSO_WM_UNIT_TEXT_FILL_TYPE" val="1"/>
</p:tagLst>
</file>

<file path=ppt/tags/tag5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600"/>
  <p:tag name="KSO_WM_UNIT_TYPE" val="m_i"/>
  <p:tag name="KSO_WM_UNIT_INDEX" val="1_8"/>
  <p:tag name="KSO_WM_UNIT_ID" val="diagram160600_3*m_i*1_8"/>
  <p:tag name="KSO_WM_UNIT_CLEAR" val="1"/>
  <p:tag name="KSO_WM_UNIT_LAYERLEVEL" val="1_1"/>
  <p:tag name="KSO_WM_DIAGRAM_GROUP_CODE" val="m1-1"/>
</p:tagLst>
</file>

<file path=ppt/tags/tag5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600"/>
  <p:tag name="KSO_WM_UNIT_TYPE" val="m_i"/>
  <p:tag name="KSO_WM_UNIT_INDEX" val="1_9"/>
  <p:tag name="KSO_WM_UNIT_ID" val="diagram160600_3*m_i*1_9"/>
  <p:tag name="KSO_WM_UNIT_CLEAR" val="1"/>
  <p:tag name="KSO_WM_UNIT_LAYERLEVEL" val="1_1"/>
  <p:tag name="KSO_WM_DIAGRAM_GROUP_CODE" val="m1-1"/>
</p:tagLst>
</file>

<file path=ppt/tags/tag5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600_3*i*28"/>
  <p:tag name="KSO_WM_TEMPLATE_CATEGORY" val="diagram"/>
  <p:tag name="KSO_WM_TEMPLATE_INDEX" val="160600"/>
  <p:tag name="KSO_WM_UNIT_INDEX" val="28"/>
</p:tagLst>
</file>

<file path=ppt/tags/tag5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600"/>
  <p:tag name="KSO_WM_UNIT_TYPE" val="m_i"/>
  <p:tag name="KSO_WM_UNIT_INDEX" val="1_10"/>
  <p:tag name="KSO_WM_UNIT_ID" val="diagram160600_3*m_i*1_10"/>
  <p:tag name="KSO_WM_UNIT_CLEAR" val="1"/>
  <p:tag name="KSO_WM_UNIT_LAYERLEVEL" val="1_1"/>
  <p:tag name="KSO_WM_DIAGRAM_GROUP_CODE" val="m1-1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5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600"/>
  <p:tag name="KSO_WM_UNIT_TYPE" val="m_h_a"/>
  <p:tag name="KSO_WM_UNIT_INDEX" val="1_2_1"/>
  <p:tag name="KSO_WM_UNIT_ID" val="diagram160600_3*m_h_a*1_2_1"/>
  <p:tag name="KSO_WM_UNIT_CLEAR" val="1"/>
  <p:tag name="KSO_WM_UNIT_LAYERLEVEL" val="1_1_1"/>
  <p:tag name="KSO_WM_UNIT_VALUE" val="21"/>
  <p:tag name="KSO_WM_UNIT_HIGHLIGHT" val="0"/>
  <p:tag name="KSO_WM_UNIT_COMPATIBLE" val="0"/>
  <p:tag name="KSO_WM_DIAGRAM_GROUP_CODE" val="m1-1"/>
  <p:tag name="KSO_WM_UNIT_PRESET_TEXT" val="Lorem&#13;ipsum"/>
  <p:tag name="KSO_WM_UNIT_FILL_FORE_SCHEMECOLOR_INDEX" val="6"/>
  <p:tag name="KSO_WM_UNIT_FILL_TYPE" val="1"/>
</p:tagLst>
</file>

<file path=ppt/tags/tag5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600"/>
  <p:tag name="KSO_WM_UNIT_TYPE" val="m_i"/>
  <p:tag name="KSO_WM_UNIT_INDEX" val="1_11"/>
  <p:tag name="KSO_WM_UNIT_ID" val="diagram160600_3*m_i*1_11"/>
  <p:tag name="KSO_WM_UNIT_CLEAR" val="1"/>
  <p:tag name="KSO_WM_UNIT_LAYERLEVEL" val="1_1"/>
  <p:tag name="KSO_WM_DIAGRAM_GROUP_CODE" val="m1-1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5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600"/>
  <p:tag name="KSO_WM_UNIT_TYPE" val="m_h_f"/>
  <p:tag name="KSO_WM_UNIT_INDEX" val="1_2_1"/>
  <p:tag name="KSO_WM_UNIT_ID" val="diagram160600_3*m_h_f*1_2_1"/>
  <p:tag name="KSO_WM_UNIT_CLEAR" val="1"/>
  <p:tag name="KSO_WM_UNIT_LAYERLEVEL" val="1_1_1"/>
  <p:tag name="KSO_WM_UNIT_VALUE" val="30"/>
  <p:tag name="KSO_WM_UNIT_HIGHLIGHT" val="0"/>
  <p:tag name="KSO_WM_UNIT_COMPATIBLE" val="0"/>
  <p:tag name="KSO_WM_DIAGRAM_GROUP_CODE" val="m1-1"/>
  <p:tag name="KSO_WM_UNIT_PRESET_TEXT" val="Lorem ipsum dolor&#13;Lorem ipsum dolor"/>
  <p:tag name="KSO_WM_UNIT_TEXT_FILL_FORE_SCHEMECOLOR_INDEX" val="13"/>
  <p:tag name="KSO_WM_UNIT_TEXT_FILL_TYPE" val="1"/>
</p:tagLst>
</file>

<file path=ppt/tags/tag5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600"/>
  <p:tag name="KSO_WM_UNIT_TYPE" val="m_i"/>
  <p:tag name="KSO_WM_UNIT_INDEX" val="1_12"/>
  <p:tag name="KSO_WM_UNIT_ID" val="diagram160600_3*m_i*1_12"/>
  <p:tag name="KSO_WM_UNIT_CLEAR" val="1"/>
  <p:tag name="KSO_WM_UNIT_LAYERLEVEL" val="1_1"/>
  <p:tag name="KSO_WM_DIAGRAM_GROUP_CODE" val="m1-1"/>
</p:tagLst>
</file>

<file path=ppt/tags/tag5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600"/>
  <p:tag name="KSO_WM_UNIT_TYPE" val="m_i"/>
  <p:tag name="KSO_WM_UNIT_INDEX" val="1_13"/>
  <p:tag name="KSO_WM_UNIT_ID" val="diagram160600_3*m_i*1_13"/>
  <p:tag name="KSO_WM_UNIT_CLEAR" val="1"/>
  <p:tag name="KSO_WM_UNIT_LAYERLEVEL" val="1_1"/>
  <p:tag name="KSO_WM_DIAGRAM_GROUP_CODE" val="m1-1"/>
</p:tagLst>
</file>

<file path=ppt/tags/tag60.xml><?xml version="1.0" encoding="utf-8"?>
<p:tagLst xmlns:p="http://schemas.openxmlformats.org/presentationml/2006/main">
  <p:tag name="KSO_WM_BEAUTIFY_FLAG" val="#wm#"/>
  <p:tag name="KSO_WM_TEMPLATE_CATEGORY" val="basetag"/>
  <p:tag name="KSO_WM_TEMPLATE_INDEX" val="20163692"/>
</p:tagLst>
</file>

<file path=ppt/tags/tag61.xml><?xml version="1.0" encoding="utf-8"?>
<p:tagLst xmlns:p="http://schemas.openxmlformats.org/presentationml/2006/main">
  <p:tag name="NORDRI TOOLS WATERMARK" val="lsclchtw"/>
</p:tagLst>
</file>

<file path=ppt/tags/tag6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9"/>
  <p:tag name="KSO_WM_UNIT_TYPE" val="m_i"/>
  <p:tag name="KSO_WM_UNIT_INDEX" val="1_5"/>
  <p:tag name="KSO_WM_UNIT_ID" val="diagram759_3*m_i*1_5"/>
  <p:tag name="KSO_WM_UNIT_CLEAR" val="1"/>
  <p:tag name="KSO_WM_UNIT_LAYERLEVEL" val="1_1"/>
  <p:tag name="KSO_WM_DIAGRAM_GROUP_CODE" val="m1-1"/>
  <p:tag name="KSO_WM_UNIT_FILL_FORE_SCHEMECOLOR_INDEX" val="10"/>
  <p:tag name="KSO_WM_UNIT_FILL_TYPE" val="1"/>
  <p:tag name="KSO_WM_UNIT_TEXT_FILL_FORE_SCHEMECOLOR_INDEX" val="2"/>
  <p:tag name="KSO_WM_UNIT_TEXT_FILL_TYPE" val="1"/>
</p:tagLst>
</file>

<file path=ppt/tags/tag6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9"/>
  <p:tag name="KSO_WM_UNIT_TYPE" val="m_h_a"/>
  <p:tag name="KSO_WM_UNIT_INDEX" val="1_4_1"/>
  <p:tag name="KSO_WM_UNIT_ID" val="diagram759_3*m_h_a*1_4_1"/>
  <p:tag name="KSO_WM_UNIT_CLEAR" val="1"/>
  <p:tag name="KSO_WM_UNIT_LAYERLEVEL" val="1_1_1"/>
  <p:tag name="KSO_WM_UNIT_VALUE" val="5"/>
  <p:tag name="KSO_WM_UNIT_HIGHLIGHT" val="0"/>
  <p:tag name="KSO_WM_UNIT_COMPATIBLE" val="0"/>
  <p:tag name="KSO_WM_DIAGRAM_GROUP_CODE" val="m1-1"/>
  <p:tag name="KSO_WM_UNIT_PRESET_TEXT" val="LOREM"/>
  <p:tag name="KSO_WM_UNIT_TEXT_FILL_FORE_SCHEMECOLOR_INDEX" val="10"/>
  <p:tag name="KSO_WM_UNIT_TEXT_FILL_TYPE" val="1"/>
</p:tagLst>
</file>

<file path=ppt/tags/tag6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9"/>
  <p:tag name="KSO_WM_UNIT_TYPE" val="m_i"/>
  <p:tag name="KSO_WM_UNIT_INDEX" val="1_7"/>
  <p:tag name="KSO_WM_UNIT_ID" val="diagram759_3*m_i*1_7"/>
  <p:tag name="KSO_WM_UNIT_CLEAR" val="1"/>
  <p:tag name="KSO_WM_UNIT_LAYERLEVEL" val="1_1"/>
  <p:tag name="KSO_WM_DIAGRAM_GROUP_CODE" val="m1-1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6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9"/>
  <p:tag name="KSO_WM_UNIT_TYPE" val="m_h_a"/>
  <p:tag name="KSO_WM_UNIT_INDEX" val="1_3_1"/>
  <p:tag name="KSO_WM_UNIT_ID" val="diagram759_3*m_h_a*1_3_1"/>
  <p:tag name="KSO_WM_UNIT_CLEAR" val="1"/>
  <p:tag name="KSO_WM_UNIT_LAYERLEVEL" val="1_1_1"/>
  <p:tag name="KSO_WM_UNIT_VALUE" val="5"/>
  <p:tag name="KSO_WM_UNIT_HIGHLIGHT" val="0"/>
  <p:tag name="KSO_WM_UNIT_COMPATIBLE" val="0"/>
  <p:tag name="KSO_WM_DIAGRAM_GROUP_CODE" val="m1-1"/>
  <p:tag name="KSO_WM_UNIT_PRESET_TEXT" val="LOREM"/>
  <p:tag name="KSO_WM_UNIT_TEXT_FILL_FORE_SCHEMECOLOR_INDEX" val="6"/>
  <p:tag name="KSO_WM_UNIT_TEXT_FILL_TYPE" val="1"/>
</p:tagLst>
</file>

<file path=ppt/tags/tag6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9"/>
  <p:tag name="KSO_WM_UNIT_TYPE" val="m_i"/>
  <p:tag name="KSO_WM_UNIT_INDEX" val="1_9"/>
  <p:tag name="KSO_WM_UNIT_ID" val="diagram759_3*m_i*1_9"/>
  <p:tag name="KSO_WM_UNIT_CLEAR" val="1"/>
  <p:tag name="KSO_WM_UNIT_LAYERLEVEL" val="1_1"/>
  <p:tag name="KSO_WM_DIAGRAM_GROUP_CODE" val="m1-1"/>
  <p:tag name="KSO_WM_UNIT_FILL_FORE_SCHEMECOLOR_INDEX" val="8"/>
  <p:tag name="KSO_WM_UNIT_FILL_TYPE" val="1"/>
  <p:tag name="KSO_WM_UNIT_TEXT_FILL_FORE_SCHEMECOLOR_INDEX" val="2"/>
  <p:tag name="KSO_WM_UNIT_TEXT_FILL_TYPE" val="1"/>
</p:tagLst>
</file>

<file path=ppt/tags/tag6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9"/>
  <p:tag name="KSO_WM_UNIT_TYPE" val="m_h_a"/>
  <p:tag name="KSO_WM_UNIT_INDEX" val="1_2_1"/>
  <p:tag name="KSO_WM_UNIT_ID" val="diagram759_3*m_h_a*1_2_1"/>
  <p:tag name="KSO_WM_UNIT_CLEAR" val="1"/>
  <p:tag name="KSO_WM_UNIT_LAYERLEVEL" val="1_1_1"/>
  <p:tag name="KSO_WM_UNIT_VALUE" val="5"/>
  <p:tag name="KSO_WM_UNIT_HIGHLIGHT" val="0"/>
  <p:tag name="KSO_WM_UNIT_COMPATIBLE" val="0"/>
  <p:tag name="KSO_WM_DIAGRAM_GROUP_CODE" val="m1-1"/>
  <p:tag name="KSO_WM_UNIT_PRESET_TEXT" val="LOREM"/>
  <p:tag name="KSO_WM_UNIT_TEXT_FILL_FORE_SCHEMECOLOR_INDEX" val="8"/>
  <p:tag name="KSO_WM_UNIT_TEXT_FILL_TYPE" val="1"/>
</p:tagLst>
</file>

<file path=ppt/tags/tag6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9"/>
  <p:tag name="KSO_WM_UNIT_TYPE" val="m_i"/>
  <p:tag name="KSO_WM_UNIT_INDEX" val="1_11"/>
  <p:tag name="KSO_WM_UNIT_ID" val="diagram759_3*m_i*1_11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6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59"/>
  <p:tag name="KSO_WM_UNIT_TYPE" val="m_h_a"/>
  <p:tag name="KSO_WM_UNIT_INDEX" val="1_1_1"/>
  <p:tag name="KSO_WM_UNIT_ID" val="diagram759_3*m_h_a*1_1_1"/>
  <p:tag name="KSO_WM_UNIT_CLEAR" val="1"/>
  <p:tag name="KSO_WM_UNIT_LAYERLEVEL" val="1_1_1"/>
  <p:tag name="KSO_WM_UNIT_VALUE" val="5"/>
  <p:tag name="KSO_WM_UNIT_HIGHLIGHT" val="0"/>
  <p:tag name="KSO_WM_UNIT_COMPATIBLE" val="0"/>
  <p:tag name="KSO_WM_DIAGRAM_GROUP_CODE" val="m1-1"/>
  <p:tag name="KSO_WM_UNIT_PRESET_TEXT" val="LOREM"/>
  <p:tag name="KSO_WM_UNIT_TEXT_FILL_FORE_SCHEMECOLOR_INDEX" val="5"/>
  <p:tag name="KSO_WM_UNIT_TEXT_FILL_TYPE" val="1"/>
</p:tagLst>
</file>

<file path=ppt/tags/tag70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233_1*i*0"/>
  <p:tag name="KSO_WM_TEMPLATE_CATEGORY" val="diagram"/>
  <p:tag name="KSO_WM_TEMPLATE_INDEX" val="160233"/>
  <p:tag name="KSO_WM_UNIT_INDEX" val="0"/>
</p:tagLst>
</file>

<file path=ppt/tags/tag7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233"/>
  <p:tag name="KSO_WM_UNIT_TYPE" val="l_h_f"/>
  <p:tag name="KSO_WM_UNIT_INDEX" val="1_1_1"/>
  <p:tag name="KSO_WM_UNIT_ID" val="diagram160233_1*l_h_f*1_1_1"/>
  <p:tag name="KSO_WM_UNIT_CLEAR" val="1"/>
  <p:tag name="KSO_WM_UNIT_LAYERLEVEL" val="1_1_1"/>
  <p:tag name="KSO_WM_UNIT_VALUE" val="90"/>
  <p:tag name="KSO_WM_UNIT_HIGHLIGHT" val="0"/>
  <p:tag name="KSO_WM_UNIT_COMPATIBLE" val="0"/>
  <p:tag name="KSO_WM_DIAGRAM_GROUP_CODE" val="l1-1"/>
  <p:tag name="KSO_WM_UNIT_PRESET_TEXT" val="LOREM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7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233"/>
  <p:tag name="KSO_WM_DIAGRAM_GROUP_CODE" val="l1-1"/>
  <p:tag name="KSO_WM_UNIT_TYPE" val="l_i"/>
  <p:tag name="KSO_WM_UNIT_INDEX" val="1_1"/>
  <p:tag name="KSO_WM_UNIT_ID" val="diagram160233_1*l_i*1_1"/>
  <p:tag name="KSO_WM_UNIT_CLEAR" val="1"/>
  <p:tag name="KSO_WM_UNIT_LAYERLEVEL" val="1_1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7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233_1*i*0"/>
  <p:tag name="KSO_WM_TEMPLATE_CATEGORY" val="diagram"/>
  <p:tag name="KSO_WM_TEMPLATE_INDEX" val="160233"/>
  <p:tag name="KSO_WM_UNIT_INDEX" val="0"/>
</p:tagLst>
</file>

<file path=ppt/tags/tag7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233"/>
  <p:tag name="KSO_WM_UNIT_TYPE" val="l_h_f"/>
  <p:tag name="KSO_WM_UNIT_INDEX" val="1_1_1"/>
  <p:tag name="KSO_WM_UNIT_ID" val="diagram160233_1*l_h_f*1_1_1"/>
  <p:tag name="KSO_WM_UNIT_CLEAR" val="1"/>
  <p:tag name="KSO_WM_UNIT_LAYERLEVEL" val="1_1_1"/>
  <p:tag name="KSO_WM_UNIT_VALUE" val="90"/>
  <p:tag name="KSO_WM_UNIT_HIGHLIGHT" val="0"/>
  <p:tag name="KSO_WM_UNIT_COMPATIBLE" val="0"/>
  <p:tag name="KSO_WM_DIAGRAM_GROUP_CODE" val="l1-1"/>
  <p:tag name="KSO_WM_UNIT_PRESET_TEXT" val="LOREM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7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233"/>
  <p:tag name="KSO_WM_DIAGRAM_GROUP_CODE" val="l1-1"/>
  <p:tag name="KSO_WM_UNIT_TYPE" val="l_i"/>
  <p:tag name="KSO_WM_UNIT_INDEX" val="1_1"/>
  <p:tag name="KSO_WM_UNIT_ID" val="diagram160233_1*l_i*1_1"/>
  <p:tag name="KSO_WM_UNIT_CLEAR" val="1"/>
  <p:tag name="KSO_WM_UNIT_LAYERLEVEL" val="1_1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7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233_1*i*0"/>
  <p:tag name="KSO_WM_TEMPLATE_CATEGORY" val="diagram"/>
  <p:tag name="KSO_WM_TEMPLATE_INDEX" val="160233"/>
  <p:tag name="KSO_WM_UNIT_INDEX" val="0"/>
</p:tagLst>
</file>

<file path=ppt/tags/tag7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233"/>
  <p:tag name="KSO_WM_UNIT_TYPE" val="l_h_f"/>
  <p:tag name="KSO_WM_UNIT_INDEX" val="1_1_1"/>
  <p:tag name="KSO_WM_UNIT_ID" val="diagram160233_1*l_h_f*1_1_1"/>
  <p:tag name="KSO_WM_UNIT_CLEAR" val="1"/>
  <p:tag name="KSO_WM_UNIT_LAYERLEVEL" val="1_1_1"/>
  <p:tag name="KSO_WM_UNIT_VALUE" val="90"/>
  <p:tag name="KSO_WM_UNIT_HIGHLIGHT" val="0"/>
  <p:tag name="KSO_WM_UNIT_COMPATIBLE" val="0"/>
  <p:tag name="KSO_WM_DIAGRAM_GROUP_CODE" val="l1-1"/>
  <p:tag name="KSO_WM_UNIT_PRESET_TEXT" val="LOREM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7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233"/>
  <p:tag name="KSO_WM_DIAGRAM_GROUP_CODE" val="l1-1"/>
  <p:tag name="KSO_WM_UNIT_TYPE" val="l_i"/>
  <p:tag name="KSO_WM_UNIT_INDEX" val="1_1"/>
  <p:tag name="KSO_WM_UNIT_ID" val="diagram160233_1*l_i*1_1"/>
  <p:tag name="KSO_WM_UNIT_CLEAR" val="1"/>
  <p:tag name="KSO_WM_UNIT_LAYERLEVEL" val="1_1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7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233_1*i*0"/>
  <p:tag name="KSO_WM_TEMPLATE_CATEGORY" val="diagram"/>
  <p:tag name="KSO_WM_TEMPLATE_INDEX" val="160233"/>
  <p:tag name="KSO_WM_UNIT_INDEX" val="0"/>
</p:tagLst>
</file>

<file path=ppt/tags/tag8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233"/>
  <p:tag name="KSO_WM_UNIT_TYPE" val="l_h_f"/>
  <p:tag name="KSO_WM_UNIT_INDEX" val="1_1_1"/>
  <p:tag name="KSO_WM_UNIT_ID" val="diagram160233_1*l_h_f*1_1_1"/>
  <p:tag name="KSO_WM_UNIT_CLEAR" val="1"/>
  <p:tag name="KSO_WM_UNIT_LAYERLEVEL" val="1_1_1"/>
  <p:tag name="KSO_WM_UNIT_VALUE" val="90"/>
  <p:tag name="KSO_WM_UNIT_HIGHLIGHT" val="0"/>
  <p:tag name="KSO_WM_UNIT_COMPATIBLE" val="0"/>
  <p:tag name="KSO_WM_DIAGRAM_GROUP_CODE" val="l1-1"/>
  <p:tag name="KSO_WM_UNIT_PRESET_TEXT" val="LOREM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8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233"/>
  <p:tag name="KSO_WM_DIAGRAM_GROUP_CODE" val="l1-1"/>
  <p:tag name="KSO_WM_UNIT_TYPE" val="l_i"/>
  <p:tag name="KSO_WM_UNIT_INDEX" val="1_1"/>
  <p:tag name="KSO_WM_UNIT_ID" val="diagram160233_1*l_i*1_1"/>
  <p:tag name="KSO_WM_UNIT_CLEAR" val="1"/>
  <p:tag name="KSO_WM_UNIT_LAYERLEVEL" val="1_1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82.xml><?xml version="1.0" encoding="utf-8"?>
<p:tagLst xmlns:p="http://schemas.openxmlformats.org/presentationml/2006/main">
  <p:tag name="KSO_WM_TEMPLATE_CATEGORY" val="basetag"/>
  <p:tag name="KSO_WM_TEMPLATE_INDEX" val="20163692"/>
  <p:tag name="KSO_WM_TAG_VERSION" val="1.0"/>
  <p:tag name="KSO_WM_SLIDE_ID" val="basetag20163692_33"/>
  <p:tag name="KSO_WM_SLIDE_INDEX" val="33"/>
  <p:tag name="KSO_WM_SLIDE_ITEM_CNT" val="0"/>
  <p:tag name="KSO_WM_SLIDE_TYPE" val="text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TEMPLATE_CATEGORY" val="basetag"/>
  <p:tag name="KSO_WM_TEMPLATE_INDEX" val="20163692"/>
</p:tagLst>
</file>

<file path=ppt/tags/tag84.xml><?xml version="1.0" encoding="utf-8"?>
<p:tagLst xmlns:p="http://schemas.openxmlformats.org/presentationml/2006/main">
  <p:tag name="KSO_WM_TEMPLATE_CATEGORY" val="basetag"/>
  <p:tag name="KSO_WM_TEMPLATE_INDEX" val="20163692"/>
</p:tagLst>
</file>

<file path=ppt/tags/tag85.xml><?xml version="1.0" encoding="utf-8"?>
<p:tagLst xmlns:p="http://schemas.openxmlformats.org/presentationml/2006/main">
  <p:tag name="KSO_WM_BEAUTIFY_FLAG" val="#wm#"/>
  <p:tag name="KSO_WM_TEMPLATE_CATEGORY" val="basetag"/>
  <p:tag name="KSO_WM_TEMPLATE_INDEX" val="20163692"/>
</p:tagLst>
</file>

<file path=ppt/tags/tag86.xml><?xml version="1.0" encoding="utf-8"?>
<p:tagLst xmlns:p="http://schemas.openxmlformats.org/presentationml/2006/main">
  <p:tag name="KSO_WM_BEAUTIFY_FLAG" val="#wm#"/>
  <p:tag name="KSO_WM_TEMPLATE_CATEGORY" val="basetag"/>
  <p:tag name="KSO_WM_TEMPLATE_INDEX" val="20163692"/>
</p:tagLst>
</file>

<file path=ppt/tags/tag8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193_5*i*0"/>
  <p:tag name="KSO_WM_TEMPLATE_CATEGORY" val="diagram"/>
  <p:tag name="KSO_WM_TEMPLATE_INDEX" val="160193"/>
  <p:tag name="KSO_WM_UNIT_INDEX" val="0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i"/>
  <p:tag name="KSO_WM_UNIT_INDEX" val="1_1"/>
  <p:tag name="KSO_WM_UNIT_ID" val="diagram160193_5*m_i*1_1"/>
  <p:tag name="KSO_WM_UNIT_CLEAR" val="1"/>
  <p:tag name="KSO_WM_UNIT_LAYERLEVEL" val="1_1"/>
  <p:tag name="KSO_WM_DIAGRAM_GROUP_CODE" val="m1-1"/>
  <p:tag name="KSO_WM_UNIT_FILL_FORE_SCHEMECOLOR_INDEX" val="10"/>
  <p:tag name="KSO_WM_UNIT_FILL_TYPE" val="1"/>
  <p:tag name="KSO_WM_UNIT_LINE_FORE_SCHEMECOLOR_INDEX" val="10"/>
  <p:tag name="KSO_WM_UNIT_LINE_FILL_TYPE" val="2"/>
  <p:tag name="KSO_WM_UNIT_TEXT_FILL_FORE_SCHEMECOLOR_INDEX" val="14"/>
  <p:tag name="KSO_WM_UNIT_TEXT_FILL_TYPE" val="1"/>
</p:tagLst>
</file>

<file path=ppt/tags/tag8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i"/>
  <p:tag name="KSO_WM_UNIT_INDEX" val="1_2"/>
  <p:tag name="KSO_WM_UNIT_ID" val="diagram160193_5*m_i*1_2"/>
  <p:tag name="KSO_WM_UNIT_CLEAR" val="1"/>
  <p:tag name="KSO_WM_UNIT_LAYERLEVEL" val="1_1"/>
  <p:tag name="KSO_WM_DIAGRAM_GROUP_CODE" val="m1-1"/>
  <p:tag name="KSO_WM_UNIT_LINE_FORE_SCHEMECOLOR_INDEX" val="14"/>
  <p:tag name="KSO_WM_UNIT_LINE_FILL_TYPE" val="2"/>
</p:tagLst>
</file>

<file path=ppt/tags/tag9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h_a"/>
  <p:tag name="KSO_WM_UNIT_INDEX" val="1_1_1"/>
  <p:tag name="KSO_WM_UNIT_ID" val="diagram160193_5*m_h_a*1_1_1"/>
  <p:tag name="KSO_WM_UNIT_CLEAR" val="1"/>
  <p:tag name="KSO_WM_UNIT_LAYERLEVEL" val="1_1_1"/>
  <p:tag name="KSO_WM_UNIT_VALUE" val="10"/>
  <p:tag name="KSO_WM_UNIT_HIGHLIGHT" val="0"/>
  <p:tag name="KSO_WM_UNIT_COMPATIBLE" val="0"/>
  <p:tag name="KSO_WM_UNIT_PRESET_TEXT_INDEX" val="3"/>
  <p:tag name="KSO_WM_UNIT_PRESET_TEXT_LEN" val="12"/>
  <p:tag name="KSO_WM_DIAGRAM_GROUP_CODE" val="m1-1"/>
  <p:tag name="KSO_WM_UNIT_TEXT_FILL_FORE_SCHEMECOLOR_INDEX" val="10"/>
  <p:tag name="KSO_WM_UNIT_TEXT_FILL_TYPE" val="1"/>
</p:tagLst>
</file>

<file path=ppt/tags/tag9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i"/>
  <p:tag name="KSO_WM_UNIT_INDEX" val="1_3"/>
  <p:tag name="KSO_WM_UNIT_ID" val="diagram160193_5*m_i*1_3"/>
  <p:tag name="KSO_WM_UNIT_CLEAR" val="1"/>
  <p:tag name="KSO_WM_UNIT_LAYERLEVEL" val="1_1"/>
  <p:tag name="KSO_WM_DIAGRAM_GROUP_CODE" val="m1-1"/>
  <p:tag name="KSO_WM_UNIT_FILL_FORE_SCHEMECOLOR_INDEX" val="8"/>
  <p:tag name="KSO_WM_UNIT_FILL_TYPE" val="1"/>
  <p:tag name="KSO_WM_UNIT_LINE_FORE_SCHEMECOLOR_INDEX" val="8"/>
  <p:tag name="KSO_WM_UNIT_LINE_FILL_TYPE" val="2"/>
  <p:tag name="KSO_WM_UNIT_TEXT_FILL_FORE_SCHEMECOLOR_INDEX" val="14"/>
  <p:tag name="KSO_WM_UNIT_TEXT_FILL_TYPE" val="1"/>
</p:tagLst>
</file>

<file path=ppt/tags/tag9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i"/>
  <p:tag name="KSO_WM_UNIT_INDEX" val="1_4"/>
  <p:tag name="KSO_WM_UNIT_ID" val="diagram160193_5*m_i*1_4"/>
  <p:tag name="KSO_WM_UNIT_CLEAR" val="1"/>
  <p:tag name="KSO_WM_UNIT_LAYERLEVEL" val="1_1"/>
  <p:tag name="KSO_WM_DIAGRAM_GROUP_CODE" val="m1-1"/>
  <p:tag name="KSO_WM_UNIT_LINE_FORE_SCHEMECOLOR_INDEX" val="14"/>
  <p:tag name="KSO_WM_UNIT_LINE_FILL_TYPE" val="2"/>
</p:tagLst>
</file>

<file path=ppt/tags/tag9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h_a"/>
  <p:tag name="KSO_WM_UNIT_INDEX" val="1_2_1"/>
  <p:tag name="KSO_WM_UNIT_ID" val="diagram160193_5*m_h_a*1_2_1"/>
  <p:tag name="KSO_WM_UNIT_CLEAR" val="1"/>
  <p:tag name="KSO_WM_UNIT_LAYERLEVEL" val="1_1_1"/>
  <p:tag name="KSO_WM_UNIT_VALUE" val="10"/>
  <p:tag name="KSO_WM_UNIT_HIGHLIGHT" val="0"/>
  <p:tag name="KSO_WM_UNIT_COMPATIBLE" val="0"/>
  <p:tag name="KSO_WM_UNIT_PRESET_TEXT_INDEX" val="3"/>
  <p:tag name="KSO_WM_UNIT_PRESET_TEXT_LEN" val="15"/>
  <p:tag name="KSO_WM_DIAGRAM_GROUP_CODE" val="m1-1"/>
  <p:tag name="KSO_WM_UNIT_TEXT_FILL_FORE_SCHEMECOLOR_INDEX" val="8"/>
  <p:tag name="KSO_WM_UNIT_TEXT_FILL_TYPE" val="1"/>
</p:tagLst>
</file>

<file path=ppt/tags/tag9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193_5*i*18"/>
  <p:tag name="KSO_WM_TEMPLATE_CATEGORY" val="diagram"/>
  <p:tag name="KSO_WM_TEMPLATE_INDEX" val="160193"/>
  <p:tag name="KSO_WM_UNIT_INDEX" val="18"/>
</p:tagLst>
</file>

<file path=ppt/tags/tag9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i"/>
  <p:tag name="KSO_WM_UNIT_INDEX" val="1_5"/>
  <p:tag name="KSO_WM_UNIT_ID" val="diagram160193_5*m_i*1_5"/>
  <p:tag name="KSO_WM_UNIT_CLEAR" val="1"/>
  <p:tag name="KSO_WM_UNIT_LAYERLEVEL" val="1_1"/>
  <p:tag name="KSO_WM_DIAGRAM_GROUP_CODE" val="m1-1"/>
  <p:tag name="KSO_WM_UNIT_FILL_FORE_SCHEMECOLOR_INDEX" val="7"/>
  <p:tag name="KSO_WM_UNIT_FILL_TYPE" val="1"/>
  <p:tag name="KSO_WM_UNIT_LINE_FORE_SCHEMECOLOR_INDEX" val="7"/>
  <p:tag name="KSO_WM_UNIT_LINE_FILL_TYPE" val="2"/>
  <p:tag name="KSO_WM_UNIT_TEXT_FILL_FORE_SCHEMECOLOR_INDEX" val="14"/>
  <p:tag name="KSO_WM_UNIT_TEXT_FILL_TYPE" val="1"/>
</p:tagLst>
</file>

<file path=ppt/tags/tag9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i"/>
  <p:tag name="KSO_WM_UNIT_INDEX" val="1_6"/>
  <p:tag name="KSO_WM_UNIT_ID" val="diagram160193_5*m_i*1_6"/>
  <p:tag name="KSO_WM_UNIT_CLEAR" val="1"/>
  <p:tag name="KSO_WM_UNIT_LAYERLEVEL" val="1_1"/>
  <p:tag name="KSO_WM_DIAGRAM_GROUP_CODE" val="m1-1"/>
  <p:tag name="KSO_WM_UNIT_LINE_FORE_SCHEMECOLOR_INDEX" val="14"/>
  <p:tag name="KSO_WM_UNIT_LINE_FILL_TYPE" val="2"/>
</p:tagLst>
</file>

<file path=ppt/tags/tag9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h_a"/>
  <p:tag name="KSO_WM_UNIT_INDEX" val="1_3_1"/>
  <p:tag name="KSO_WM_UNIT_ID" val="diagram160193_5*m_h_a*1_3_1"/>
  <p:tag name="KSO_WM_UNIT_CLEAR" val="1"/>
  <p:tag name="KSO_WM_UNIT_LAYERLEVEL" val="1_1_1"/>
  <p:tag name="KSO_WM_UNIT_VALUE" val="10"/>
  <p:tag name="KSO_WM_UNIT_HIGHLIGHT" val="0"/>
  <p:tag name="KSO_WM_UNIT_COMPATIBLE" val="0"/>
  <p:tag name="KSO_WM_UNIT_PRESET_TEXT_INDEX" val="3"/>
  <p:tag name="KSO_WM_UNIT_PRESET_TEXT_LEN" val="12"/>
  <p:tag name="KSO_WM_DIAGRAM_GROUP_CODE" val="m1-1"/>
  <p:tag name="KSO_WM_UNIT_TEXT_FILL_FORE_SCHEMECOLOR_INDEX" val="7"/>
  <p:tag name="KSO_WM_UNIT_TEXT_FILL_TYPE" val="1"/>
</p:tagLst>
</file>

<file path=ppt/tags/tag98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193_5*i*27"/>
  <p:tag name="KSO_WM_TEMPLATE_CATEGORY" val="diagram"/>
  <p:tag name="KSO_WM_TEMPLATE_INDEX" val="160193"/>
  <p:tag name="KSO_WM_UNIT_INDEX" val="27"/>
</p:tagLst>
</file>

<file path=ppt/tags/tag9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i"/>
  <p:tag name="KSO_WM_UNIT_INDEX" val="1_7"/>
  <p:tag name="KSO_WM_UNIT_ID" val="diagram160193_5*m_i*1_7"/>
  <p:tag name="KSO_WM_UNIT_CLEAR" val="1"/>
  <p:tag name="KSO_WM_UNIT_LAYERLEVEL" val="1_1"/>
  <p:tag name="KSO_WM_DIAGRAM_GROUP_CODE" val="m1-1"/>
  <p:tag name="KSO_WM_UNIT_FILL_FORE_SCHEMECOLOR_INDEX" val="6"/>
  <p:tag name="KSO_WM_UNIT_FILL_TYPE" val="1"/>
  <p:tag name="KSO_WM_UNIT_LINE_FORE_SCHEMECOLOR_INDEX" val="6"/>
  <p:tag name="KSO_WM_UNIT_LINE_FILL_TYPE" val="2"/>
  <p:tag name="KSO_WM_UNIT_TEXT_FILL_FORE_SCHEMECOLOR_INDEX" val="14"/>
  <p:tag name="KSO_WM_UNIT_TEXT_FILL_TYPE" val="1"/>
</p:tagLst>
</file>

<file path=ppt/tags/tag10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i"/>
  <p:tag name="KSO_WM_UNIT_INDEX" val="1_8"/>
  <p:tag name="KSO_WM_UNIT_ID" val="diagram160193_5*m_i*1_8"/>
  <p:tag name="KSO_WM_UNIT_CLEAR" val="1"/>
  <p:tag name="KSO_WM_UNIT_LAYERLEVEL" val="1_1"/>
  <p:tag name="KSO_WM_DIAGRAM_GROUP_CODE" val="m1-1"/>
  <p:tag name="KSO_WM_UNIT_LINE_FORE_SCHEMECOLOR_INDEX" val="14"/>
  <p:tag name="KSO_WM_UNIT_LINE_FILL_TYPE" val="2"/>
</p:tagLst>
</file>

<file path=ppt/tags/tag10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h_a"/>
  <p:tag name="KSO_WM_UNIT_INDEX" val="1_4_1"/>
  <p:tag name="KSO_WM_UNIT_ID" val="diagram160193_5*m_h_a*1_4_1"/>
  <p:tag name="KSO_WM_UNIT_CLEAR" val="1"/>
  <p:tag name="KSO_WM_UNIT_LAYERLEVEL" val="1_1_1"/>
  <p:tag name="KSO_WM_UNIT_VALUE" val="10"/>
  <p:tag name="KSO_WM_UNIT_HIGHLIGHT" val="0"/>
  <p:tag name="KSO_WM_UNIT_COMPATIBLE" val="0"/>
  <p:tag name="KSO_WM_UNIT_PRESET_TEXT_INDEX" val="3"/>
  <p:tag name="KSO_WM_UNIT_PRESET_TEXT_LEN" val="12"/>
  <p:tag name="KSO_WM_DIAGRAM_GROUP_CODE" val="m1-1"/>
  <p:tag name="KSO_WM_UNIT_TEXT_FILL_FORE_SCHEMECOLOR_INDEX" val="6"/>
  <p:tag name="KSO_WM_UNIT_TEXT_FILL_TYPE" val="1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193_5*i*36"/>
  <p:tag name="KSO_WM_TEMPLATE_CATEGORY" val="diagram"/>
  <p:tag name="KSO_WM_TEMPLATE_INDEX" val="160193"/>
  <p:tag name="KSO_WM_UNIT_INDEX" val="36"/>
</p:tagLst>
</file>

<file path=ppt/tags/tag10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i"/>
  <p:tag name="KSO_WM_UNIT_INDEX" val="1_9"/>
  <p:tag name="KSO_WM_UNIT_ID" val="diagram160193_5*m_i*1_9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14"/>
  <p:tag name="KSO_WM_UNIT_TEXT_FILL_TYPE" val="1"/>
</p:tagLst>
</file>

<file path=ppt/tags/tag10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i"/>
  <p:tag name="KSO_WM_UNIT_INDEX" val="1_10"/>
  <p:tag name="KSO_WM_UNIT_ID" val="diagram160193_5*m_i*1_10"/>
  <p:tag name="KSO_WM_UNIT_CLEAR" val="1"/>
  <p:tag name="KSO_WM_UNIT_LAYERLEVEL" val="1_1"/>
  <p:tag name="KSO_WM_DIAGRAM_GROUP_CODE" val="m1-1"/>
  <p:tag name="KSO_WM_UNIT_LINE_FORE_SCHEMECOLOR_INDEX" val="14"/>
  <p:tag name="KSO_WM_UNIT_LINE_FILL_TYPE" val="2"/>
</p:tagLst>
</file>

<file path=ppt/tags/tag10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h_a"/>
  <p:tag name="KSO_WM_UNIT_INDEX" val="1_5_1"/>
  <p:tag name="KSO_WM_UNIT_ID" val="diagram160193_5*m_h_a*1_5_1"/>
  <p:tag name="KSO_WM_UNIT_CLEAR" val="1"/>
  <p:tag name="KSO_WM_UNIT_LAYERLEVEL" val="1_1_1"/>
  <p:tag name="KSO_WM_UNIT_VALUE" val="10"/>
  <p:tag name="KSO_WM_UNIT_HIGHLIGHT" val="0"/>
  <p:tag name="KSO_WM_UNIT_COMPATIBLE" val="0"/>
  <p:tag name="KSO_WM_UNIT_PRESET_TEXT_INDEX" val="3"/>
  <p:tag name="KSO_WM_UNIT_PRESET_TEXT_LEN" val="12"/>
  <p:tag name="KSO_WM_DIAGRAM_GROUP_CODE" val="m1-1"/>
  <p:tag name="KSO_WM_UNIT_TEXT_FILL_FORE_SCHEMECOLOR_INDEX" val="5"/>
  <p:tag name="KSO_WM_UNIT_TEXT_FILL_TYPE" val="1"/>
</p:tagLst>
</file>

<file path=ppt/tags/tag10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193_5*i*45"/>
  <p:tag name="KSO_WM_TEMPLATE_CATEGORY" val="diagram"/>
  <p:tag name="KSO_WM_TEMPLATE_INDEX" val="160193"/>
  <p:tag name="KSO_WM_UNIT_INDEX" val="45"/>
</p:tagLst>
</file>

<file path=ppt/tags/tag10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i"/>
  <p:tag name="KSO_WM_UNIT_INDEX" val="1_11"/>
  <p:tag name="KSO_WM_UNIT_ID" val="diagram160193_5*m_i*1_11"/>
  <p:tag name="KSO_WM_UNIT_CLEAR" val="1"/>
  <p:tag name="KSO_WM_UNIT_LAYERLEVEL" val="1_1"/>
  <p:tag name="KSO_WM_DIAGRAM_GROUP_CODE" val="m1-1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10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i"/>
  <p:tag name="KSO_WM_UNIT_INDEX" val="1_12"/>
  <p:tag name="KSO_WM_UNIT_ID" val="diagram160193_5*m_i*1_12"/>
  <p:tag name="KSO_WM_UNIT_CLEAR" val="1"/>
  <p:tag name="KSO_WM_UNIT_LAYERLEVEL" val="1_1"/>
  <p:tag name="KSO_WM_DIAGRAM_GROUP_CODE" val="m1-1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10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i"/>
  <p:tag name="KSO_WM_UNIT_INDEX" val="1_13"/>
  <p:tag name="KSO_WM_UNIT_ID" val="diagram160193_5*m_i*1_13"/>
  <p:tag name="KSO_WM_UNIT_CLEAR" val="1"/>
  <p:tag name="KSO_WM_UNIT_LAYERLEVEL" val="1_1"/>
  <p:tag name="KSO_WM_DIAGRAM_GROUP_CODE" val="m1-1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11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i"/>
  <p:tag name="KSO_WM_UNIT_INDEX" val="1_14"/>
  <p:tag name="KSO_WM_UNIT_ID" val="diagram160193_5*m_i*1_14"/>
  <p:tag name="KSO_WM_UNIT_CLEAR" val="1"/>
  <p:tag name="KSO_WM_UNIT_LAYERLEVEL" val="1_1"/>
  <p:tag name="KSO_WM_DIAGRAM_GROUP_CODE" val="m1-1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11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i"/>
  <p:tag name="KSO_WM_UNIT_INDEX" val="1_15"/>
  <p:tag name="KSO_WM_UNIT_ID" val="diagram160193_5*m_i*1_15"/>
  <p:tag name="KSO_WM_UNIT_CLEAR" val="1"/>
  <p:tag name="KSO_WM_UNIT_LAYERLEVEL" val="1_1"/>
  <p:tag name="KSO_WM_DIAGRAM_GROUP_CODE" val="m1-1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11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i"/>
  <p:tag name="KSO_WM_UNIT_INDEX" val="1_16"/>
  <p:tag name="KSO_WM_UNIT_ID" val="diagram160193_5*m_i*1_16"/>
  <p:tag name="KSO_WM_UNIT_CLEAR" val="1"/>
  <p:tag name="KSO_WM_UNIT_LAYERLEVEL" val="1_1"/>
  <p:tag name="KSO_WM_DIAGRAM_GROUP_CODE" val="m1-1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11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93"/>
  <p:tag name="KSO_WM_UNIT_TYPE" val="m_i"/>
  <p:tag name="KSO_WM_UNIT_INDEX" val="1_17"/>
  <p:tag name="KSO_WM_UNIT_ID" val="diagram160193_5*m_i*1_17"/>
  <p:tag name="KSO_WM_UNIT_CLEAR" val="1"/>
  <p:tag name="KSO_WM_UNIT_LAYERLEVEL" val="1_1"/>
  <p:tag name="KSO_WM_DIAGRAM_GROUP_CODE" val="m1-1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114.xml><?xml version="1.0" encoding="utf-8"?>
<p:tagLst xmlns:p="http://schemas.openxmlformats.org/presentationml/2006/main">
  <p:tag name="KSO_WM_BEAUTIFY_FLAG" val="#wm#"/>
  <p:tag name="KSO_WM_TEMPLATE_CATEGORY" val="basetag"/>
  <p:tag name="KSO_WM_TEMPLATE_INDEX" val="20163692"/>
</p:tagLst>
</file>

<file path=ppt/tags/tag11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4804"/>
  <p:tag name="KSO_WM_UNIT_TYPE" val="l_i"/>
  <p:tag name="KSO_WM_UNIT_INDEX" val="1_1"/>
  <p:tag name="KSO_WM_UNIT_ID" val="diagram20174804_1*l_i*1_1"/>
  <p:tag name="KSO_WM_UNIT_LAYERLEVEL" val="1_1"/>
  <p:tag name="KSO_WM_DIAGRAM_GROUP_CODE" val="l1-1"/>
</p:tagLst>
</file>

<file path=ppt/tags/tag116.xml><?xml version="1.0" encoding="utf-8"?>
<p:tagLst xmlns:p="http://schemas.openxmlformats.org/presentationml/2006/main">
  <p:tag name="KSO_WM_BEAUTIFY_FLAG" val="#wm#"/>
  <p:tag name="KSO_WM_TEMPLATE_CATEGORY" val="basetag"/>
  <p:tag name="KSO_WM_TEMPLATE_INDEX" val="20163692"/>
</p:tagLst>
</file>

<file path=ppt/tags/tag117.xml><?xml version="1.0" encoding="utf-8"?>
<p:tagLst xmlns:p="http://schemas.openxmlformats.org/presentationml/2006/main">
  <p:tag name="KSO_WM_BEAUTIFY_FLAG" val="#wm#"/>
  <p:tag name="KSO_WM_TEMPLATE_CATEGORY" val="basetag"/>
  <p:tag name="KSO_WM_TEMPLATE_INDEX" val="20163692"/>
</p:tagLst>
</file>

<file path=ppt/tags/tag118.xml><?xml version="1.0" encoding="utf-8"?>
<p:tagLst xmlns:p="http://schemas.openxmlformats.org/presentationml/2006/main">
  <p:tag name="KSO_WM_BEAUTIFY_FLAG" val="#wm#"/>
  <p:tag name="KSO_WM_TEMPLATE_CATEGORY" val="basetag"/>
  <p:tag name="KSO_WM_TEMPLATE_INDEX" val="20163692"/>
</p:tagLst>
</file>

<file path=ppt/theme/theme1.xml><?xml version="1.0" encoding="utf-8"?>
<a:theme xmlns:a="http://schemas.openxmlformats.org/drawingml/2006/main" name="1_Office 主题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3729</Words>
  <Application>WPS 演示</Application>
  <PresentationFormat>自定义</PresentationFormat>
  <Paragraphs>333</Paragraphs>
  <Slides>22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8" baseType="lpstr">
      <vt:lpstr>Arial</vt:lpstr>
      <vt:lpstr>宋体</vt:lpstr>
      <vt:lpstr>Wingdings</vt:lpstr>
      <vt:lpstr>Impact</vt:lpstr>
      <vt:lpstr>GeikaiSuikou</vt:lpstr>
      <vt:lpstr>张海山锐谐体2.0-授权联系：Samtype@QQ.com</vt:lpstr>
      <vt:lpstr>Arial Black</vt:lpstr>
      <vt:lpstr>微软雅黑</vt:lpstr>
      <vt:lpstr>黑体</vt:lpstr>
      <vt:lpstr>Arial Unicode MS</vt:lpstr>
      <vt:lpstr>Calibri</vt:lpstr>
      <vt:lpstr>Calibri Light</vt:lpstr>
      <vt:lpstr>Wingdings</vt:lpstr>
      <vt:lpstr>华文隶书</vt:lpstr>
      <vt:lpstr>MS UI Gothic</vt:lpstr>
      <vt:lpstr>1_Office 主题</vt:lpstr>
      <vt:lpstr>PowerPoint 演示文稿</vt:lpstr>
      <vt:lpstr>Assisted suicide: A right or a wrong?</vt:lpstr>
      <vt:lpstr>PowerPoint 演示文稿</vt:lpstr>
      <vt:lpstr>PowerPoint 演示文稿</vt:lpstr>
      <vt:lpstr>Voice your views</vt:lpstr>
      <vt:lpstr>Evaluation</vt:lpstr>
      <vt:lpstr>PowerPoint 演示文稿</vt:lpstr>
      <vt:lpstr>Pros and Cons </vt:lpstr>
      <vt:lpstr>PowerPoint 演示文稿</vt:lpstr>
      <vt:lpstr>Cons</vt:lpstr>
      <vt:lpstr>Sentence Patterns</vt:lpstr>
      <vt:lpstr>PowerPoint 演示文稿</vt:lpstr>
      <vt:lpstr>PowerPoint 演示文稿</vt:lpstr>
      <vt:lpstr>PowerPoint 演示文稿</vt:lpstr>
      <vt:lpstr>PowerPoint 演示文稿</vt:lpstr>
      <vt:lpstr>Should smartphone use be allowed in class?</vt:lpstr>
      <vt:lpstr>PowerPoint 演示文稿</vt:lpstr>
      <vt:lpstr>Why a counter paragraph?</vt:lpstr>
      <vt:lpstr>A Five-paragraph Format</vt:lpstr>
      <vt:lpstr>Assignment</vt:lpstr>
      <vt:lpstr>Assignment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黑白配</cp:lastModifiedBy>
  <cp:revision>199</cp:revision>
  <dcterms:created xsi:type="dcterms:W3CDTF">2015-05-05T08:02:00Z</dcterms:created>
  <dcterms:modified xsi:type="dcterms:W3CDTF">2017-12-04T08:49:08Z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2052-10.1.0.6930</vt:lpwstr>
  </property>
</Properties>
</file>