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.xml" ContentType="application/vnd.openxmlformats-officedocument.drawingml.chart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6"/>
  </p:notesMasterIdLst>
  <p:handoutMasterIdLst>
    <p:handoutMasterId r:id="rId37"/>
  </p:handoutMasterIdLst>
  <p:sldIdLst>
    <p:sldId id="257" r:id="rId3"/>
    <p:sldId id="262" r:id="rId4"/>
    <p:sldId id="279" r:id="rId5"/>
    <p:sldId id="258" r:id="rId6"/>
    <p:sldId id="282" r:id="rId7"/>
    <p:sldId id="283" r:id="rId8"/>
    <p:sldId id="284" r:id="rId9"/>
    <p:sldId id="321" r:id="rId10"/>
    <p:sldId id="281" r:id="rId11"/>
    <p:sldId id="296" r:id="rId12"/>
    <p:sldId id="259" r:id="rId13"/>
    <p:sldId id="267" r:id="rId14"/>
    <p:sldId id="277" r:id="rId15"/>
    <p:sldId id="285" r:id="rId16"/>
    <p:sldId id="289" r:id="rId17"/>
    <p:sldId id="286" r:id="rId18"/>
    <p:sldId id="287" r:id="rId19"/>
    <p:sldId id="288" r:id="rId20"/>
    <p:sldId id="272" r:id="rId21"/>
    <p:sldId id="319" r:id="rId22"/>
    <p:sldId id="263" r:id="rId23"/>
    <p:sldId id="265" r:id="rId24"/>
    <p:sldId id="295" r:id="rId25"/>
    <p:sldId id="260" r:id="rId26"/>
    <p:sldId id="290" r:id="rId27"/>
    <p:sldId id="291" r:id="rId28"/>
    <p:sldId id="292" r:id="rId29"/>
    <p:sldId id="320" r:id="rId30"/>
    <p:sldId id="293" r:id="rId31"/>
    <p:sldId id="261" r:id="rId32"/>
    <p:sldId id="266" r:id="rId33"/>
    <p:sldId id="294" r:id="rId34"/>
    <p:sldId id="273" r:id="rId35"/>
  </p:sldIdLst>
  <p:sldSz cx="12192000" cy="6858000"/>
  <p:notesSz cx="6858000" cy="9144000"/>
  <p:embeddedFontLst>
    <p:embeddedFont>
      <p:font typeface="楷体" pitchFamily="49" charset="-122"/>
      <p:regular r:id="rId38"/>
    </p:embeddedFont>
    <p:embeddedFont>
      <p:font typeface="方正清刻本悦宋简体" charset="-122"/>
      <p:regular r:id="rId39"/>
    </p:embeddedFont>
    <p:embeddedFont>
      <p:font typeface="Calibri Light" charset="0"/>
      <p:regular r:id="rId40"/>
      <p:italic r:id="rId41"/>
    </p:embeddedFont>
    <p:embeddedFont>
      <p:font typeface="Comic Sans MS" pitchFamily="66" charset="0"/>
      <p:regular r:id="rId42"/>
      <p:bold r:id="rId43"/>
    </p:embeddedFont>
    <p:embeddedFont>
      <p:font typeface="Andalus" pitchFamily="18" charset="-78"/>
      <p:regular r:id="rId44"/>
    </p:embeddedFont>
    <p:embeddedFont>
      <p:font typeface="Segoe Print" pitchFamily="2" charset="0"/>
      <p:regular r:id="rId45"/>
      <p:bold r:id="rId46"/>
    </p:embeddedFont>
    <p:embeddedFont>
      <p:font typeface="MV Boli" pitchFamily="2" charset="0"/>
      <p:regular r:id="rId47"/>
    </p:embeddedFont>
    <p:embeddedFont>
      <p:font typeface="Segoe Script" pitchFamily="34" charset="0"/>
      <p:regular r:id="rId48"/>
      <p:bold r:id="rId49"/>
    </p:embeddedFont>
    <p:embeddedFont>
      <p:font typeface="Calibri" pitchFamily="34" charset="0"/>
      <p:regular r:id="rId50"/>
      <p:bold r:id="rId51"/>
      <p:italic r:id="rId52"/>
      <p:boldItalic r:id="rId53"/>
    </p:embeddedFont>
    <p:embeddedFont>
      <p:font typeface="Kunstler Script" pitchFamily="66" charset="0"/>
      <p:regular r:id="rId54"/>
    </p:embeddedFont>
    <p:embeddedFont>
      <p:font typeface="微软雅黑" pitchFamily="34" charset="-122"/>
      <p:regular r:id="rId55"/>
      <p:bold r:id="rId56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4F1F"/>
    <a:srgbClr val="E3CBA9"/>
    <a:srgbClr val="E6D0B2"/>
    <a:srgbClr val="FFFFFF"/>
    <a:srgbClr val="EADEC8"/>
    <a:srgbClr val="FDFBE9"/>
    <a:srgbClr val="EFE3CE"/>
    <a:srgbClr val="F7EEAB"/>
    <a:srgbClr val="FCF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2" autoAdjust="0"/>
    <p:restoredTop sz="94620" autoAdjust="0"/>
  </p:normalViewPr>
  <p:slideViewPr>
    <p:cSldViewPr snapToGrid="0">
      <p:cViewPr varScale="1">
        <p:scale>
          <a:sx n="48" d="100"/>
          <a:sy n="48" d="100"/>
        </p:scale>
        <p:origin x="-115" y="-62"/>
      </p:cViewPr>
      <p:guideLst>
        <p:guide orient="horz" pos="2137"/>
        <p:guide pos="38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2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font" Target="fonts/font1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4.fntdata"/><Relationship Id="rId54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font" Target="fonts/font16.fntdata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2.fntdata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7.fntdata"/><Relationship Id="rId52" Type="http://schemas.openxmlformats.org/officeDocument/2006/relationships/font" Target="fonts/font15.fntdata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font" Target="fonts/font19.fntdata"/><Relationship Id="rId8" Type="http://schemas.openxmlformats.org/officeDocument/2006/relationships/slide" Target="slides/slide6.xml"/><Relationship Id="rId51" Type="http://schemas.openxmlformats.org/officeDocument/2006/relationships/font" Target="fonts/font14.fntdata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46700362624818"/>
          <c:y val="5.0272282974042133E-2"/>
          <c:w val="0.62329445258556915"/>
          <c:h val="0.9349417514453584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 w="25354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05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CC36C6-1A0F-4823-8EA7-AABF35276576}" type="datetimeFigureOut">
              <a:rPr lang="zh-CN" altLang="en-US" smtClean="0"/>
              <a:pPr/>
              <a:t>2017/12/6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7C25E-80BB-42E0-95A4-3D0FFCBAC4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808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C7C25E-80BB-42E0-95A4-3D0FFCBAC43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E1CB4-10FC-4AD9-AC56-A83D1710A4C5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9BC75-82C4-4A52-90A2-DC15BE9B586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2DB62-FEB1-4A4A-851A-E1A4BD7F0A10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0644B4-4D81-44F0-96B6-D3046F80620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92339-0B31-4C95-998A-52A14FF726DD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A625E4-F272-41B9-A84B-720839C253A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24A1D-6304-4E32-87B9-2D926E7FE111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B61DE1-3D2C-4A7B-BDB3-5446C7A1C42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10DEE-1C3E-4906-8EAD-C4FF61B82F4C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E9AD2-A90A-4C5B-8F0A-A1B2F204006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4A1CA-6936-4965-B974-922230E2BBCD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178644-467C-4309-B432-12980F0D652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5C2EB-6C3B-40EA-B46F-7D10AD81FDD6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2AB770-BB40-47CA-9150-1C78FD6D2E8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1B314-9899-45E5-9F9B-09A6D2250074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DDE66-228C-4364-80D0-5A9A0E509F3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79075-15FB-40A5-961F-3A421E5912E4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8DD8C-F30E-4F78-AD00-0CDC14E8C89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93997-080A-4585-B65F-A50229A15E71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47280-4CE1-4289-8AFE-A750D5AB0CA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AA4B8-25FA-41F2-B1FA-1A27173B0B36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076C1-448E-434C-B7A3-F5FAE18CC33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fld id="{F55B6F56-2FB0-4475-866E-48605D0924CB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9A978C"/>
                </a:solidFill>
              </a:defRPr>
            </a:lvl1pPr>
          </a:lstStyle>
          <a:p>
            <a:fld id="{3091D9A5-8E3D-41D5-BB68-3A7F5B3BB0C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组合 6"/>
          <p:cNvPicPr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3151188"/>
            <a:ext cx="4170363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Freeform 1224"/>
          <p:cNvSpPr>
            <a:spLocks noEditPoints="1"/>
          </p:cNvSpPr>
          <p:nvPr/>
        </p:nvSpPr>
        <p:spPr bwMode="auto">
          <a:xfrm flipH="1">
            <a:off x="5495925" y="3911600"/>
            <a:ext cx="4054475" cy="2849563"/>
          </a:xfrm>
          <a:custGeom>
            <a:avLst/>
            <a:gdLst>
              <a:gd name="T0" fmla="*/ 2431987 w 1162"/>
              <a:gd name="T1" fmla="*/ 430057 h 815"/>
              <a:gd name="T2" fmla="*/ 544319 w 1162"/>
              <a:gd name="T3" fmla="*/ 171323 h 815"/>
              <a:gd name="T4" fmla="*/ 202375 w 1162"/>
              <a:gd name="T5" fmla="*/ 1269192 h 815"/>
              <a:gd name="T6" fmla="*/ 1413135 w 1162"/>
              <a:gd name="T7" fmla="*/ 2559362 h 815"/>
              <a:gd name="T8" fmla="*/ 3307782 w 1162"/>
              <a:gd name="T9" fmla="*/ 2548873 h 815"/>
              <a:gd name="T10" fmla="*/ 3433394 w 1162"/>
              <a:gd name="T11" fmla="*/ 1898543 h 815"/>
              <a:gd name="T12" fmla="*/ 3297314 w 1162"/>
              <a:gd name="T13" fmla="*/ 1793651 h 815"/>
              <a:gd name="T14" fmla="*/ 3046090 w 1162"/>
              <a:gd name="T15" fmla="*/ 1409048 h 815"/>
              <a:gd name="T16" fmla="*/ 3105407 w 1162"/>
              <a:gd name="T17" fmla="*/ 1870572 h 815"/>
              <a:gd name="T18" fmla="*/ 2076087 w 1162"/>
              <a:gd name="T19" fmla="*/ 1272688 h 815"/>
              <a:gd name="T20" fmla="*/ 2187742 w 1162"/>
              <a:gd name="T21" fmla="*/ 1381077 h 815"/>
              <a:gd name="T22" fmla="*/ 2267994 w 1162"/>
              <a:gd name="T23" fmla="*/ 1318141 h 815"/>
              <a:gd name="T24" fmla="*/ 1821373 w 1162"/>
              <a:gd name="T25" fmla="*/ 2150284 h 815"/>
              <a:gd name="T26" fmla="*/ 1660869 w 1162"/>
              <a:gd name="T27" fmla="*/ 2209722 h 815"/>
              <a:gd name="T28" fmla="*/ 1210760 w 1162"/>
              <a:gd name="T29" fmla="*/ 1982457 h 815"/>
              <a:gd name="T30" fmla="*/ 579211 w 1162"/>
              <a:gd name="T31" fmla="*/ 776200 h 815"/>
              <a:gd name="T32" fmla="*/ 607124 w 1162"/>
              <a:gd name="T33" fmla="*/ 548934 h 815"/>
              <a:gd name="T34" fmla="*/ 642017 w 1162"/>
              <a:gd name="T35" fmla="*/ 1090876 h 815"/>
              <a:gd name="T36" fmla="*/ 1350329 w 1162"/>
              <a:gd name="T37" fmla="*/ 1139825 h 815"/>
              <a:gd name="T38" fmla="*/ 1210760 w 1162"/>
              <a:gd name="T39" fmla="*/ 1304156 h 815"/>
              <a:gd name="T40" fmla="*/ 1210760 w 1162"/>
              <a:gd name="T41" fmla="*/ 1671277 h 815"/>
              <a:gd name="T42" fmla="*/ 2030727 w 1162"/>
              <a:gd name="T43" fmla="*/ 1244717 h 815"/>
              <a:gd name="T44" fmla="*/ 1880690 w 1162"/>
              <a:gd name="T45" fmla="*/ 1520932 h 815"/>
              <a:gd name="T46" fmla="*/ 1838820 w 1162"/>
              <a:gd name="T47" fmla="*/ 1608342 h 815"/>
              <a:gd name="T48" fmla="*/ 1622488 w 1162"/>
              <a:gd name="T49" fmla="*/ 1985953 h 815"/>
              <a:gd name="T50" fmla="*/ 1186335 w 1162"/>
              <a:gd name="T51" fmla="*/ 1996442 h 815"/>
              <a:gd name="T52" fmla="*/ 1556193 w 1162"/>
              <a:gd name="T53" fmla="*/ 2146787 h 815"/>
              <a:gd name="T54" fmla="*/ 3604365 w 1162"/>
              <a:gd name="T55" fmla="*/ 1304156 h 815"/>
              <a:gd name="T56" fmla="*/ 3461307 w 1162"/>
              <a:gd name="T57" fmla="*/ 895077 h 815"/>
              <a:gd name="T58" fmla="*/ 2948392 w 1162"/>
              <a:gd name="T59" fmla="*/ 975495 h 815"/>
              <a:gd name="T60" fmla="*/ 2672743 w 1162"/>
              <a:gd name="T61" fmla="*/ 947523 h 815"/>
              <a:gd name="T62" fmla="*/ 2721593 w 1162"/>
              <a:gd name="T63" fmla="*/ 639841 h 815"/>
              <a:gd name="T64" fmla="*/ 2285440 w 1162"/>
              <a:gd name="T65" fmla="*/ 1178286 h 815"/>
              <a:gd name="T66" fmla="*/ 2278461 w 1162"/>
              <a:gd name="T67" fmla="*/ 1031437 h 815"/>
              <a:gd name="T68" fmla="*/ 2114468 w 1162"/>
              <a:gd name="T69" fmla="*/ 653826 h 815"/>
              <a:gd name="T70" fmla="*/ 2076087 w 1162"/>
              <a:gd name="T71" fmla="*/ 499985 h 815"/>
              <a:gd name="T72" fmla="*/ 2086554 w 1162"/>
              <a:gd name="T73" fmla="*/ 1080386 h 815"/>
              <a:gd name="T74" fmla="*/ 1601553 w 1162"/>
              <a:gd name="T75" fmla="*/ 965005 h 815"/>
              <a:gd name="T76" fmla="*/ 1538747 w 1162"/>
              <a:gd name="T77" fmla="*/ 992977 h 815"/>
              <a:gd name="T78" fmla="*/ 1287523 w 1162"/>
              <a:gd name="T79" fmla="*/ 755222 h 815"/>
              <a:gd name="T80" fmla="*/ 1053745 w 1162"/>
              <a:gd name="T81" fmla="*/ 255237 h 815"/>
              <a:gd name="T82" fmla="*/ 924644 w 1162"/>
              <a:gd name="T83" fmla="*/ 139856 h 815"/>
              <a:gd name="T84" fmla="*/ 781586 w 1162"/>
              <a:gd name="T85" fmla="*/ 101395 h 815"/>
              <a:gd name="T86" fmla="*/ 1423602 w 1162"/>
              <a:gd name="T87" fmla="*/ 1062904 h 815"/>
              <a:gd name="T88" fmla="*/ 1388710 w 1162"/>
              <a:gd name="T89" fmla="*/ 1090876 h 815"/>
              <a:gd name="T90" fmla="*/ 778096 w 1162"/>
              <a:gd name="T91" fmla="*/ 643337 h 815"/>
              <a:gd name="T92" fmla="*/ 628060 w 1162"/>
              <a:gd name="T93" fmla="*/ 283208 h 815"/>
              <a:gd name="T94" fmla="*/ 331476 w 1162"/>
              <a:gd name="T95" fmla="*/ 765711 h 815"/>
              <a:gd name="T96" fmla="*/ 666441 w 1162"/>
              <a:gd name="T97" fmla="*/ 1209753 h 815"/>
              <a:gd name="T98" fmla="*/ 436153 w 1162"/>
              <a:gd name="T99" fmla="*/ 1342616 h 815"/>
              <a:gd name="T100" fmla="*/ 261692 w 1162"/>
              <a:gd name="T101" fmla="*/ 1300659 h 815"/>
              <a:gd name="T102" fmla="*/ 701333 w 1162"/>
              <a:gd name="T103" fmla="*/ 1874068 h 815"/>
              <a:gd name="T104" fmla="*/ 990939 w 1162"/>
              <a:gd name="T105" fmla="*/ 1971968 h 815"/>
              <a:gd name="T106" fmla="*/ 1200292 w 1162"/>
              <a:gd name="T107" fmla="*/ 2269161 h 815"/>
              <a:gd name="T108" fmla="*/ 1231695 w 1162"/>
              <a:gd name="T109" fmla="*/ 2101334 h 815"/>
              <a:gd name="T110" fmla="*/ 1598063 w 1162"/>
              <a:gd name="T111" fmla="*/ 2835577 h 815"/>
              <a:gd name="T112" fmla="*/ 2431987 w 1162"/>
              <a:gd name="T113" fmla="*/ 2412513 h 815"/>
              <a:gd name="T114" fmla="*/ 2763463 w 1162"/>
              <a:gd name="T115" fmla="*/ 2087349 h 815"/>
              <a:gd name="T116" fmla="*/ 2547131 w 1162"/>
              <a:gd name="T117" fmla="*/ 1860083 h 815"/>
              <a:gd name="T118" fmla="*/ 3053069 w 1162"/>
              <a:gd name="T119" fmla="*/ 1950989 h 815"/>
              <a:gd name="T120" fmla="*/ 3133321 w 1162"/>
              <a:gd name="T121" fmla="*/ 2080356 h 815"/>
              <a:gd name="T122" fmla="*/ 3080982 w 1162"/>
              <a:gd name="T123" fmla="*/ 1989450 h 815"/>
              <a:gd name="T124" fmla="*/ 3290336 w 1162"/>
              <a:gd name="T125" fmla="*/ 1943996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Freeform 1224"/>
          <p:cNvSpPr>
            <a:spLocks noEditPoints="1"/>
          </p:cNvSpPr>
          <p:nvPr/>
        </p:nvSpPr>
        <p:spPr bwMode="auto">
          <a:xfrm flipH="1">
            <a:off x="7354888" y="-196850"/>
            <a:ext cx="5287962" cy="3716338"/>
          </a:xfrm>
          <a:custGeom>
            <a:avLst/>
            <a:gdLst>
              <a:gd name="T0" fmla="*/ 3171867 w 1162"/>
              <a:gd name="T1" fmla="*/ 560871 h 815"/>
              <a:gd name="T2" fmla="*/ 709916 w 1162"/>
              <a:gd name="T3" fmla="*/ 223436 h 815"/>
              <a:gd name="T4" fmla="*/ 263943 w 1162"/>
              <a:gd name="T5" fmla="*/ 1655252 h 815"/>
              <a:gd name="T6" fmla="*/ 1843050 w 1162"/>
              <a:gd name="T7" fmla="*/ 3337864 h 815"/>
              <a:gd name="T8" fmla="*/ 4314103 w 1162"/>
              <a:gd name="T9" fmla="*/ 3324185 h 815"/>
              <a:gd name="T10" fmla="*/ 4477930 w 1162"/>
              <a:gd name="T11" fmla="*/ 2476039 h 815"/>
              <a:gd name="T12" fmla="*/ 4300451 w 1162"/>
              <a:gd name="T13" fmla="*/ 2339241 h 815"/>
              <a:gd name="T14" fmla="*/ 3972798 w 1162"/>
              <a:gd name="T15" fmla="*/ 1837649 h 815"/>
              <a:gd name="T16" fmla="*/ 4050160 w 1162"/>
              <a:gd name="T17" fmla="*/ 2439559 h 815"/>
              <a:gd name="T18" fmla="*/ 2707691 w 1162"/>
              <a:gd name="T19" fmla="*/ 1659812 h 815"/>
              <a:gd name="T20" fmla="*/ 2853315 w 1162"/>
              <a:gd name="T21" fmla="*/ 1801170 h 815"/>
              <a:gd name="T22" fmla="*/ 2957982 w 1162"/>
              <a:gd name="T23" fmla="*/ 1719091 h 815"/>
              <a:gd name="T24" fmla="*/ 2375487 w 1162"/>
              <a:gd name="T25" fmla="*/ 2804353 h 815"/>
              <a:gd name="T26" fmla="*/ 2166153 w 1162"/>
              <a:gd name="T27" fmla="*/ 2881872 h 815"/>
              <a:gd name="T28" fmla="*/ 1579107 w 1162"/>
              <a:gd name="T29" fmla="*/ 2585477 h 815"/>
              <a:gd name="T30" fmla="*/ 755423 w 1162"/>
              <a:gd name="T31" fmla="*/ 1012303 h 815"/>
              <a:gd name="T32" fmla="*/ 791829 w 1162"/>
              <a:gd name="T33" fmla="*/ 715908 h 815"/>
              <a:gd name="T34" fmla="*/ 837336 w 1162"/>
              <a:gd name="T35" fmla="*/ 1422696 h 815"/>
              <a:gd name="T36" fmla="*/ 1761137 w 1162"/>
              <a:gd name="T37" fmla="*/ 1486535 h 815"/>
              <a:gd name="T38" fmla="*/ 1579107 w 1162"/>
              <a:gd name="T39" fmla="*/ 1700852 h 815"/>
              <a:gd name="T40" fmla="*/ 1579107 w 1162"/>
              <a:gd name="T41" fmla="*/ 2179644 h 815"/>
              <a:gd name="T42" fmla="*/ 2648532 w 1162"/>
              <a:gd name="T43" fmla="*/ 1623333 h 815"/>
              <a:gd name="T44" fmla="*/ 2452850 w 1162"/>
              <a:gd name="T45" fmla="*/ 1983567 h 815"/>
              <a:gd name="T46" fmla="*/ 2398241 w 1162"/>
              <a:gd name="T47" fmla="*/ 2097565 h 815"/>
              <a:gd name="T48" fmla="*/ 2116095 w 1162"/>
              <a:gd name="T49" fmla="*/ 2590037 h 815"/>
              <a:gd name="T50" fmla="*/ 1547252 w 1162"/>
              <a:gd name="T51" fmla="*/ 2603717 h 815"/>
              <a:gd name="T52" fmla="*/ 2029631 w 1162"/>
              <a:gd name="T53" fmla="*/ 2799793 h 815"/>
              <a:gd name="T54" fmla="*/ 4700916 w 1162"/>
              <a:gd name="T55" fmla="*/ 1700852 h 815"/>
              <a:gd name="T56" fmla="*/ 4514336 w 1162"/>
              <a:gd name="T57" fmla="*/ 1167341 h 815"/>
              <a:gd name="T58" fmla="*/ 3845377 w 1162"/>
              <a:gd name="T59" fmla="*/ 1272219 h 815"/>
              <a:gd name="T60" fmla="*/ 3485868 w 1162"/>
              <a:gd name="T61" fmla="*/ 1235739 h 815"/>
              <a:gd name="T62" fmla="*/ 3549579 w 1162"/>
              <a:gd name="T63" fmla="*/ 834466 h 815"/>
              <a:gd name="T64" fmla="*/ 2980736 w 1162"/>
              <a:gd name="T65" fmla="*/ 1536694 h 815"/>
              <a:gd name="T66" fmla="*/ 2971634 w 1162"/>
              <a:gd name="T67" fmla="*/ 1345178 h 815"/>
              <a:gd name="T68" fmla="*/ 2757750 w 1162"/>
              <a:gd name="T69" fmla="*/ 852706 h 815"/>
              <a:gd name="T70" fmla="*/ 2707691 w 1162"/>
              <a:gd name="T71" fmla="*/ 652069 h 815"/>
              <a:gd name="T72" fmla="*/ 2721344 w 1162"/>
              <a:gd name="T73" fmla="*/ 1409016 h 815"/>
              <a:gd name="T74" fmla="*/ 2088790 w 1162"/>
              <a:gd name="T75" fmla="*/ 1258539 h 815"/>
              <a:gd name="T76" fmla="*/ 2006877 w 1162"/>
              <a:gd name="T77" fmla="*/ 1295018 h 815"/>
              <a:gd name="T78" fmla="*/ 1679224 w 1162"/>
              <a:gd name="T79" fmla="*/ 984944 h 815"/>
              <a:gd name="T80" fmla="*/ 1374324 w 1162"/>
              <a:gd name="T81" fmla="*/ 332874 h 815"/>
              <a:gd name="T82" fmla="*/ 1205947 w 1162"/>
              <a:gd name="T83" fmla="*/ 182397 h 815"/>
              <a:gd name="T84" fmla="*/ 1019366 w 1162"/>
              <a:gd name="T85" fmla="*/ 132238 h 815"/>
              <a:gd name="T86" fmla="*/ 1856703 w 1162"/>
              <a:gd name="T87" fmla="*/ 1386217 h 815"/>
              <a:gd name="T88" fmla="*/ 1811195 w 1162"/>
              <a:gd name="T89" fmla="*/ 1422696 h 815"/>
              <a:gd name="T90" fmla="*/ 1014815 w 1162"/>
              <a:gd name="T91" fmla="*/ 839026 h 815"/>
              <a:gd name="T92" fmla="*/ 819134 w 1162"/>
              <a:gd name="T93" fmla="*/ 369354 h 815"/>
              <a:gd name="T94" fmla="*/ 432320 w 1162"/>
              <a:gd name="T95" fmla="*/ 998623 h 815"/>
              <a:gd name="T96" fmla="*/ 869192 w 1162"/>
              <a:gd name="T97" fmla="*/ 1577734 h 815"/>
              <a:gd name="T98" fmla="*/ 568843 w 1162"/>
              <a:gd name="T99" fmla="*/ 1751011 h 815"/>
              <a:gd name="T100" fmla="*/ 341306 w 1162"/>
              <a:gd name="T101" fmla="*/ 1696292 h 815"/>
              <a:gd name="T102" fmla="*/ 914699 w 1162"/>
              <a:gd name="T103" fmla="*/ 2444119 h 815"/>
              <a:gd name="T104" fmla="*/ 1292411 w 1162"/>
              <a:gd name="T105" fmla="*/ 2571797 h 815"/>
              <a:gd name="T106" fmla="*/ 1565455 w 1162"/>
              <a:gd name="T107" fmla="*/ 2959391 h 815"/>
              <a:gd name="T108" fmla="*/ 1606412 w 1162"/>
              <a:gd name="T109" fmla="*/ 2740514 h 815"/>
              <a:gd name="T110" fmla="*/ 2084240 w 1162"/>
              <a:gd name="T111" fmla="*/ 3698098 h 815"/>
              <a:gd name="T112" fmla="*/ 3171867 w 1162"/>
              <a:gd name="T113" fmla="*/ 3146348 h 815"/>
              <a:gd name="T114" fmla="*/ 3604188 w 1162"/>
              <a:gd name="T115" fmla="*/ 2722275 h 815"/>
              <a:gd name="T116" fmla="*/ 3322042 w 1162"/>
              <a:gd name="T117" fmla="*/ 2425880 h 815"/>
              <a:gd name="T118" fmla="*/ 3981899 w 1162"/>
              <a:gd name="T119" fmla="*/ 2544438 h 815"/>
              <a:gd name="T120" fmla="*/ 4086566 w 1162"/>
              <a:gd name="T121" fmla="*/ 2713155 h 815"/>
              <a:gd name="T122" fmla="*/ 4018305 w 1162"/>
              <a:gd name="T123" fmla="*/ 2594597 h 815"/>
              <a:gd name="T124" fmla="*/ 4291350 w 1162"/>
              <a:gd name="T125" fmla="*/ 2535318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Freeform 1224"/>
          <p:cNvSpPr>
            <a:spLocks noEditPoints="1"/>
          </p:cNvSpPr>
          <p:nvPr userDrawn="1"/>
        </p:nvSpPr>
        <p:spPr bwMode="auto">
          <a:xfrm>
            <a:off x="385763" y="4140200"/>
            <a:ext cx="3427412" cy="2408238"/>
          </a:xfrm>
          <a:custGeom>
            <a:avLst/>
            <a:gdLst>
              <a:gd name="T0" fmla="*/ 2055857 w 1162"/>
              <a:gd name="T1" fmla="*/ 363452 h 815"/>
              <a:gd name="T2" fmla="*/ 460134 w 1162"/>
              <a:gd name="T3" fmla="*/ 144790 h 815"/>
              <a:gd name="T4" fmla="*/ 171076 w 1162"/>
              <a:gd name="T5" fmla="*/ 1072626 h 815"/>
              <a:gd name="T6" fmla="*/ 1194580 w 1162"/>
              <a:gd name="T7" fmla="*/ 2162982 h 815"/>
              <a:gd name="T8" fmla="*/ 2796202 w 1162"/>
              <a:gd name="T9" fmla="*/ 2154117 h 815"/>
              <a:gd name="T10" fmla="*/ 2902387 w 1162"/>
              <a:gd name="T11" fmla="*/ 1604507 h 815"/>
              <a:gd name="T12" fmla="*/ 2787353 w 1162"/>
              <a:gd name="T13" fmla="*/ 1515860 h 815"/>
              <a:gd name="T14" fmla="*/ 2574983 w 1162"/>
              <a:gd name="T15" fmla="*/ 1190822 h 815"/>
              <a:gd name="T16" fmla="*/ 2625126 w 1162"/>
              <a:gd name="T17" fmla="*/ 1580868 h 815"/>
              <a:gd name="T18" fmla="*/ 1755000 w 1162"/>
              <a:gd name="T19" fmla="*/ 1075581 h 815"/>
              <a:gd name="T20" fmla="*/ 1849387 w 1162"/>
              <a:gd name="T21" fmla="*/ 1167183 h 815"/>
              <a:gd name="T22" fmla="*/ 1917227 w 1162"/>
              <a:gd name="T23" fmla="*/ 1113995 h 815"/>
              <a:gd name="T24" fmla="*/ 1539681 w 1162"/>
              <a:gd name="T25" fmla="*/ 1817259 h 815"/>
              <a:gd name="T26" fmla="*/ 1404000 w 1162"/>
              <a:gd name="T27" fmla="*/ 1867493 h 815"/>
              <a:gd name="T28" fmla="*/ 1023504 w 1162"/>
              <a:gd name="T29" fmla="*/ 1675424 h 815"/>
              <a:gd name="T30" fmla="*/ 489630 w 1162"/>
              <a:gd name="T31" fmla="*/ 655986 h 815"/>
              <a:gd name="T32" fmla="*/ 513227 w 1162"/>
              <a:gd name="T33" fmla="*/ 463918 h 815"/>
              <a:gd name="T34" fmla="*/ 542723 w 1162"/>
              <a:gd name="T35" fmla="*/ 921927 h 815"/>
              <a:gd name="T36" fmla="*/ 1141487 w 1162"/>
              <a:gd name="T37" fmla="*/ 963295 h 815"/>
              <a:gd name="T38" fmla="*/ 1023504 w 1162"/>
              <a:gd name="T39" fmla="*/ 1102175 h 815"/>
              <a:gd name="T40" fmla="*/ 1023504 w 1162"/>
              <a:gd name="T41" fmla="*/ 1412439 h 815"/>
              <a:gd name="T42" fmla="*/ 1716656 w 1162"/>
              <a:gd name="T43" fmla="*/ 1051942 h 815"/>
              <a:gd name="T44" fmla="*/ 1589824 w 1162"/>
              <a:gd name="T45" fmla="*/ 1285379 h 815"/>
              <a:gd name="T46" fmla="*/ 1554429 w 1162"/>
              <a:gd name="T47" fmla="*/ 1359251 h 815"/>
              <a:gd name="T48" fmla="*/ 1371555 w 1162"/>
              <a:gd name="T49" fmla="*/ 1678379 h 815"/>
              <a:gd name="T50" fmla="*/ 1002857 w 1162"/>
              <a:gd name="T51" fmla="*/ 1687244 h 815"/>
              <a:gd name="T52" fmla="*/ 1315513 w 1162"/>
              <a:gd name="T53" fmla="*/ 1814304 h 815"/>
              <a:gd name="T54" fmla="*/ 3046916 w 1162"/>
              <a:gd name="T55" fmla="*/ 1102175 h 815"/>
              <a:gd name="T56" fmla="*/ 2925983 w 1162"/>
              <a:gd name="T57" fmla="*/ 756453 h 815"/>
              <a:gd name="T58" fmla="*/ 2492395 w 1162"/>
              <a:gd name="T59" fmla="*/ 824415 h 815"/>
              <a:gd name="T60" fmla="*/ 2259378 w 1162"/>
              <a:gd name="T61" fmla="*/ 800776 h 815"/>
              <a:gd name="T62" fmla="*/ 2300672 w 1162"/>
              <a:gd name="T63" fmla="*/ 540745 h 815"/>
              <a:gd name="T64" fmla="*/ 1931975 w 1162"/>
              <a:gd name="T65" fmla="*/ 995799 h 815"/>
              <a:gd name="T66" fmla="*/ 1926076 w 1162"/>
              <a:gd name="T67" fmla="*/ 871694 h 815"/>
              <a:gd name="T68" fmla="*/ 1787446 w 1162"/>
              <a:gd name="T69" fmla="*/ 552565 h 815"/>
              <a:gd name="T70" fmla="*/ 1755000 w 1162"/>
              <a:gd name="T71" fmla="*/ 422550 h 815"/>
              <a:gd name="T72" fmla="*/ 1763849 w 1162"/>
              <a:gd name="T73" fmla="*/ 913062 h 815"/>
              <a:gd name="T74" fmla="*/ 1353857 w 1162"/>
              <a:gd name="T75" fmla="*/ 815551 h 815"/>
              <a:gd name="T76" fmla="*/ 1300765 w 1162"/>
              <a:gd name="T77" fmla="*/ 839190 h 815"/>
              <a:gd name="T78" fmla="*/ 1088395 w 1162"/>
              <a:gd name="T79" fmla="*/ 638257 h 815"/>
              <a:gd name="T80" fmla="*/ 890773 w 1162"/>
              <a:gd name="T81" fmla="*/ 215707 h 815"/>
              <a:gd name="T82" fmla="*/ 781639 w 1162"/>
              <a:gd name="T83" fmla="*/ 118196 h 815"/>
              <a:gd name="T84" fmla="*/ 660706 w 1162"/>
              <a:gd name="T85" fmla="*/ 85692 h 815"/>
              <a:gd name="T86" fmla="*/ 1203429 w 1162"/>
              <a:gd name="T87" fmla="*/ 898288 h 815"/>
              <a:gd name="T88" fmla="*/ 1173933 w 1162"/>
              <a:gd name="T89" fmla="*/ 921927 h 815"/>
              <a:gd name="T90" fmla="*/ 657756 w 1162"/>
              <a:gd name="T91" fmla="*/ 543700 h 815"/>
              <a:gd name="T92" fmla="*/ 530924 w 1162"/>
              <a:gd name="T93" fmla="*/ 239346 h 815"/>
              <a:gd name="T94" fmla="*/ 280210 w 1162"/>
              <a:gd name="T95" fmla="*/ 647122 h 815"/>
              <a:gd name="T96" fmla="*/ 563370 w 1162"/>
              <a:gd name="T97" fmla="*/ 1022393 h 815"/>
              <a:gd name="T98" fmla="*/ 368698 w 1162"/>
              <a:gd name="T99" fmla="*/ 1134679 h 815"/>
              <a:gd name="T100" fmla="*/ 221219 w 1162"/>
              <a:gd name="T101" fmla="*/ 1099220 h 815"/>
              <a:gd name="T102" fmla="*/ 592866 w 1162"/>
              <a:gd name="T103" fmla="*/ 1583823 h 815"/>
              <a:gd name="T104" fmla="*/ 837681 w 1162"/>
              <a:gd name="T105" fmla="*/ 1666560 h 815"/>
              <a:gd name="T106" fmla="*/ 1014656 w 1162"/>
              <a:gd name="T107" fmla="*/ 1917726 h 815"/>
              <a:gd name="T108" fmla="*/ 1041202 w 1162"/>
              <a:gd name="T109" fmla="*/ 1775891 h 815"/>
              <a:gd name="T110" fmla="*/ 1350908 w 1162"/>
              <a:gd name="T111" fmla="*/ 2396418 h 815"/>
              <a:gd name="T112" fmla="*/ 2055857 w 1162"/>
              <a:gd name="T113" fmla="*/ 2038876 h 815"/>
              <a:gd name="T114" fmla="*/ 2336067 w 1162"/>
              <a:gd name="T115" fmla="*/ 1764071 h 815"/>
              <a:gd name="T116" fmla="*/ 2153193 w 1162"/>
              <a:gd name="T117" fmla="*/ 1572003 h 815"/>
              <a:gd name="T118" fmla="*/ 2580883 w 1162"/>
              <a:gd name="T119" fmla="*/ 1648830 h 815"/>
              <a:gd name="T120" fmla="*/ 2648723 w 1162"/>
              <a:gd name="T121" fmla="*/ 1758161 h 815"/>
              <a:gd name="T122" fmla="*/ 2604479 w 1162"/>
              <a:gd name="T123" fmla="*/ 1681334 h 815"/>
              <a:gd name="T124" fmla="*/ 2781454 w 1162"/>
              <a:gd name="T125" fmla="*/ 1642921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54" name="组合 313"/>
          <p:cNvPicPr>
            <a:picLocks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725" y="2432050"/>
            <a:ext cx="2852738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9.emf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14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jpe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jpe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28.jpeg"/><Relationship Id="rId12" Type="http://schemas.openxmlformats.org/officeDocument/2006/relationships/image" Target="../media/image31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14.png"/><Relationship Id="rId11" Type="http://schemas.openxmlformats.org/officeDocument/2006/relationships/image" Target="../media/image5.png"/><Relationship Id="rId5" Type="http://schemas.openxmlformats.org/officeDocument/2006/relationships/image" Target="../media/image19.emf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9.em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10" Type="http://schemas.openxmlformats.org/officeDocument/2006/relationships/image" Target="../media/image32.jpeg"/><Relationship Id="rId4" Type="http://schemas.openxmlformats.org/officeDocument/2006/relationships/image" Target="../media/image14.png"/><Relationship Id="rId9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11" Type="http://schemas.openxmlformats.org/officeDocument/2006/relationships/image" Target="../media/image38.jpeg"/><Relationship Id="rId5" Type="http://schemas.openxmlformats.org/officeDocument/2006/relationships/image" Target="../media/image5.png"/><Relationship Id="rId10" Type="http://schemas.openxmlformats.org/officeDocument/2006/relationships/image" Target="../media/image37.jpeg"/><Relationship Id="rId4" Type="http://schemas.openxmlformats.org/officeDocument/2006/relationships/image" Target="../media/image8.png"/><Relationship Id="rId9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4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14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4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___1.xls"/><Relationship Id="rId3" Type="http://schemas.openxmlformats.org/officeDocument/2006/relationships/notesSlide" Target="../notesSlides/notesSlide26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2.jpeg"/><Relationship Id="rId5" Type="http://schemas.openxmlformats.org/officeDocument/2006/relationships/image" Target="../media/image40.png"/><Relationship Id="rId10" Type="http://schemas.openxmlformats.org/officeDocument/2006/relationships/chart" Target="../charts/chart1.xml"/><Relationship Id="rId4" Type="http://schemas.openxmlformats.org/officeDocument/2006/relationships/image" Target="../media/image11.png"/><Relationship Id="rId9" Type="http://schemas.openxmlformats.org/officeDocument/2006/relationships/image" Target="../media/image4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22695" y="2105019"/>
            <a:ext cx="10363200" cy="1470025"/>
          </a:xfrm>
        </p:spPr>
        <p:txBody>
          <a:bodyPr/>
          <a:lstStyle/>
          <a:p>
            <a:pPr algn="ctr"/>
            <a:r>
              <a:rPr lang="en-US" altLang="zh-CN" sz="6600" b="1" dirty="0" smtClean="0">
                <a:latin typeface="Segoe Print" panose="02000600000000000000" pitchFamily="2" charset="0"/>
              </a:rPr>
              <a:t>Alliteration</a:t>
            </a:r>
            <a:endParaRPr lang="zh-CN" altLang="en-US" sz="6600" b="1" dirty="0">
              <a:latin typeface="Segoe Print" panose="02000600000000000000" pitchFamily="2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461493" y="3632981"/>
            <a:ext cx="8534400" cy="1752600"/>
          </a:xfrm>
        </p:spPr>
        <p:txBody>
          <a:bodyPr/>
          <a:lstStyle/>
          <a:p>
            <a:r>
              <a:rPr lang="en-US" altLang="zh-CN" sz="3600" b="1" dirty="0" smtClean="0">
                <a:latin typeface="Segoe Print" panose="02000600000000000000" pitchFamily="2" charset="0"/>
              </a:rPr>
              <a:t>    </a:t>
            </a:r>
          </a:p>
          <a:p>
            <a:r>
              <a:rPr lang="en-US" altLang="zh-CN" sz="3600" b="1" dirty="0" smtClean="0">
                <a:latin typeface="Segoe Print" panose="02000600000000000000" pitchFamily="2" charset="0"/>
              </a:rPr>
              <a:t>----From Cursive to Cursor</a:t>
            </a:r>
          </a:p>
          <a:p>
            <a:pPr algn="l"/>
            <a:r>
              <a:rPr lang="en-US" altLang="zh-CN" sz="3600" b="1" dirty="0" smtClean="0">
                <a:latin typeface="Segoe Print" panose="02000600000000000000" pitchFamily="2" charset="0"/>
              </a:rPr>
              <a:t>                           (1. </a:t>
            </a:r>
            <a:r>
              <a:rPr lang="en-US" altLang="zh-CN" sz="3600" b="1" dirty="0" err="1" smtClean="0">
                <a:latin typeface="Segoe Print" panose="02000600000000000000" pitchFamily="2" charset="0"/>
              </a:rPr>
              <a:t>iExplore</a:t>
            </a:r>
            <a:r>
              <a:rPr lang="en-US" altLang="zh-CN" sz="3600" b="1" dirty="0" smtClean="0">
                <a:latin typeface="Segoe Print" panose="02000600000000000000" pitchFamily="2" charset="0"/>
              </a:rPr>
              <a:t>)</a:t>
            </a:r>
            <a:endParaRPr lang="zh-CN" altLang="en-US" sz="3600" b="1" dirty="0">
              <a:latin typeface="Segoe Print" panose="02000600000000000000" pitchFamily="2" charset="0"/>
            </a:endParaRPr>
          </a:p>
        </p:txBody>
      </p:sp>
      <p:pic>
        <p:nvPicPr>
          <p:cNvPr id="4" name="图片 3" descr="597ec8aaN91bfcd61.jpg"/>
          <p:cNvPicPr>
            <a:picLocks noChangeAspect="1"/>
          </p:cNvPicPr>
          <p:nvPr/>
        </p:nvPicPr>
        <p:blipFill>
          <a:blip r:embed="rId2" cstate="print"/>
          <a:srcRect l="14756" t="1883" r="16131" b="1723"/>
          <a:stretch>
            <a:fillRect/>
          </a:stretch>
        </p:blipFill>
        <p:spPr>
          <a:xfrm>
            <a:off x="361771" y="2224165"/>
            <a:ext cx="3111690" cy="4339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3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 flipH="1">
            <a:off x="9363457" y="136311"/>
            <a:ext cx="2880448" cy="204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7" y="0"/>
            <a:ext cx="3108960" cy="2533969"/>
          </a:xfrm>
          <a:prstGeom prst="rect">
            <a:avLst/>
          </a:prstGeom>
        </p:spPr>
      </p:pic>
      <p:sp>
        <p:nvSpPr>
          <p:cNvPr id="7" name="副标题 2"/>
          <p:cNvSpPr txBox="1">
            <a:spLocks/>
          </p:cNvSpPr>
          <p:nvPr/>
        </p:nvSpPr>
        <p:spPr bwMode="auto">
          <a:xfrm>
            <a:off x="1658482" y="957775"/>
            <a:ext cx="8534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    </a:t>
            </a:r>
            <a:r>
              <a:rPr kumimoji="0" lang="en-US" altLang="zh-CN" sz="320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dalus" pitchFamily="18" charset="-78"/>
                <a:ea typeface="+mn-ea"/>
                <a:cs typeface="Andalus" pitchFamily="18" charset="-78"/>
              </a:rPr>
              <a:t>Unit 6 Literacy and Technology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32"/>
          <p:cNvGrpSpPr/>
          <p:nvPr/>
        </p:nvGrpSpPr>
        <p:grpSpPr bwMode="auto">
          <a:xfrm>
            <a:off x="1214145" y="1333239"/>
            <a:ext cx="10404809" cy="4227927"/>
            <a:chOff x="-77707" y="108694"/>
            <a:chExt cx="10405444" cy="4228349"/>
          </a:xfrm>
        </p:grpSpPr>
        <p:grpSp>
          <p:nvGrpSpPr>
            <p:cNvPr id="3" name="淘宝店chenying0907 18"/>
            <p:cNvGrpSpPr>
              <a:grpSpLocks noChangeAspect="1"/>
            </p:cNvGrpSpPr>
            <p:nvPr/>
          </p:nvGrpSpPr>
          <p:grpSpPr bwMode="auto">
            <a:xfrm>
              <a:off x="-77707" y="334965"/>
              <a:ext cx="3252288" cy="3082674"/>
              <a:chOff x="-167172" y="-1179369"/>
              <a:chExt cx="6996792" cy="6631895"/>
            </a:xfrm>
          </p:grpSpPr>
          <p:pic>
            <p:nvPicPr>
              <p:cNvPr id="17433" name="图片 19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3973013" flipH="1">
                <a:off x="4248830" y="1541997"/>
                <a:ext cx="2775454" cy="23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4" name="图片 2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9529759">
                <a:off x="-167172" y="-1179369"/>
                <a:ext cx="4663913" cy="66318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432" name="图片 1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270470">
              <a:off x="6843712" y="108694"/>
              <a:ext cx="3484025" cy="4228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淘宝店chenying0907 8"/>
            <p:cNvGrpSpPr/>
            <p:nvPr/>
          </p:nvGrpSpPr>
          <p:grpSpPr bwMode="auto">
            <a:xfrm>
              <a:off x="1158946" y="617645"/>
              <a:ext cx="7564899" cy="3160983"/>
              <a:chOff x="402" y="-807835"/>
              <a:chExt cx="8816458" cy="3683946"/>
            </a:xfrm>
          </p:grpSpPr>
          <p:sp>
            <p:nvSpPr>
              <p:cNvPr id="17429" name="淘宝店chenying0907 9"/>
              <p:cNvSpPr/>
              <p:nvPr/>
            </p:nvSpPr>
            <p:spPr bwMode="auto">
              <a:xfrm>
                <a:off x="402" y="-807835"/>
                <a:ext cx="8816458" cy="3683946"/>
              </a:xfrm>
              <a:custGeom>
                <a:avLst/>
                <a:gdLst>
                  <a:gd name="T0" fmla="*/ 409521 w 8817618"/>
                  <a:gd name="T1" fmla="*/ 0 h 2876550"/>
                  <a:gd name="T2" fmla="*/ 8406937 w 8817618"/>
                  <a:gd name="T3" fmla="*/ 0 h 2876550"/>
                  <a:gd name="T4" fmla="*/ 8439119 w 8817618"/>
                  <a:gd name="T5" fmla="*/ 159362 h 2876550"/>
                  <a:gd name="T6" fmla="*/ 8816458 w 8817618"/>
                  <a:gd name="T7" fmla="*/ 409412 h 2876550"/>
                  <a:gd name="T8" fmla="*/ 8816458 w 8817618"/>
                  <a:gd name="T9" fmla="*/ 2426798 h 2876550"/>
                  <a:gd name="T10" fmla="*/ 8406937 w 8817618"/>
                  <a:gd name="T11" fmla="*/ 2836211 h 2876550"/>
                  <a:gd name="T12" fmla="*/ 8414852 w 8817618"/>
                  <a:gd name="T13" fmla="*/ 2875407 h 2876550"/>
                  <a:gd name="T14" fmla="*/ 401605 w 8817618"/>
                  <a:gd name="T15" fmla="*/ 2875407 h 2876550"/>
                  <a:gd name="T16" fmla="*/ 409520 w 8817618"/>
                  <a:gd name="T17" fmla="*/ 2836211 h 2876550"/>
                  <a:gd name="T18" fmla="*/ 82532 w 8817618"/>
                  <a:gd name="T19" fmla="*/ 2435116 h 2876550"/>
                  <a:gd name="T20" fmla="*/ 0 w 8817618"/>
                  <a:gd name="T21" fmla="*/ 2426798 h 2876550"/>
                  <a:gd name="T22" fmla="*/ 0 w 8817618"/>
                  <a:gd name="T23" fmla="*/ 409412 h 2876550"/>
                  <a:gd name="T24" fmla="*/ 409521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algn="ctr" rotWithShape="0">
                  <a:schemeClr val="tx1">
                    <a:alpha val="3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30" name="淘宝店chenying0907 10"/>
              <p:cNvSpPr/>
              <p:nvPr/>
            </p:nvSpPr>
            <p:spPr bwMode="auto">
              <a:xfrm>
                <a:off x="161375" y="-594760"/>
                <a:ext cx="8494514" cy="3315443"/>
              </a:xfrm>
              <a:custGeom>
                <a:avLst/>
                <a:gdLst>
                  <a:gd name="T0" fmla="*/ 394567 w 8817618"/>
                  <a:gd name="T1" fmla="*/ 0 h 2876550"/>
                  <a:gd name="T2" fmla="*/ 8099946 w 8817618"/>
                  <a:gd name="T3" fmla="*/ 0 h 2876550"/>
                  <a:gd name="T4" fmla="*/ 8130953 w 8817618"/>
                  <a:gd name="T5" fmla="*/ 142133 h 2876550"/>
                  <a:gd name="T6" fmla="*/ 8494513 w 8817618"/>
                  <a:gd name="T7" fmla="*/ 365151 h 2876550"/>
                  <a:gd name="T8" fmla="*/ 8494513 w 8817618"/>
                  <a:gd name="T9" fmla="*/ 2164442 h 2876550"/>
                  <a:gd name="T10" fmla="*/ 8099946 w 8817618"/>
                  <a:gd name="T11" fmla="*/ 2529593 h 2876550"/>
                  <a:gd name="T12" fmla="*/ 8107572 w 8817618"/>
                  <a:gd name="T13" fmla="*/ 2564552 h 2876550"/>
                  <a:gd name="T14" fmla="*/ 386940 w 8817618"/>
                  <a:gd name="T15" fmla="*/ 2564552 h 2876550"/>
                  <a:gd name="T16" fmla="*/ 394566 w 8817618"/>
                  <a:gd name="T17" fmla="*/ 2529593 h 2876550"/>
                  <a:gd name="T18" fmla="*/ 79518 w 8817618"/>
                  <a:gd name="T19" fmla="*/ 2171860 h 2876550"/>
                  <a:gd name="T20" fmla="*/ 0 w 8817618"/>
                  <a:gd name="T21" fmla="*/ 2164442 h 2876550"/>
                  <a:gd name="T22" fmla="*/ 0 w 8817618"/>
                  <a:gd name="T23" fmla="*/ 365151 h 2876550"/>
                  <a:gd name="T24" fmla="*/ 394567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pic>
          <p:nvPicPr>
            <p:cNvPr id="17428" name="图片 2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494584">
              <a:off x="125963" y="2240951"/>
              <a:ext cx="2458461" cy="1745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6" name="图片 3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5182" y="150483"/>
              <a:ext cx="3709257" cy="2505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淘宝店chenying0907 2"/>
          <p:cNvGrpSpPr/>
          <p:nvPr/>
        </p:nvGrpSpPr>
        <p:grpSpPr bwMode="auto">
          <a:xfrm>
            <a:off x="2872945" y="210449"/>
            <a:ext cx="6315456" cy="1236214"/>
            <a:chOff x="-2350" y="-381"/>
            <a:chExt cx="6314549" cy="1444385"/>
          </a:xfrm>
        </p:grpSpPr>
        <p:pic>
          <p:nvPicPr>
            <p:cNvPr id="17419" name="淘宝店chenying0907 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0" name="淘宝店chenying0907 5"/>
            <p:cNvSpPr txBox="1">
              <a:spLocks noChangeArrowheads="1"/>
            </p:cNvSpPr>
            <p:nvPr/>
          </p:nvSpPr>
          <p:spPr bwMode="auto">
            <a:xfrm>
              <a:off x="3064729" y="622142"/>
              <a:ext cx="184703" cy="46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400" dirty="0">
                <a:solidFill>
                  <a:srgbClr val="2C2710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endParaRPr>
            </a:p>
          </p:txBody>
        </p:sp>
      </p:grpSp>
      <p:sp>
        <p:nvSpPr>
          <p:cNvPr id="19482" name="淘宝店chenying0907 25"/>
          <p:cNvSpPr>
            <a:spLocks noChangeArrowheads="1"/>
          </p:cNvSpPr>
          <p:nvPr/>
        </p:nvSpPr>
        <p:spPr bwMode="auto">
          <a:xfrm>
            <a:off x="3984021" y="2396456"/>
            <a:ext cx="623815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latin typeface="Segoe Print" panose="02000600000000000000" pitchFamily="2" charset="0"/>
              </a:rPr>
              <a:t>Alliteration is the repetition of initial consonant in two or more words that are close together.</a:t>
            </a:r>
            <a:endParaRPr lang="zh-CN" altLang="en-US" sz="2800" dirty="0">
              <a:solidFill>
                <a:srgbClr val="574F1F"/>
              </a:solidFill>
              <a:latin typeface="Segoe Print" panose="020006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19" name="淘宝店chenying0907 260"/>
          <p:cNvSpPr txBox="1">
            <a:spLocks noChangeArrowheads="1"/>
          </p:cNvSpPr>
          <p:nvPr/>
        </p:nvSpPr>
        <p:spPr bwMode="auto">
          <a:xfrm>
            <a:off x="4445192" y="612656"/>
            <a:ext cx="32571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i="1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方正清刻本悦宋简体" panose="02010600030101010101" pitchFamily="2" charset="-122"/>
              </a:rPr>
              <a:t>Definition of Alliteration </a:t>
            </a:r>
            <a:endParaRPr lang="zh-CN" altLang="en-US" sz="2400" i="1" dirty="0">
              <a:solidFill>
                <a:schemeClr val="accent2">
                  <a:lumMod val="75000"/>
                </a:schemeClr>
              </a:solidFill>
              <a:latin typeface="+mn-lt"/>
              <a:ea typeface="方正清刻本悦宋简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4490599">
            <a:off x="1718317" y="2242754"/>
            <a:ext cx="4186974" cy="297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509077" flipH="1">
            <a:off x="5067079" y="164654"/>
            <a:ext cx="5048692" cy="612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6" name="淘宝店chenying0907 4"/>
          <p:cNvSpPr>
            <a:spLocks noChangeArrowheads="1"/>
          </p:cNvSpPr>
          <p:nvPr/>
        </p:nvSpPr>
        <p:spPr bwMode="auto">
          <a:xfrm>
            <a:off x="3943351" y="1247774"/>
            <a:ext cx="4305300" cy="43053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DFBE9"/>
              </a:solidFill>
            </a:endParaRPr>
          </a:p>
        </p:txBody>
      </p:sp>
      <p:sp>
        <p:nvSpPr>
          <p:cNvPr id="8207" name="淘宝店chenying0907 5"/>
          <p:cNvSpPr>
            <a:spLocks noChangeArrowheads="1"/>
          </p:cNvSpPr>
          <p:nvPr/>
        </p:nvSpPr>
        <p:spPr bwMode="auto">
          <a:xfrm>
            <a:off x="3740150" y="1044575"/>
            <a:ext cx="4711700" cy="4711700"/>
          </a:xfrm>
          <a:prstGeom prst="ellipse">
            <a:avLst/>
          </a:prstGeom>
          <a:noFill/>
          <a:ln w="762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DFBE9"/>
              </a:solidFill>
            </a:endParaRPr>
          </a:p>
        </p:txBody>
      </p:sp>
      <p:sp>
        <p:nvSpPr>
          <p:cNvPr id="8198" name="淘宝店chenying0907 6"/>
          <p:cNvSpPr txBox="1">
            <a:spLocks noChangeArrowheads="1"/>
          </p:cNvSpPr>
          <p:nvPr/>
        </p:nvSpPr>
        <p:spPr bwMode="auto">
          <a:xfrm>
            <a:off x="4939099" y="2017207"/>
            <a:ext cx="22733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latin typeface="Kunstler Script" panose="030304020206070D0D06" pitchFamily="66" charset="0"/>
              </a:rPr>
              <a:t>Small Title Here</a:t>
            </a:r>
            <a:endParaRPr lang="zh-CN" altLang="en-US" sz="3200" dirty="0">
              <a:latin typeface="Kunstler Script" panose="030304020206070D0D06" pitchFamily="66" charset="0"/>
            </a:endParaRPr>
          </a:p>
        </p:txBody>
      </p:sp>
      <p:sp>
        <p:nvSpPr>
          <p:cNvPr id="8199" name="淘宝店chenying0907 7"/>
          <p:cNvSpPr txBox="1">
            <a:spLocks noChangeArrowheads="1"/>
          </p:cNvSpPr>
          <p:nvPr/>
        </p:nvSpPr>
        <p:spPr bwMode="auto">
          <a:xfrm>
            <a:off x="4197696" y="2867553"/>
            <a:ext cx="39372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Use of Alliteration</a:t>
            </a:r>
            <a:endParaRPr lang="zh-CN" altLang="en-US" sz="3200" b="1" dirty="0">
              <a:latin typeface="Segoe Print" panose="02000600000000000000" pitchFamily="2" charset="0"/>
              <a:ea typeface="方正清刻本悦宋简体" panose="02010600030101010101" pitchFamily="2" charset="-122"/>
            </a:endParaRPr>
          </a:p>
        </p:txBody>
      </p:sp>
      <p:grpSp>
        <p:nvGrpSpPr>
          <p:cNvPr id="8200" name="淘宝店chenying0907 8"/>
          <p:cNvGrpSpPr/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8201" name="淘宝店chenying0907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淘宝店chenying0907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3" name="淘宝店chenying0907 1334"/>
            <p:cNvSpPr/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淘宝店chenying0907 1335"/>
            <p:cNvSpPr/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淘宝店chenying0907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15" name="淘宝店chenying0907 2"/>
          <p:cNvGrpSpPr/>
          <p:nvPr/>
        </p:nvGrpSpPr>
        <p:grpSpPr bwMode="auto">
          <a:xfrm>
            <a:off x="2913888" y="237744"/>
            <a:ext cx="6315456" cy="1249862"/>
            <a:chOff x="-2350" y="-381"/>
            <a:chExt cx="6314549" cy="1444385"/>
          </a:xfrm>
        </p:grpSpPr>
        <p:pic>
          <p:nvPicPr>
            <p:cNvPr id="7217" name="淘宝店chenying0907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18" name="淘宝店chenying0907 5"/>
            <p:cNvSpPr txBox="1">
              <a:spLocks noChangeArrowheads="1"/>
            </p:cNvSpPr>
            <p:nvPr/>
          </p:nvSpPr>
          <p:spPr bwMode="auto">
            <a:xfrm>
              <a:off x="1941289" y="464424"/>
              <a:ext cx="2431600" cy="53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Use of Alliteration</a:t>
              </a:r>
              <a:endParaRPr lang="zh-CN" altLang="en-US" sz="24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grpSp>
        <p:nvGrpSpPr>
          <p:cNvPr id="9223" name="淘宝店chenying0907 126"/>
          <p:cNvGrpSpPr/>
          <p:nvPr/>
        </p:nvGrpSpPr>
        <p:grpSpPr bwMode="auto">
          <a:xfrm>
            <a:off x="3903260" y="1800999"/>
            <a:ext cx="4493119" cy="3343467"/>
            <a:chOff x="-137981" y="-399045"/>
            <a:chExt cx="4277460" cy="3343523"/>
          </a:xfrm>
        </p:grpSpPr>
        <p:grpSp>
          <p:nvGrpSpPr>
            <p:cNvPr id="7200" name="淘宝店chenying0907 93"/>
            <p:cNvGrpSpPr>
              <a:grpSpLocks noChangeAspect="1"/>
            </p:cNvGrpSpPr>
            <p:nvPr/>
          </p:nvGrpSpPr>
          <p:grpSpPr bwMode="auto">
            <a:xfrm>
              <a:off x="-137981" y="-399045"/>
              <a:ext cx="4277460" cy="3343523"/>
              <a:chOff x="-137981" y="-399045"/>
              <a:chExt cx="4277460" cy="3343523"/>
            </a:xfrm>
          </p:grpSpPr>
          <p:grpSp>
            <p:nvGrpSpPr>
              <p:cNvPr id="7210" name="淘宝店chenying0907 89"/>
              <p:cNvGrpSpPr>
                <a:grpSpLocks noChangeAspect="1"/>
              </p:cNvGrpSpPr>
              <p:nvPr/>
            </p:nvGrpSpPr>
            <p:grpSpPr bwMode="auto">
              <a:xfrm>
                <a:off x="281362" y="-399045"/>
                <a:ext cx="3858117" cy="3343523"/>
                <a:chOff x="281362" y="-399045"/>
                <a:chExt cx="3858117" cy="3343523"/>
              </a:xfrm>
            </p:grpSpPr>
            <p:pic>
              <p:nvPicPr>
                <p:cNvPr id="7212" name="图片 8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 rot="442305" flipH="1">
                  <a:off x="281362" y="-399045"/>
                  <a:ext cx="1528354" cy="2058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13" name="图片 79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 bwMode="auto">
                <a:xfrm rot="10800000" flipH="1">
                  <a:off x="1765563" y="63754"/>
                  <a:ext cx="2373916" cy="28807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7211" name="图片 8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3457558" flipH="1">
                <a:off x="-137981" y="1409150"/>
                <a:ext cx="1937185" cy="1375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201" name="淘宝店chenying0907 120"/>
            <p:cNvGrpSpPr/>
            <p:nvPr/>
          </p:nvGrpSpPr>
          <p:grpSpPr bwMode="auto">
            <a:xfrm>
              <a:off x="599983" y="298598"/>
              <a:ext cx="2781577" cy="2268755"/>
              <a:chOff x="0" y="-426"/>
              <a:chExt cx="2781577" cy="2268755"/>
            </a:xfrm>
          </p:grpSpPr>
          <p:grpSp>
            <p:nvGrpSpPr>
              <p:cNvPr id="7203" name="淘宝店chenying0907 4"/>
              <p:cNvGrpSpPr/>
              <p:nvPr/>
            </p:nvGrpSpPr>
            <p:grpSpPr bwMode="auto">
              <a:xfrm>
                <a:off x="0" y="-426"/>
                <a:ext cx="2781577" cy="2268755"/>
                <a:chOff x="0" y="-1"/>
                <a:chExt cx="6536" cy="5331"/>
              </a:xfrm>
            </p:grpSpPr>
            <p:sp>
              <p:nvSpPr>
                <p:cNvPr id="7207" name="淘宝店chenying0907 5"/>
                <p:cNvSpPr/>
                <p:nvPr/>
              </p:nvSpPr>
              <p:spPr bwMode="auto">
                <a:xfrm>
                  <a:off x="0" y="-1"/>
                  <a:ext cx="6536" cy="5331"/>
                </a:xfrm>
                <a:custGeom>
                  <a:avLst/>
                  <a:gdLst>
                    <a:gd name="T0" fmla="*/ 1196 w 2765"/>
                    <a:gd name="T1" fmla="*/ 4465 h 2253"/>
                    <a:gd name="T2" fmla="*/ 3246 w 2765"/>
                    <a:gd name="T3" fmla="*/ 5331 h 2253"/>
                    <a:gd name="T4" fmla="*/ 5295 w 2765"/>
                    <a:gd name="T5" fmla="*/ 4465 h 2253"/>
                    <a:gd name="T6" fmla="*/ 5295 w 2765"/>
                    <a:gd name="T7" fmla="*/ 4465 h 2253"/>
                    <a:gd name="T8" fmla="*/ 5716 w 2765"/>
                    <a:gd name="T9" fmla="*/ 4403 h 2253"/>
                    <a:gd name="T10" fmla="*/ 6300 w 2765"/>
                    <a:gd name="T11" fmla="*/ 3566 h 2253"/>
                    <a:gd name="T12" fmla="*/ 6262 w 2765"/>
                    <a:gd name="T13" fmla="*/ 2842 h 2253"/>
                    <a:gd name="T14" fmla="*/ 6536 w 2765"/>
                    <a:gd name="T15" fmla="*/ 2605 h 2253"/>
                    <a:gd name="T16" fmla="*/ 6262 w 2765"/>
                    <a:gd name="T17" fmla="*/ 2369 h 2253"/>
                    <a:gd name="T18" fmla="*/ 6300 w 2765"/>
                    <a:gd name="T19" fmla="*/ 1644 h 2253"/>
                    <a:gd name="T20" fmla="*/ 5716 w 2765"/>
                    <a:gd name="T21" fmla="*/ 807 h 2253"/>
                    <a:gd name="T22" fmla="*/ 5189 w 2765"/>
                    <a:gd name="T23" fmla="*/ 748 h 2253"/>
                    <a:gd name="T24" fmla="*/ 5186 w 2765"/>
                    <a:gd name="T25" fmla="*/ 748 h 2253"/>
                    <a:gd name="T26" fmla="*/ 3246 w 2765"/>
                    <a:gd name="T27" fmla="*/ 0 h 2253"/>
                    <a:gd name="T28" fmla="*/ 1307 w 2765"/>
                    <a:gd name="T29" fmla="*/ 745 h 2253"/>
                    <a:gd name="T30" fmla="*/ 1305 w 2765"/>
                    <a:gd name="T31" fmla="*/ 745 h 2253"/>
                    <a:gd name="T32" fmla="*/ 823 w 2765"/>
                    <a:gd name="T33" fmla="*/ 807 h 2253"/>
                    <a:gd name="T34" fmla="*/ 239 w 2765"/>
                    <a:gd name="T35" fmla="*/ 1644 h 2253"/>
                    <a:gd name="T36" fmla="*/ 277 w 2765"/>
                    <a:gd name="T37" fmla="*/ 2369 h 2253"/>
                    <a:gd name="T38" fmla="*/ 0 w 2765"/>
                    <a:gd name="T39" fmla="*/ 2605 h 2253"/>
                    <a:gd name="T40" fmla="*/ 277 w 2765"/>
                    <a:gd name="T41" fmla="*/ 2842 h 2253"/>
                    <a:gd name="T42" fmla="*/ 239 w 2765"/>
                    <a:gd name="T43" fmla="*/ 3566 h 2253"/>
                    <a:gd name="T44" fmla="*/ 823 w 2765"/>
                    <a:gd name="T45" fmla="*/ 4403 h 2253"/>
                    <a:gd name="T46" fmla="*/ 1196 w 2765"/>
                    <a:gd name="T47" fmla="*/ 4463 h 2253"/>
                    <a:gd name="T48" fmla="*/ 1196 w 2765"/>
                    <a:gd name="T49" fmla="*/ 4465 h 225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2765" h="2253">
                      <a:moveTo>
                        <a:pt x="506" y="1887"/>
                      </a:moveTo>
                      <a:cubicBezTo>
                        <a:pt x="697" y="2108"/>
                        <a:pt x="1014" y="2253"/>
                        <a:pt x="1373" y="2253"/>
                      </a:cubicBezTo>
                      <a:cubicBezTo>
                        <a:pt x="1732" y="2253"/>
                        <a:pt x="2049" y="2108"/>
                        <a:pt x="2240" y="1887"/>
                      </a:cubicBezTo>
                      <a:cubicBezTo>
                        <a:pt x="2240" y="1887"/>
                        <a:pt x="2240" y="1887"/>
                        <a:pt x="2240" y="1887"/>
                      </a:cubicBezTo>
                      <a:cubicBezTo>
                        <a:pt x="2299" y="1887"/>
                        <a:pt x="2358" y="1880"/>
                        <a:pt x="2418" y="1861"/>
                      </a:cubicBezTo>
                      <a:cubicBezTo>
                        <a:pt x="2589" y="1808"/>
                        <a:pt x="2667" y="1656"/>
                        <a:pt x="2665" y="1507"/>
                      </a:cubicBezTo>
                      <a:cubicBezTo>
                        <a:pt x="2662" y="1373"/>
                        <a:pt x="2610" y="1290"/>
                        <a:pt x="2649" y="1201"/>
                      </a:cubicBezTo>
                      <a:cubicBezTo>
                        <a:pt x="2686" y="1115"/>
                        <a:pt x="2765" y="1101"/>
                        <a:pt x="2765" y="1101"/>
                      </a:cubicBezTo>
                      <a:cubicBezTo>
                        <a:pt x="2765" y="1101"/>
                        <a:pt x="2686" y="1087"/>
                        <a:pt x="2649" y="1001"/>
                      </a:cubicBezTo>
                      <a:cubicBezTo>
                        <a:pt x="2610" y="912"/>
                        <a:pt x="2662" y="830"/>
                        <a:pt x="2665" y="695"/>
                      </a:cubicBezTo>
                      <a:cubicBezTo>
                        <a:pt x="2667" y="546"/>
                        <a:pt x="2589" y="394"/>
                        <a:pt x="2418" y="341"/>
                      </a:cubicBezTo>
                      <a:cubicBezTo>
                        <a:pt x="2343" y="317"/>
                        <a:pt x="2267" y="312"/>
                        <a:pt x="2195" y="316"/>
                      </a:cubicBezTo>
                      <a:cubicBezTo>
                        <a:pt x="2194" y="316"/>
                        <a:pt x="2194" y="316"/>
                        <a:pt x="2194" y="316"/>
                      </a:cubicBezTo>
                      <a:cubicBezTo>
                        <a:pt x="2001" y="123"/>
                        <a:pt x="1705" y="0"/>
                        <a:pt x="1373" y="0"/>
                      </a:cubicBezTo>
                      <a:cubicBezTo>
                        <a:pt x="1042" y="0"/>
                        <a:pt x="747" y="123"/>
                        <a:pt x="553" y="315"/>
                      </a:cubicBezTo>
                      <a:cubicBezTo>
                        <a:pt x="552" y="315"/>
                        <a:pt x="552" y="315"/>
                        <a:pt x="552" y="315"/>
                      </a:cubicBezTo>
                      <a:cubicBezTo>
                        <a:pt x="486" y="313"/>
                        <a:pt x="417" y="319"/>
                        <a:pt x="348" y="341"/>
                      </a:cubicBezTo>
                      <a:cubicBezTo>
                        <a:pt x="177" y="394"/>
                        <a:pt x="99" y="546"/>
                        <a:pt x="101" y="695"/>
                      </a:cubicBezTo>
                      <a:cubicBezTo>
                        <a:pt x="104" y="830"/>
                        <a:pt x="155" y="912"/>
                        <a:pt x="117" y="1001"/>
                      </a:cubicBezTo>
                      <a:cubicBezTo>
                        <a:pt x="80" y="1087"/>
                        <a:pt x="0" y="1101"/>
                        <a:pt x="0" y="1101"/>
                      </a:cubicBezTo>
                      <a:cubicBezTo>
                        <a:pt x="0" y="1101"/>
                        <a:pt x="80" y="1115"/>
                        <a:pt x="117" y="1201"/>
                      </a:cubicBezTo>
                      <a:cubicBezTo>
                        <a:pt x="155" y="1290"/>
                        <a:pt x="104" y="1373"/>
                        <a:pt x="101" y="1507"/>
                      </a:cubicBezTo>
                      <a:cubicBezTo>
                        <a:pt x="99" y="1656"/>
                        <a:pt x="177" y="1808"/>
                        <a:pt x="348" y="1861"/>
                      </a:cubicBezTo>
                      <a:cubicBezTo>
                        <a:pt x="401" y="1878"/>
                        <a:pt x="454" y="1885"/>
                        <a:pt x="506" y="1886"/>
                      </a:cubicBezTo>
                      <a:lnTo>
                        <a:pt x="506" y="1887"/>
                      </a:lnTo>
                      <a:close/>
                    </a:path>
                  </a:pathLst>
                </a:custGeom>
                <a:solidFill>
                  <a:schemeClr val="accent3">
                    <a:lumMod val="9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8" name="淘宝店chenying0907 6"/>
                <p:cNvSpPr/>
                <p:nvPr/>
              </p:nvSpPr>
              <p:spPr bwMode="auto">
                <a:xfrm>
                  <a:off x="158" y="61"/>
                  <a:ext cx="6224" cy="5205"/>
                </a:xfrm>
                <a:custGeom>
                  <a:avLst/>
                  <a:gdLst>
                    <a:gd name="T0" fmla="*/ 1194 w 2632"/>
                    <a:gd name="T1" fmla="*/ 729 h 2200"/>
                    <a:gd name="T2" fmla="*/ 1178 w 2632"/>
                    <a:gd name="T3" fmla="*/ 745 h 2200"/>
                    <a:gd name="T4" fmla="*/ 1149 w 2632"/>
                    <a:gd name="T5" fmla="*/ 748 h 2200"/>
                    <a:gd name="T6" fmla="*/ 1145 w 2632"/>
                    <a:gd name="T7" fmla="*/ 748 h 2200"/>
                    <a:gd name="T8" fmla="*/ 683 w 2632"/>
                    <a:gd name="T9" fmla="*/ 804 h 2200"/>
                    <a:gd name="T10" fmla="*/ 144 w 2632"/>
                    <a:gd name="T11" fmla="*/ 1569 h 2200"/>
                    <a:gd name="T12" fmla="*/ 144 w 2632"/>
                    <a:gd name="T13" fmla="*/ 1583 h 2200"/>
                    <a:gd name="T14" fmla="*/ 184 w 2632"/>
                    <a:gd name="T15" fmla="*/ 1900 h 2200"/>
                    <a:gd name="T16" fmla="*/ 215 w 2632"/>
                    <a:gd name="T17" fmla="*/ 2139 h 2200"/>
                    <a:gd name="T18" fmla="*/ 175 w 2632"/>
                    <a:gd name="T19" fmla="*/ 2333 h 2200"/>
                    <a:gd name="T20" fmla="*/ 0 w 2632"/>
                    <a:gd name="T21" fmla="*/ 2543 h 2200"/>
                    <a:gd name="T22" fmla="*/ 175 w 2632"/>
                    <a:gd name="T23" fmla="*/ 2754 h 2200"/>
                    <a:gd name="T24" fmla="*/ 215 w 2632"/>
                    <a:gd name="T25" fmla="*/ 2948 h 2200"/>
                    <a:gd name="T26" fmla="*/ 184 w 2632"/>
                    <a:gd name="T27" fmla="*/ 3189 h 2200"/>
                    <a:gd name="T28" fmla="*/ 144 w 2632"/>
                    <a:gd name="T29" fmla="*/ 3506 h 2200"/>
                    <a:gd name="T30" fmla="*/ 144 w 2632"/>
                    <a:gd name="T31" fmla="*/ 3520 h 2200"/>
                    <a:gd name="T32" fmla="*/ 683 w 2632"/>
                    <a:gd name="T33" fmla="*/ 4282 h 2200"/>
                    <a:gd name="T34" fmla="*/ 1040 w 2632"/>
                    <a:gd name="T35" fmla="*/ 4339 h 2200"/>
                    <a:gd name="T36" fmla="*/ 1066 w 2632"/>
                    <a:gd name="T37" fmla="*/ 4339 h 2200"/>
                    <a:gd name="T38" fmla="*/ 1085 w 2632"/>
                    <a:gd name="T39" fmla="*/ 4360 h 2200"/>
                    <a:gd name="T40" fmla="*/ 3088 w 2632"/>
                    <a:gd name="T41" fmla="*/ 5205 h 2200"/>
                    <a:gd name="T42" fmla="*/ 5091 w 2632"/>
                    <a:gd name="T43" fmla="*/ 4363 h 2200"/>
                    <a:gd name="T44" fmla="*/ 5110 w 2632"/>
                    <a:gd name="T45" fmla="*/ 4341 h 2200"/>
                    <a:gd name="T46" fmla="*/ 5139 w 2632"/>
                    <a:gd name="T47" fmla="*/ 4341 h 2200"/>
                    <a:gd name="T48" fmla="*/ 5541 w 2632"/>
                    <a:gd name="T49" fmla="*/ 4282 h 2200"/>
                    <a:gd name="T50" fmla="*/ 6080 w 2632"/>
                    <a:gd name="T51" fmla="*/ 3520 h 2200"/>
                    <a:gd name="T52" fmla="*/ 6080 w 2632"/>
                    <a:gd name="T53" fmla="*/ 3506 h 2200"/>
                    <a:gd name="T54" fmla="*/ 6040 w 2632"/>
                    <a:gd name="T55" fmla="*/ 3189 h 2200"/>
                    <a:gd name="T56" fmla="*/ 6009 w 2632"/>
                    <a:gd name="T57" fmla="*/ 2948 h 2200"/>
                    <a:gd name="T58" fmla="*/ 6047 w 2632"/>
                    <a:gd name="T59" fmla="*/ 2754 h 2200"/>
                    <a:gd name="T60" fmla="*/ 6224 w 2632"/>
                    <a:gd name="T61" fmla="*/ 2543 h 2200"/>
                    <a:gd name="T62" fmla="*/ 6047 w 2632"/>
                    <a:gd name="T63" fmla="*/ 2333 h 2200"/>
                    <a:gd name="T64" fmla="*/ 6009 w 2632"/>
                    <a:gd name="T65" fmla="*/ 2139 h 2200"/>
                    <a:gd name="T66" fmla="*/ 6040 w 2632"/>
                    <a:gd name="T67" fmla="*/ 1900 h 2200"/>
                    <a:gd name="T68" fmla="*/ 6080 w 2632"/>
                    <a:gd name="T69" fmla="*/ 1583 h 2200"/>
                    <a:gd name="T70" fmla="*/ 6080 w 2632"/>
                    <a:gd name="T71" fmla="*/ 1569 h 2200"/>
                    <a:gd name="T72" fmla="*/ 5541 w 2632"/>
                    <a:gd name="T73" fmla="*/ 804 h 2200"/>
                    <a:gd name="T74" fmla="*/ 5035 w 2632"/>
                    <a:gd name="T75" fmla="*/ 750 h 2200"/>
                    <a:gd name="T76" fmla="*/ 5006 w 2632"/>
                    <a:gd name="T77" fmla="*/ 750 h 2200"/>
                    <a:gd name="T78" fmla="*/ 4987 w 2632"/>
                    <a:gd name="T79" fmla="*/ 731 h 2200"/>
                    <a:gd name="T80" fmla="*/ 3088 w 2632"/>
                    <a:gd name="T81" fmla="*/ 0 h 2200"/>
                    <a:gd name="T82" fmla="*/ 1194 w 2632"/>
                    <a:gd name="T83" fmla="*/ 729 h 220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2632" h="2200">
                      <a:moveTo>
                        <a:pt x="505" y="308"/>
                      </a:moveTo>
                      <a:cubicBezTo>
                        <a:pt x="498" y="315"/>
                        <a:pt x="498" y="315"/>
                        <a:pt x="498" y="315"/>
                      </a:cubicBezTo>
                      <a:cubicBezTo>
                        <a:pt x="486" y="316"/>
                        <a:pt x="486" y="316"/>
                        <a:pt x="486" y="316"/>
                      </a:cubicBezTo>
                      <a:cubicBezTo>
                        <a:pt x="484" y="316"/>
                        <a:pt x="484" y="316"/>
                        <a:pt x="484" y="316"/>
                      </a:cubicBezTo>
                      <a:cubicBezTo>
                        <a:pt x="412" y="314"/>
                        <a:pt x="348" y="322"/>
                        <a:pt x="289" y="340"/>
                      </a:cubicBezTo>
                      <a:cubicBezTo>
                        <a:pt x="121" y="393"/>
                        <a:pt x="61" y="540"/>
                        <a:pt x="61" y="663"/>
                      </a:cubicBezTo>
                      <a:cubicBezTo>
                        <a:pt x="61" y="665"/>
                        <a:pt x="61" y="667"/>
                        <a:pt x="61" y="669"/>
                      </a:cubicBezTo>
                      <a:cubicBezTo>
                        <a:pt x="62" y="719"/>
                        <a:pt x="70" y="764"/>
                        <a:pt x="78" y="803"/>
                      </a:cubicBezTo>
                      <a:cubicBezTo>
                        <a:pt x="85" y="838"/>
                        <a:pt x="91" y="871"/>
                        <a:pt x="91" y="904"/>
                      </a:cubicBezTo>
                      <a:cubicBezTo>
                        <a:pt x="91" y="931"/>
                        <a:pt x="87" y="958"/>
                        <a:pt x="74" y="986"/>
                      </a:cubicBezTo>
                      <a:cubicBezTo>
                        <a:pt x="55" y="1030"/>
                        <a:pt x="26" y="1058"/>
                        <a:pt x="0" y="1075"/>
                      </a:cubicBezTo>
                      <a:cubicBezTo>
                        <a:pt x="26" y="1092"/>
                        <a:pt x="55" y="1120"/>
                        <a:pt x="74" y="1164"/>
                      </a:cubicBezTo>
                      <a:cubicBezTo>
                        <a:pt x="87" y="1192"/>
                        <a:pt x="91" y="1219"/>
                        <a:pt x="91" y="1246"/>
                      </a:cubicBezTo>
                      <a:cubicBezTo>
                        <a:pt x="91" y="1279"/>
                        <a:pt x="85" y="1312"/>
                        <a:pt x="78" y="1348"/>
                      </a:cubicBezTo>
                      <a:cubicBezTo>
                        <a:pt x="70" y="1387"/>
                        <a:pt x="62" y="1431"/>
                        <a:pt x="61" y="1482"/>
                      </a:cubicBezTo>
                      <a:cubicBezTo>
                        <a:pt x="61" y="1484"/>
                        <a:pt x="61" y="1486"/>
                        <a:pt x="61" y="1488"/>
                      </a:cubicBezTo>
                      <a:cubicBezTo>
                        <a:pt x="61" y="1610"/>
                        <a:pt x="121" y="1757"/>
                        <a:pt x="289" y="1810"/>
                      </a:cubicBezTo>
                      <a:cubicBezTo>
                        <a:pt x="334" y="1824"/>
                        <a:pt x="384" y="1832"/>
                        <a:pt x="440" y="1834"/>
                      </a:cubicBezTo>
                      <a:cubicBezTo>
                        <a:pt x="451" y="1834"/>
                        <a:pt x="451" y="1834"/>
                        <a:pt x="451" y="1834"/>
                      </a:cubicBezTo>
                      <a:cubicBezTo>
                        <a:pt x="459" y="1843"/>
                        <a:pt x="459" y="1843"/>
                        <a:pt x="459" y="1843"/>
                      </a:cubicBezTo>
                      <a:cubicBezTo>
                        <a:pt x="652" y="2066"/>
                        <a:pt x="968" y="2200"/>
                        <a:pt x="1306" y="2200"/>
                      </a:cubicBezTo>
                      <a:cubicBezTo>
                        <a:pt x="1644" y="2200"/>
                        <a:pt x="1960" y="2067"/>
                        <a:pt x="2153" y="1844"/>
                      </a:cubicBezTo>
                      <a:cubicBezTo>
                        <a:pt x="2161" y="1835"/>
                        <a:pt x="2161" y="1835"/>
                        <a:pt x="2161" y="1835"/>
                      </a:cubicBezTo>
                      <a:cubicBezTo>
                        <a:pt x="2173" y="1835"/>
                        <a:pt x="2173" y="1835"/>
                        <a:pt x="2173" y="1835"/>
                      </a:cubicBezTo>
                      <a:cubicBezTo>
                        <a:pt x="2235" y="1834"/>
                        <a:pt x="2290" y="1826"/>
                        <a:pt x="2343" y="1810"/>
                      </a:cubicBezTo>
                      <a:cubicBezTo>
                        <a:pt x="2511" y="1757"/>
                        <a:pt x="2571" y="1610"/>
                        <a:pt x="2571" y="1488"/>
                      </a:cubicBezTo>
                      <a:cubicBezTo>
                        <a:pt x="2571" y="1486"/>
                        <a:pt x="2571" y="1484"/>
                        <a:pt x="2571" y="1482"/>
                      </a:cubicBezTo>
                      <a:cubicBezTo>
                        <a:pt x="2570" y="1431"/>
                        <a:pt x="2562" y="1387"/>
                        <a:pt x="2554" y="1348"/>
                      </a:cubicBezTo>
                      <a:cubicBezTo>
                        <a:pt x="2547" y="1312"/>
                        <a:pt x="2541" y="1279"/>
                        <a:pt x="2541" y="1246"/>
                      </a:cubicBezTo>
                      <a:cubicBezTo>
                        <a:pt x="2541" y="1219"/>
                        <a:pt x="2545" y="1192"/>
                        <a:pt x="2557" y="1164"/>
                      </a:cubicBezTo>
                      <a:cubicBezTo>
                        <a:pt x="2577" y="1120"/>
                        <a:pt x="2606" y="1092"/>
                        <a:pt x="2632" y="1075"/>
                      </a:cubicBezTo>
                      <a:cubicBezTo>
                        <a:pt x="2606" y="1058"/>
                        <a:pt x="2577" y="1030"/>
                        <a:pt x="2557" y="986"/>
                      </a:cubicBezTo>
                      <a:cubicBezTo>
                        <a:pt x="2545" y="958"/>
                        <a:pt x="2541" y="931"/>
                        <a:pt x="2541" y="904"/>
                      </a:cubicBezTo>
                      <a:cubicBezTo>
                        <a:pt x="2541" y="871"/>
                        <a:pt x="2547" y="838"/>
                        <a:pt x="2554" y="803"/>
                      </a:cubicBezTo>
                      <a:cubicBezTo>
                        <a:pt x="2562" y="764"/>
                        <a:pt x="2570" y="719"/>
                        <a:pt x="2571" y="669"/>
                      </a:cubicBezTo>
                      <a:cubicBezTo>
                        <a:pt x="2571" y="667"/>
                        <a:pt x="2571" y="665"/>
                        <a:pt x="2571" y="663"/>
                      </a:cubicBezTo>
                      <a:cubicBezTo>
                        <a:pt x="2571" y="540"/>
                        <a:pt x="2511" y="393"/>
                        <a:pt x="2343" y="340"/>
                      </a:cubicBezTo>
                      <a:cubicBezTo>
                        <a:pt x="2279" y="320"/>
                        <a:pt x="2209" y="312"/>
                        <a:pt x="2129" y="317"/>
                      </a:cubicBezTo>
                      <a:cubicBezTo>
                        <a:pt x="2117" y="317"/>
                        <a:pt x="2117" y="317"/>
                        <a:pt x="2117" y="317"/>
                      </a:cubicBezTo>
                      <a:cubicBezTo>
                        <a:pt x="2109" y="309"/>
                        <a:pt x="2109" y="309"/>
                        <a:pt x="2109" y="309"/>
                      </a:cubicBezTo>
                      <a:cubicBezTo>
                        <a:pt x="1912" y="113"/>
                        <a:pt x="1619" y="0"/>
                        <a:pt x="1306" y="0"/>
                      </a:cubicBezTo>
                      <a:cubicBezTo>
                        <a:pt x="994" y="0"/>
                        <a:pt x="702" y="112"/>
                        <a:pt x="505" y="308"/>
                      </a:cubicBezTo>
                      <a:close/>
                    </a:path>
                  </a:pathLst>
                </a:custGeom>
                <a:solidFill>
                  <a:srgbClr val="F8F2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9" name="淘宝店chenying0907 7"/>
                <p:cNvSpPr/>
                <p:nvPr/>
              </p:nvSpPr>
              <p:spPr bwMode="auto">
                <a:xfrm>
                  <a:off x="213" y="92"/>
                  <a:ext cx="6111" cy="5144"/>
                </a:xfrm>
                <a:custGeom>
                  <a:avLst/>
                  <a:gdLst>
                    <a:gd name="T0" fmla="*/ 1160 w 2586"/>
                    <a:gd name="T1" fmla="*/ 720 h 2173"/>
                    <a:gd name="T2" fmla="*/ 1137 w 2586"/>
                    <a:gd name="T3" fmla="*/ 743 h 2173"/>
                    <a:gd name="T4" fmla="*/ 1094 w 2586"/>
                    <a:gd name="T5" fmla="*/ 746 h 2173"/>
                    <a:gd name="T6" fmla="*/ 1089 w 2586"/>
                    <a:gd name="T7" fmla="*/ 746 h 2173"/>
                    <a:gd name="T8" fmla="*/ 638 w 2586"/>
                    <a:gd name="T9" fmla="*/ 802 h 2173"/>
                    <a:gd name="T10" fmla="*/ 121 w 2586"/>
                    <a:gd name="T11" fmla="*/ 1536 h 2173"/>
                    <a:gd name="T12" fmla="*/ 121 w 2586"/>
                    <a:gd name="T13" fmla="*/ 1548 h 2173"/>
                    <a:gd name="T14" fmla="*/ 161 w 2586"/>
                    <a:gd name="T15" fmla="*/ 1861 h 2173"/>
                    <a:gd name="T16" fmla="*/ 191 w 2586"/>
                    <a:gd name="T17" fmla="*/ 2107 h 2173"/>
                    <a:gd name="T18" fmla="*/ 151 w 2586"/>
                    <a:gd name="T19" fmla="*/ 2313 h 2173"/>
                    <a:gd name="T20" fmla="*/ 0 w 2586"/>
                    <a:gd name="T21" fmla="*/ 2512 h 2173"/>
                    <a:gd name="T22" fmla="*/ 151 w 2586"/>
                    <a:gd name="T23" fmla="*/ 2710 h 2173"/>
                    <a:gd name="T24" fmla="*/ 191 w 2586"/>
                    <a:gd name="T25" fmla="*/ 2916 h 2173"/>
                    <a:gd name="T26" fmla="*/ 161 w 2586"/>
                    <a:gd name="T27" fmla="*/ 3163 h 2173"/>
                    <a:gd name="T28" fmla="*/ 121 w 2586"/>
                    <a:gd name="T29" fmla="*/ 3475 h 2173"/>
                    <a:gd name="T30" fmla="*/ 121 w 2586"/>
                    <a:gd name="T31" fmla="*/ 3489 h 2173"/>
                    <a:gd name="T32" fmla="*/ 638 w 2586"/>
                    <a:gd name="T33" fmla="*/ 4221 h 2173"/>
                    <a:gd name="T34" fmla="*/ 985 w 2586"/>
                    <a:gd name="T35" fmla="*/ 4275 h 2173"/>
                    <a:gd name="T36" fmla="*/ 1026 w 2586"/>
                    <a:gd name="T37" fmla="*/ 4278 h 2173"/>
                    <a:gd name="T38" fmla="*/ 1054 w 2586"/>
                    <a:gd name="T39" fmla="*/ 4308 h 2173"/>
                    <a:gd name="T40" fmla="*/ 3032 w 2586"/>
                    <a:gd name="T41" fmla="*/ 5144 h 2173"/>
                    <a:gd name="T42" fmla="*/ 5010 w 2586"/>
                    <a:gd name="T43" fmla="*/ 4311 h 2173"/>
                    <a:gd name="T44" fmla="*/ 5038 w 2586"/>
                    <a:gd name="T45" fmla="*/ 4278 h 2173"/>
                    <a:gd name="T46" fmla="*/ 5081 w 2586"/>
                    <a:gd name="T47" fmla="*/ 4278 h 2173"/>
                    <a:gd name="T48" fmla="*/ 5473 w 2586"/>
                    <a:gd name="T49" fmla="*/ 4221 h 2173"/>
                    <a:gd name="T50" fmla="*/ 5990 w 2586"/>
                    <a:gd name="T51" fmla="*/ 3489 h 2173"/>
                    <a:gd name="T52" fmla="*/ 5990 w 2586"/>
                    <a:gd name="T53" fmla="*/ 3475 h 2173"/>
                    <a:gd name="T54" fmla="*/ 5950 w 2586"/>
                    <a:gd name="T55" fmla="*/ 3163 h 2173"/>
                    <a:gd name="T56" fmla="*/ 5920 w 2586"/>
                    <a:gd name="T57" fmla="*/ 2916 h 2173"/>
                    <a:gd name="T58" fmla="*/ 5960 w 2586"/>
                    <a:gd name="T59" fmla="*/ 2710 h 2173"/>
                    <a:gd name="T60" fmla="*/ 6111 w 2586"/>
                    <a:gd name="T61" fmla="*/ 2512 h 2173"/>
                    <a:gd name="T62" fmla="*/ 5960 w 2586"/>
                    <a:gd name="T63" fmla="*/ 2313 h 2173"/>
                    <a:gd name="T64" fmla="*/ 5920 w 2586"/>
                    <a:gd name="T65" fmla="*/ 2107 h 2173"/>
                    <a:gd name="T66" fmla="*/ 5950 w 2586"/>
                    <a:gd name="T67" fmla="*/ 1861 h 2173"/>
                    <a:gd name="T68" fmla="*/ 5990 w 2586"/>
                    <a:gd name="T69" fmla="*/ 1548 h 2173"/>
                    <a:gd name="T70" fmla="*/ 5990 w 2586"/>
                    <a:gd name="T71" fmla="*/ 1536 h 2173"/>
                    <a:gd name="T72" fmla="*/ 5473 w 2586"/>
                    <a:gd name="T73" fmla="*/ 802 h 2173"/>
                    <a:gd name="T74" fmla="*/ 4979 w 2586"/>
                    <a:gd name="T75" fmla="*/ 748 h 2173"/>
                    <a:gd name="T76" fmla="*/ 4937 w 2586"/>
                    <a:gd name="T77" fmla="*/ 750 h 2173"/>
                    <a:gd name="T78" fmla="*/ 4906 w 2586"/>
                    <a:gd name="T79" fmla="*/ 722 h 2173"/>
                    <a:gd name="T80" fmla="*/ 3032 w 2586"/>
                    <a:gd name="T81" fmla="*/ 0 h 2173"/>
                    <a:gd name="T82" fmla="*/ 1160 w 2586"/>
                    <a:gd name="T83" fmla="*/ 720 h 2173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2586" h="2173">
                      <a:moveTo>
                        <a:pt x="491" y="304"/>
                      </a:moveTo>
                      <a:cubicBezTo>
                        <a:pt x="481" y="314"/>
                        <a:pt x="481" y="314"/>
                        <a:pt x="481" y="314"/>
                      </a:cubicBezTo>
                      <a:cubicBezTo>
                        <a:pt x="463" y="315"/>
                        <a:pt x="463" y="315"/>
                        <a:pt x="463" y="315"/>
                      </a:cubicBezTo>
                      <a:cubicBezTo>
                        <a:pt x="461" y="315"/>
                        <a:pt x="461" y="315"/>
                        <a:pt x="461" y="315"/>
                      </a:cubicBezTo>
                      <a:cubicBezTo>
                        <a:pt x="390" y="313"/>
                        <a:pt x="328" y="321"/>
                        <a:pt x="270" y="339"/>
                      </a:cubicBezTo>
                      <a:cubicBezTo>
                        <a:pt x="109" y="389"/>
                        <a:pt x="51" y="532"/>
                        <a:pt x="51" y="649"/>
                      </a:cubicBezTo>
                      <a:cubicBezTo>
                        <a:pt x="51" y="654"/>
                        <a:pt x="51" y="654"/>
                        <a:pt x="51" y="654"/>
                      </a:cubicBezTo>
                      <a:cubicBezTo>
                        <a:pt x="52" y="704"/>
                        <a:pt x="61" y="748"/>
                        <a:pt x="68" y="786"/>
                      </a:cubicBezTo>
                      <a:cubicBezTo>
                        <a:pt x="75" y="822"/>
                        <a:pt x="81" y="856"/>
                        <a:pt x="81" y="890"/>
                      </a:cubicBezTo>
                      <a:cubicBezTo>
                        <a:pt x="81" y="921"/>
                        <a:pt x="75" y="950"/>
                        <a:pt x="64" y="977"/>
                      </a:cubicBezTo>
                      <a:cubicBezTo>
                        <a:pt x="49" y="1011"/>
                        <a:pt x="27" y="1039"/>
                        <a:pt x="0" y="1061"/>
                      </a:cubicBezTo>
                      <a:cubicBezTo>
                        <a:pt x="27" y="1083"/>
                        <a:pt x="49" y="1111"/>
                        <a:pt x="64" y="1145"/>
                      </a:cubicBezTo>
                      <a:cubicBezTo>
                        <a:pt x="75" y="1172"/>
                        <a:pt x="81" y="1201"/>
                        <a:pt x="81" y="1232"/>
                      </a:cubicBezTo>
                      <a:cubicBezTo>
                        <a:pt x="81" y="1266"/>
                        <a:pt x="75" y="1300"/>
                        <a:pt x="68" y="1336"/>
                      </a:cubicBezTo>
                      <a:cubicBezTo>
                        <a:pt x="61" y="1375"/>
                        <a:pt x="52" y="1418"/>
                        <a:pt x="51" y="1468"/>
                      </a:cubicBezTo>
                      <a:cubicBezTo>
                        <a:pt x="51" y="1474"/>
                        <a:pt x="51" y="1474"/>
                        <a:pt x="51" y="1474"/>
                      </a:cubicBezTo>
                      <a:cubicBezTo>
                        <a:pt x="51" y="1590"/>
                        <a:pt x="109" y="1733"/>
                        <a:pt x="270" y="1783"/>
                      </a:cubicBezTo>
                      <a:cubicBezTo>
                        <a:pt x="314" y="1797"/>
                        <a:pt x="362" y="1805"/>
                        <a:pt x="417" y="1806"/>
                      </a:cubicBezTo>
                      <a:cubicBezTo>
                        <a:pt x="434" y="1807"/>
                        <a:pt x="434" y="1807"/>
                        <a:pt x="434" y="1807"/>
                      </a:cubicBezTo>
                      <a:cubicBezTo>
                        <a:pt x="446" y="1820"/>
                        <a:pt x="446" y="1820"/>
                        <a:pt x="446" y="1820"/>
                      </a:cubicBezTo>
                      <a:cubicBezTo>
                        <a:pt x="636" y="2041"/>
                        <a:pt x="949" y="2173"/>
                        <a:pt x="1283" y="2173"/>
                      </a:cubicBezTo>
                      <a:cubicBezTo>
                        <a:pt x="1617" y="2173"/>
                        <a:pt x="1930" y="2041"/>
                        <a:pt x="2120" y="1821"/>
                      </a:cubicBezTo>
                      <a:cubicBezTo>
                        <a:pt x="2132" y="1807"/>
                        <a:pt x="2132" y="1807"/>
                        <a:pt x="2132" y="1807"/>
                      </a:cubicBezTo>
                      <a:cubicBezTo>
                        <a:pt x="2150" y="1807"/>
                        <a:pt x="2150" y="1807"/>
                        <a:pt x="2150" y="1807"/>
                      </a:cubicBezTo>
                      <a:cubicBezTo>
                        <a:pt x="2210" y="1807"/>
                        <a:pt x="2265" y="1799"/>
                        <a:pt x="2316" y="1783"/>
                      </a:cubicBezTo>
                      <a:cubicBezTo>
                        <a:pt x="2477" y="1733"/>
                        <a:pt x="2535" y="1590"/>
                        <a:pt x="2535" y="1474"/>
                      </a:cubicBezTo>
                      <a:cubicBezTo>
                        <a:pt x="2535" y="1468"/>
                        <a:pt x="2535" y="1468"/>
                        <a:pt x="2535" y="1468"/>
                      </a:cubicBezTo>
                      <a:cubicBezTo>
                        <a:pt x="2534" y="1418"/>
                        <a:pt x="2525" y="1375"/>
                        <a:pt x="2518" y="1336"/>
                      </a:cubicBezTo>
                      <a:cubicBezTo>
                        <a:pt x="2511" y="1300"/>
                        <a:pt x="2505" y="1266"/>
                        <a:pt x="2505" y="1232"/>
                      </a:cubicBezTo>
                      <a:cubicBezTo>
                        <a:pt x="2505" y="1201"/>
                        <a:pt x="2510" y="1172"/>
                        <a:pt x="2522" y="1145"/>
                      </a:cubicBezTo>
                      <a:cubicBezTo>
                        <a:pt x="2537" y="1111"/>
                        <a:pt x="2558" y="1083"/>
                        <a:pt x="2586" y="1061"/>
                      </a:cubicBezTo>
                      <a:cubicBezTo>
                        <a:pt x="2558" y="1039"/>
                        <a:pt x="2537" y="1011"/>
                        <a:pt x="2522" y="977"/>
                      </a:cubicBezTo>
                      <a:cubicBezTo>
                        <a:pt x="2510" y="950"/>
                        <a:pt x="2505" y="921"/>
                        <a:pt x="2505" y="890"/>
                      </a:cubicBezTo>
                      <a:cubicBezTo>
                        <a:pt x="2505" y="856"/>
                        <a:pt x="2511" y="822"/>
                        <a:pt x="2518" y="786"/>
                      </a:cubicBezTo>
                      <a:cubicBezTo>
                        <a:pt x="2525" y="748"/>
                        <a:pt x="2534" y="704"/>
                        <a:pt x="2535" y="654"/>
                      </a:cubicBezTo>
                      <a:cubicBezTo>
                        <a:pt x="2535" y="649"/>
                        <a:pt x="2535" y="649"/>
                        <a:pt x="2535" y="649"/>
                      </a:cubicBezTo>
                      <a:cubicBezTo>
                        <a:pt x="2535" y="532"/>
                        <a:pt x="2477" y="389"/>
                        <a:pt x="2316" y="339"/>
                      </a:cubicBezTo>
                      <a:cubicBezTo>
                        <a:pt x="2253" y="319"/>
                        <a:pt x="2185" y="312"/>
                        <a:pt x="2107" y="316"/>
                      </a:cubicBezTo>
                      <a:cubicBezTo>
                        <a:pt x="2089" y="317"/>
                        <a:pt x="2089" y="317"/>
                        <a:pt x="2089" y="317"/>
                      </a:cubicBezTo>
                      <a:cubicBezTo>
                        <a:pt x="2076" y="305"/>
                        <a:pt x="2076" y="305"/>
                        <a:pt x="2076" y="305"/>
                      </a:cubicBezTo>
                      <a:cubicBezTo>
                        <a:pt x="1882" y="111"/>
                        <a:pt x="1593" y="0"/>
                        <a:pt x="1283" y="0"/>
                      </a:cubicBezTo>
                      <a:cubicBezTo>
                        <a:pt x="974" y="0"/>
                        <a:pt x="686" y="110"/>
                        <a:pt x="491" y="30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206" name="淘宝店chenying0907 91"/>
              <p:cNvSpPr txBox="1">
                <a:spLocks noChangeArrowheads="1"/>
              </p:cNvSpPr>
              <p:nvPr/>
            </p:nvSpPr>
            <p:spPr bwMode="auto">
              <a:xfrm>
                <a:off x="491639" y="550635"/>
                <a:ext cx="1718041" cy="954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800" i="1" dirty="0" smtClean="0">
                    <a:solidFill>
                      <a:srgbClr val="2C2710"/>
                    </a:solidFill>
                    <a:latin typeface="+mn-lt"/>
                    <a:ea typeface="方正清刻本悦宋简体" panose="02010600030101010101" pitchFamily="2" charset="-122"/>
                  </a:rPr>
                  <a:t>Use of </a:t>
                </a:r>
              </a:p>
              <a:p>
                <a:pPr algn="ctr" eaLnBrk="1" hangingPunct="1"/>
                <a:r>
                  <a:rPr lang="en-US" altLang="zh-CN" sz="2800" i="1" dirty="0" smtClean="0">
                    <a:solidFill>
                      <a:srgbClr val="2C2710"/>
                    </a:solidFill>
                    <a:latin typeface="+mn-lt"/>
                    <a:ea typeface="方正清刻本悦宋简体" panose="02010600030101010101" pitchFamily="2" charset="-122"/>
                  </a:rPr>
                  <a:t>Alliteration</a:t>
                </a:r>
                <a:endParaRPr lang="zh-CN" altLang="en-US" sz="2800" i="1" dirty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endParaRPr>
              </a:p>
            </p:txBody>
          </p:sp>
        </p:grpSp>
      </p:grpSp>
      <p:grpSp>
        <p:nvGrpSpPr>
          <p:cNvPr id="9239" name="淘宝店chenying0907 124"/>
          <p:cNvGrpSpPr/>
          <p:nvPr/>
        </p:nvGrpSpPr>
        <p:grpSpPr bwMode="auto">
          <a:xfrm>
            <a:off x="641350" y="1706245"/>
            <a:ext cx="4018280" cy="1250485"/>
            <a:chOff x="0" y="87310"/>
            <a:chExt cx="4018568" cy="1087204"/>
          </a:xfrm>
        </p:grpSpPr>
        <p:grpSp>
          <p:nvGrpSpPr>
            <p:cNvPr id="7194" name="淘宝店chenying0907 104"/>
            <p:cNvGrpSpPr/>
            <p:nvPr/>
          </p:nvGrpSpPr>
          <p:grpSpPr bwMode="auto">
            <a:xfrm>
              <a:off x="217499" y="98415"/>
              <a:ext cx="3801069" cy="973539"/>
              <a:chOff x="-1477" y="3031"/>
              <a:chExt cx="19626666" cy="5026826"/>
            </a:xfrm>
          </p:grpSpPr>
          <p:sp>
            <p:nvSpPr>
              <p:cNvPr id="7198" name="淘宝店chenying0907 105"/>
              <p:cNvSpPr>
                <a:spLocks noChangeArrowheads="1"/>
              </p:cNvSpPr>
              <p:nvPr/>
            </p:nvSpPr>
            <p:spPr bwMode="auto">
              <a:xfrm>
                <a:off x="203456" y="207938"/>
                <a:ext cx="19421733" cy="48219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7199" name="淘宝店chenying0907 106"/>
              <p:cNvSpPr>
                <a:spLocks noChangeArrowheads="1"/>
              </p:cNvSpPr>
              <p:nvPr/>
            </p:nvSpPr>
            <p:spPr bwMode="auto">
              <a:xfrm>
                <a:off x="-1477" y="3031"/>
                <a:ext cx="4713511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7195" name="淘宝店chenying0907 96"/>
            <p:cNvSpPr txBox="1">
              <a:spLocks noChangeArrowheads="1"/>
            </p:cNvSpPr>
            <p:nvPr/>
          </p:nvSpPr>
          <p:spPr bwMode="auto">
            <a:xfrm>
              <a:off x="0" y="212229"/>
              <a:ext cx="920370" cy="962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 dirty="0">
                  <a:latin typeface="Kunstler Script" panose="030304020206070D0D06" pitchFamily="66" charset="0"/>
                </a:rPr>
                <a:t>A</a:t>
              </a:r>
              <a:endParaRPr lang="zh-CN" altLang="en-US" sz="6600" dirty="0">
                <a:latin typeface="Kunstler Script" panose="030304020206070D0D06" pitchFamily="66" charset="0"/>
              </a:endParaRPr>
            </a:p>
          </p:txBody>
        </p:sp>
        <p:sp>
          <p:nvSpPr>
            <p:cNvPr id="7196" name="淘宝店chenying0907 100"/>
            <p:cNvSpPr txBox="1">
              <a:spLocks noChangeArrowheads="1"/>
            </p:cNvSpPr>
            <p:nvPr/>
          </p:nvSpPr>
          <p:spPr bwMode="auto">
            <a:xfrm>
              <a:off x="1130567" y="87310"/>
              <a:ext cx="2623318" cy="1042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Literary Works </a:t>
              </a:r>
            </a:p>
            <a:p>
              <a:pPr eaLnBrk="1" hangingPunct="1"/>
              <a:r>
                <a:rPr lang="en-US" altLang="zh-CN" sz="2400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(</a:t>
              </a:r>
              <a:r>
                <a:rPr lang="en-US" altLang="zh-CN" sz="2200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Poetry, Prose,</a:t>
              </a:r>
            </a:p>
            <a:p>
              <a:pPr eaLnBrk="1" hangingPunct="1"/>
              <a:r>
                <a:rPr lang="en-US" altLang="zh-CN" sz="2200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Tongue Twister</a:t>
              </a:r>
              <a:r>
                <a:rPr lang="en-US" altLang="zh-CN" sz="2400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)</a:t>
              </a:r>
              <a:endParaRPr lang="zh-CN" altLang="en-US" sz="2400" dirty="0">
                <a:latin typeface="Segoe Print" panose="02000600000000000000" pitchFamily="2" charset="0"/>
                <a:ea typeface="方正清刻本悦宋简体" panose="02010600030101010101" pitchFamily="2" charset="-122"/>
              </a:endParaRPr>
            </a:p>
          </p:txBody>
        </p:sp>
      </p:grpSp>
      <p:grpSp>
        <p:nvGrpSpPr>
          <p:cNvPr id="9246" name="淘宝店chenying0907 122"/>
          <p:cNvGrpSpPr/>
          <p:nvPr/>
        </p:nvGrpSpPr>
        <p:grpSpPr bwMode="auto">
          <a:xfrm>
            <a:off x="8120418" y="2015838"/>
            <a:ext cx="3487074" cy="1107995"/>
            <a:chOff x="133680" y="30797"/>
            <a:chExt cx="3486410" cy="1107887"/>
          </a:xfrm>
        </p:grpSpPr>
        <p:grpSp>
          <p:nvGrpSpPr>
            <p:cNvPr id="7188" name="淘宝店chenying0907 107"/>
            <p:cNvGrpSpPr/>
            <p:nvPr/>
          </p:nvGrpSpPr>
          <p:grpSpPr bwMode="auto">
            <a:xfrm>
              <a:off x="133680" y="71122"/>
              <a:ext cx="3486410" cy="911136"/>
              <a:chOff x="-8708265" y="-137897"/>
              <a:chExt cx="18001942" cy="4704612"/>
            </a:xfrm>
          </p:grpSpPr>
          <p:sp>
            <p:nvSpPr>
              <p:cNvPr id="7192" name="淘宝店chenying0907 108"/>
              <p:cNvSpPr>
                <a:spLocks noChangeArrowheads="1"/>
              </p:cNvSpPr>
              <p:nvPr/>
            </p:nvSpPr>
            <p:spPr bwMode="auto">
              <a:xfrm>
                <a:off x="-8708265" y="207938"/>
                <a:ext cx="16909505" cy="42948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7193" name="淘宝店chenying0907 109"/>
              <p:cNvSpPr>
                <a:spLocks noChangeArrowheads="1"/>
              </p:cNvSpPr>
              <p:nvPr/>
            </p:nvSpPr>
            <p:spPr bwMode="auto">
              <a:xfrm>
                <a:off x="4581300" y="-137897"/>
                <a:ext cx="4712377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7189" name="淘宝店chenying0907 98"/>
            <p:cNvSpPr txBox="1">
              <a:spLocks noChangeArrowheads="1"/>
            </p:cNvSpPr>
            <p:nvPr/>
          </p:nvSpPr>
          <p:spPr bwMode="auto">
            <a:xfrm>
              <a:off x="2518190" y="30797"/>
              <a:ext cx="841737" cy="110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 dirty="0">
                  <a:latin typeface="Kunstler Script" panose="030304020206070D0D06" pitchFamily="66" charset="0"/>
                </a:rPr>
                <a:t>C</a:t>
              </a:r>
              <a:endParaRPr lang="zh-CN" altLang="en-US" sz="6600" dirty="0">
                <a:latin typeface="Kunstler Script" panose="030304020206070D0D06" pitchFamily="66" charset="0"/>
              </a:endParaRPr>
            </a:p>
          </p:txBody>
        </p:sp>
        <p:sp>
          <p:nvSpPr>
            <p:cNvPr id="7191" name="淘宝店chenying0907 116"/>
            <p:cNvSpPr txBox="1">
              <a:spLocks noChangeArrowheads="1"/>
            </p:cNvSpPr>
            <p:nvPr/>
          </p:nvSpPr>
          <p:spPr bwMode="auto">
            <a:xfrm>
              <a:off x="476451" y="285998"/>
              <a:ext cx="2306603" cy="461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2400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News Reports</a:t>
              </a:r>
              <a:endParaRPr lang="zh-CN" altLang="en-US" sz="2400" dirty="0">
                <a:latin typeface="Segoe Print" panose="02000600000000000000" pitchFamily="2" charset="0"/>
                <a:ea typeface="方正清刻本悦宋简体" panose="02010600030101010101" pitchFamily="2" charset="-122"/>
              </a:endParaRPr>
            </a:p>
          </p:txBody>
        </p:sp>
      </p:grpSp>
      <p:grpSp>
        <p:nvGrpSpPr>
          <p:cNvPr id="9253" name="淘宝店chenying0907 125"/>
          <p:cNvGrpSpPr/>
          <p:nvPr/>
        </p:nvGrpSpPr>
        <p:grpSpPr bwMode="auto">
          <a:xfrm>
            <a:off x="641261" y="4236114"/>
            <a:ext cx="3084578" cy="1107997"/>
            <a:chOff x="291454" y="85407"/>
            <a:chExt cx="3083953" cy="1107852"/>
          </a:xfrm>
        </p:grpSpPr>
        <p:grpSp>
          <p:nvGrpSpPr>
            <p:cNvPr id="7182" name="淘宝店chenying0907 113"/>
            <p:cNvGrpSpPr/>
            <p:nvPr/>
          </p:nvGrpSpPr>
          <p:grpSpPr bwMode="auto">
            <a:xfrm>
              <a:off x="585668" y="121039"/>
              <a:ext cx="2789739" cy="926574"/>
              <a:chOff x="-3944" y="-70596"/>
              <a:chExt cx="14404707" cy="4784326"/>
            </a:xfrm>
          </p:grpSpPr>
          <p:sp>
            <p:nvSpPr>
              <p:cNvPr id="7186" name="淘宝店chenying0907 114"/>
              <p:cNvSpPr>
                <a:spLocks noChangeArrowheads="1"/>
              </p:cNvSpPr>
              <p:nvPr/>
            </p:nvSpPr>
            <p:spPr bwMode="auto">
              <a:xfrm>
                <a:off x="200942" y="-70596"/>
                <a:ext cx="14199821" cy="45794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7187" name="淘宝店chenying0907 115"/>
              <p:cNvSpPr>
                <a:spLocks noChangeArrowheads="1"/>
              </p:cNvSpPr>
              <p:nvPr/>
            </p:nvSpPr>
            <p:spPr bwMode="auto">
              <a:xfrm>
                <a:off x="-3944" y="1074"/>
                <a:ext cx="4712318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7183" name="淘宝店chenying0907 97"/>
            <p:cNvSpPr txBox="1">
              <a:spLocks noChangeArrowheads="1"/>
            </p:cNvSpPr>
            <p:nvPr/>
          </p:nvSpPr>
          <p:spPr bwMode="auto">
            <a:xfrm>
              <a:off x="291454" y="85407"/>
              <a:ext cx="2879277" cy="1107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 dirty="0">
                  <a:latin typeface="Kunstler Script" panose="030304020206070D0D06" pitchFamily="66" charset="0"/>
                </a:rPr>
                <a:t>B</a:t>
              </a:r>
              <a:endParaRPr lang="zh-CN" altLang="en-US" sz="6600" dirty="0">
                <a:latin typeface="Kunstler Script" panose="030304020206070D0D06" pitchFamily="66" charset="0"/>
              </a:endParaRPr>
            </a:p>
          </p:txBody>
        </p:sp>
        <p:sp>
          <p:nvSpPr>
            <p:cNvPr id="7185" name="淘宝店chenying0907 117"/>
            <p:cNvSpPr txBox="1">
              <a:spLocks noChangeArrowheads="1"/>
            </p:cNvSpPr>
            <p:nvPr/>
          </p:nvSpPr>
          <p:spPr bwMode="auto">
            <a:xfrm>
              <a:off x="1506124" y="421443"/>
              <a:ext cx="1644669" cy="461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Proverbs</a:t>
              </a:r>
              <a:r>
                <a:rPr lang="en-US" altLang="zh-CN" dirty="0" smtClean="0">
                  <a:latin typeface="方正清刻本悦宋简体" panose="02010600030101010101" pitchFamily="2" charset="-122"/>
                  <a:ea typeface="方正清刻本悦宋简体" panose="02010600030101010101" pitchFamily="2" charset="-122"/>
                </a:rPr>
                <a:t> </a:t>
              </a:r>
              <a:endParaRPr lang="zh-CN" altLang="en-US" dirty="0">
                <a:latin typeface="方正清刻本悦宋简体" panose="02010600030101010101" pitchFamily="2" charset="-122"/>
                <a:ea typeface="方正清刻本悦宋简体" panose="02010600030101010101" pitchFamily="2" charset="-122"/>
              </a:endParaRPr>
            </a:p>
          </p:txBody>
        </p:sp>
      </p:grpSp>
      <p:grpSp>
        <p:nvGrpSpPr>
          <p:cNvPr id="50" name="淘宝店chenying0907 123"/>
          <p:cNvGrpSpPr/>
          <p:nvPr/>
        </p:nvGrpSpPr>
        <p:grpSpPr bwMode="auto">
          <a:xfrm>
            <a:off x="8194910" y="4161574"/>
            <a:ext cx="3542166" cy="1107996"/>
            <a:chOff x="-151722" y="22248"/>
            <a:chExt cx="3543406" cy="1107851"/>
          </a:xfrm>
        </p:grpSpPr>
        <p:grpSp>
          <p:nvGrpSpPr>
            <p:cNvPr id="51" name="淘宝店chenying0907 110"/>
            <p:cNvGrpSpPr/>
            <p:nvPr/>
          </p:nvGrpSpPr>
          <p:grpSpPr bwMode="auto">
            <a:xfrm>
              <a:off x="-144323" y="23241"/>
              <a:ext cx="3536007" cy="1106246"/>
              <a:chOff x="-11752958" y="-575570"/>
              <a:chExt cx="18258033" cy="5712055"/>
            </a:xfrm>
          </p:grpSpPr>
          <p:sp>
            <p:nvSpPr>
              <p:cNvPr id="54" name="淘宝店chenying0907 111"/>
              <p:cNvSpPr>
                <a:spLocks noChangeArrowheads="1"/>
              </p:cNvSpPr>
              <p:nvPr/>
            </p:nvSpPr>
            <p:spPr bwMode="auto">
              <a:xfrm>
                <a:off x="-11752958" y="-575570"/>
                <a:ext cx="18258033" cy="5084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55" name="淘宝店chenying0907 112"/>
              <p:cNvSpPr>
                <a:spLocks noChangeArrowheads="1"/>
              </p:cNvSpPr>
              <p:nvPr/>
            </p:nvSpPr>
            <p:spPr bwMode="auto">
              <a:xfrm>
                <a:off x="771907" y="423836"/>
                <a:ext cx="4714918" cy="4712649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52" name="淘宝店chenying0907 99"/>
            <p:cNvSpPr txBox="1">
              <a:spLocks noChangeArrowheads="1"/>
            </p:cNvSpPr>
            <p:nvPr/>
          </p:nvSpPr>
          <p:spPr bwMode="auto">
            <a:xfrm>
              <a:off x="2121999" y="22248"/>
              <a:ext cx="1078549" cy="1107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 dirty="0">
                  <a:latin typeface="Kunstler Script" panose="030304020206070D0D06" pitchFamily="66" charset="0"/>
                </a:rPr>
                <a:t>D</a:t>
              </a:r>
              <a:endParaRPr lang="zh-CN" altLang="en-US" sz="6600" dirty="0">
                <a:latin typeface="Kunstler Script" panose="030304020206070D0D06" pitchFamily="66" charset="0"/>
              </a:endParaRPr>
            </a:p>
          </p:txBody>
        </p:sp>
        <p:sp>
          <p:nvSpPr>
            <p:cNvPr id="53" name="淘宝店chenying0907 118"/>
            <p:cNvSpPr txBox="1">
              <a:spLocks noChangeArrowheads="1"/>
            </p:cNvSpPr>
            <p:nvPr/>
          </p:nvSpPr>
          <p:spPr bwMode="auto">
            <a:xfrm>
              <a:off x="-151722" y="284983"/>
              <a:ext cx="2591681" cy="461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 sz="2400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Advertisements</a:t>
              </a:r>
              <a:endParaRPr lang="zh-CN" altLang="en-US" sz="2400" dirty="0">
                <a:latin typeface="Segoe Print" panose="02000600000000000000" pitchFamily="2" charset="0"/>
                <a:ea typeface="方正清刻本悦宋简体" panose="02010600030101010101" pitchFamily="2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5899472" y="3244334"/>
            <a:ext cx="10335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Kunstler Script" panose="030304020206070D0D06" pitchFamily="66" charset="0"/>
              </a:rPr>
              <a:t>EE</a:t>
            </a:r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淘宝店chenying0907 8"/>
          <p:cNvGrpSpPr/>
          <p:nvPr/>
        </p:nvGrpSpPr>
        <p:grpSpPr bwMode="auto">
          <a:xfrm>
            <a:off x="2913888" y="237744"/>
            <a:ext cx="6315456" cy="1386340"/>
            <a:chOff x="-2350" y="-381"/>
            <a:chExt cx="6314549" cy="1444385"/>
          </a:xfrm>
        </p:grpSpPr>
        <p:pic>
          <p:nvPicPr>
            <p:cNvPr id="87" name="淘宝店chenying0907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淘宝店chenying0907 11"/>
            <p:cNvSpPr txBox="1">
              <a:spLocks noChangeArrowheads="1"/>
            </p:cNvSpPr>
            <p:nvPr/>
          </p:nvSpPr>
          <p:spPr bwMode="auto">
            <a:xfrm>
              <a:off x="1182598" y="458409"/>
              <a:ext cx="3874415" cy="46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 </a:t>
              </a:r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Literary Works</a:t>
              </a:r>
              <a:endParaRPr lang="zh-CN" altLang="zh-CN" sz="2400" i="1" dirty="0" smtClean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pic>
        <p:nvPicPr>
          <p:cNvPr id="90" name="图片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36099"/>
            <a:ext cx="3415104" cy="230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2249993" y="1645542"/>
            <a:ext cx="85820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228600" marR="0" lvl="0" indent="-2286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eg.    The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f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air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b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reeze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b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lew, the white 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Print" panose="02000600000000000000" pitchFamily="2" charset="0"/>
              <a:ea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 smtClean="0">
                <a:latin typeface="Segoe Print" panose="02000600000000000000" pitchFamily="2" charset="0"/>
                <a:ea typeface="+mn-ea"/>
              </a:rPr>
              <a:t>         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f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oam</a:t>
            </a:r>
            <a:r>
              <a:rPr lang="en-US" altLang="zh-CN" sz="2800" kern="0" dirty="0" smtClean="0">
                <a:latin typeface="Segoe Print" panose="02000600000000000000" pitchFamily="2" charset="0"/>
                <a:ea typeface="+mn-ea"/>
              </a:rPr>
              <a:t>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f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lew.</a:t>
            </a:r>
          </a:p>
          <a:p>
            <a:pPr marL="228600" marR="0" lvl="0" indent="-2286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         The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f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urrow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f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ollowed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f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ree;</a:t>
            </a:r>
          </a:p>
          <a:p>
            <a:pPr marL="228600" marR="0" lvl="0" indent="-2286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        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W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e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w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ere the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f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irst that ever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b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urst </a:t>
            </a:r>
          </a:p>
          <a:p>
            <a:pPr marL="228600" marR="0" lvl="0" indent="-2286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           Into that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s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ilent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s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ea.</a:t>
            </a: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   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                                 (S.T. Coleridge)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8"/>
          <p:cNvGrpSpPr/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pic>
          <p:nvPicPr>
            <p:cNvPr id="87" name="淘宝店chenying0907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淘宝店chenying0907 11"/>
            <p:cNvSpPr txBox="1">
              <a:spLocks noChangeArrowheads="1"/>
            </p:cNvSpPr>
            <p:nvPr/>
          </p:nvSpPr>
          <p:spPr bwMode="auto">
            <a:xfrm>
              <a:off x="1182598" y="458409"/>
              <a:ext cx="3874415" cy="46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 </a:t>
              </a:r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Literary Works</a:t>
              </a:r>
              <a:endParaRPr lang="zh-CN" altLang="zh-CN" sz="2400" i="1" dirty="0" smtClean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pic>
        <p:nvPicPr>
          <p:cNvPr id="90" name="图片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36099"/>
            <a:ext cx="3415104" cy="230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2415654" y="2351165"/>
            <a:ext cx="79975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800" dirty="0" smtClean="0">
                <a:latin typeface="Segoe Print" panose="02000600000000000000" pitchFamily="2" charset="0"/>
              </a:rPr>
              <a:t>Let every nation know,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wh</a:t>
            </a:r>
            <a:r>
              <a:rPr lang="en-US" altLang="zh-CN" sz="2800" dirty="0" smtClean="0">
                <a:latin typeface="Segoe Print" panose="02000600000000000000" pitchFamily="2" charset="0"/>
              </a:rPr>
              <a:t>ether it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w</a:t>
            </a:r>
            <a:r>
              <a:rPr lang="en-US" altLang="zh-CN" sz="2800" dirty="0" smtClean="0">
                <a:latin typeface="Segoe Print" panose="02000600000000000000" pitchFamily="2" charset="0"/>
              </a:rPr>
              <a:t>ishes us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w</a:t>
            </a:r>
            <a:r>
              <a:rPr lang="en-US" altLang="zh-CN" sz="2800" dirty="0" smtClean="0">
                <a:latin typeface="Segoe Print" panose="02000600000000000000" pitchFamily="2" charset="0"/>
              </a:rPr>
              <a:t>ell or ill, that we shall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p</a:t>
            </a:r>
            <a:r>
              <a:rPr lang="en-US" altLang="zh-CN" sz="2800" dirty="0" smtClean="0">
                <a:latin typeface="Segoe Print" panose="02000600000000000000" pitchFamily="2" charset="0"/>
              </a:rPr>
              <a:t>ay  any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p</a:t>
            </a:r>
            <a:r>
              <a:rPr lang="en-US" altLang="zh-CN" sz="2800" dirty="0" smtClean="0">
                <a:latin typeface="Segoe Print" panose="02000600000000000000" pitchFamily="2" charset="0"/>
              </a:rPr>
              <a:t>rice,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b</a:t>
            </a:r>
            <a:r>
              <a:rPr lang="en-US" altLang="zh-CN" sz="2800" dirty="0" smtClean="0">
                <a:latin typeface="Segoe Print" panose="02000600000000000000" pitchFamily="2" charset="0"/>
              </a:rPr>
              <a:t>ear any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b</a:t>
            </a:r>
            <a:r>
              <a:rPr lang="en-US" altLang="zh-CN" sz="2800" dirty="0" smtClean="0">
                <a:latin typeface="Segoe Print" panose="02000600000000000000" pitchFamily="2" charset="0"/>
              </a:rPr>
              <a:t>urden.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zh-CN" sz="2800" dirty="0" smtClean="0">
              <a:latin typeface="Comic Sans MS" panose="030F0702030302020204" pitchFamily="66" charset="0"/>
            </a:endParaRPr>
          </a:p>
          <a:p>
            <a:pPr eaLnBrk="1" hangingPunct="1">
              <a:buFontTx/>
              <a:buNone/>
            </a:pPr>
            <a:r>
              <a:rPr lang="en-US" altLang="zh-CN" sz="2800" dirty="0" smtClean="0">
                <a:latin typeface="Comic Sans MS" panose="030F0702030302020204" pitchFamily="66" charset="0"/>
              </a:rPr>
              <a:t>                                          </a:t>
            </a:r>
            <a:r>
              <a:rPr lang="en-US" altLang="zh-CN" sz="2800" dirty="0" smtClean="0">
                <a:latin typeface="Segoe Print" panose="02000600000000000000" pitchFamily="2" charset="0"/>
              </a:rPr>
              <a:t>(John F. Kennedy)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8"/>
          <p:cNvGrpSpPr/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pic>
          <p:nvPicPr>
            <p:cNvPr id="87" name="淘宝店chenying0907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淘宝店chenying0907 11"/>
            <p:cNvSpPr txBox="1">
              <a:spLocks noChangeArrowheads="1"/>
            </p:cNvSpPr>
            <p:nvPr/>
          </p:nvSpPr>
          <p:spPr bwMode="auto">
            <a:xfrm>
              <a:off x="1482806" y="458409"/>
              <a:ext cx="3559951" cy="46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 </a:t>
              </a:r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Other Fields</a:t>
              </a:r>
              <a:endParaRPr lang="zh-CN" altLang="zh-CN" sz="2400" i="1" dirty="0" smtClean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pic>
        <p:nvPicPr>
          <p:cNvPr id="90" name="图片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36099"/>
            <a:ext cx="3415104" cy="230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545307" y="1858390"/>
            <a:ext cx="8229600" cy="149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 sz="2800" dirty="0" smtClean="0">
                <a:latin typeface="Segoe Print" pitchFamily="2" charset="0"/>
              </a:rPr>
              <a:t>Tongue Twisters:</a:t>
            </a:r>
          </a:p>
          <a:p>
            <a:pPr eaLnBrk="1" hangingPunct="1"/>
            <a:endParaRPr lang="en-US" altLang="zh-CN" sz="2800" dirty="0" smtClean="0">
              <a:latin typeface="Segoe Print" pitchFamily="2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u="sng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u="sng" dirty="0" smtClean="0">
                <a:latin typeface="Segoe Print" pitchFamily="2" charset="0"/>
              </a:rPr>
              <a:t>eter </a:t>
            </a:r>
            <a:r>
              <a:rPr lang="en-US" altLang="zh-CN" sz="2800" u="sng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u="sng" dirty="0" smtClean="0">
                <a:latin typeface="Segoe Print" pitchFamily="2" charset="0"/>
              </a:rPr>
              <a:t>iper </a:t>
            </a:r>
            <a:r>
              <a:rPr lang="en-US" altLang="zh-CN" sz="2800" u="sng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u="sng" dirty="0" smtClean="0">
                <a:latin typeface="Segoe Print" pitchFamily="2" charset="0"/>
              </a:rPr>
              <a:t>icked a </a:t>
            </a:r>
            <a:r>
              <a:rPr lang="en-US" altLang="zh-CN" sz="2800" u="sng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u="sng" dirty="0" smtClean="0">
                <a:latin typeface="Segoe Print" pitchFamily="2" charset="0"/>
              </a:rPr>
              <a:t>eck of </a:t>
            </a:r>
            <a:r>
              <a:rPr lang="en-US" altLang="zh-CN" sz="2800" u="sng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u="sng" dirty="0" smtClean="0">
                <a:latin typeface="Segoe Print" pitchFamily="2" charset="0"/>
              </a:rPr>
              <a:t>ickled </a:t>
            </a:r>
            <a:r>
              <a:rPr lang="en-US" altLang="zh-CN" sz="2800" u="sng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u="sng" dirty="0" smtClean="0">
                <a:latin typeface="Segoe Print" pitchFamily="2" charset="0"/>
              </a:rPr>
              <a:t>epper. </a:t>
            </a:r>
            <a:r>
              <a:rPr lang="en-US" altLang="zh-CN" sz="2800" dirty="0" smtClean="0">
                <a:latin typeface="Segoe Print" pitchFamily="2" charset="0"/>
              </a:rPr>
              <a:t>A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eck of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ickled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epper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eter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iper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icked. If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 P</a:t>
            </a:r>
            <a:r>
              <a:rPr lang="en-US" altLang="zh-CN" sz="2800" dirty="0" smtClean="0">
                <a:latin typeface="Segoe Print" pitchFamily="2" charset="0"/>
              </a:rPr>
              <a:t>eter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iper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icked a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eck of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ickled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epper, where’s the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eck of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ickled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epper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eter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iper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itchFamily="2" charset="0"/>
              </a:rPr>
              <a:t>p</a:t>
            </a:r>
            <a:r>
              <a:rPr lang="en-US" altLang="zh-CN" sz="2800" dirty="0" smtClean="0">
                <a:latin typeface="Segoe Print" pitchFamily="2" charset="0"/>
              </a:rPr>
              <a:t>icked?</a:t>
            </a:r>
          </a:p>
          <a:p>
            <a:pPr eaLnBrk="1" hangingPunct="1"/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endParaRPr lang="zh-CN" altLang="en-US" sz="2800" dirty="0" smtClean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8"/>
          <p:cNvGrpSpPr/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pic>
          <p:nvPicPr>
            <p:cNvPr id="87" name="淘宝店chenying0907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淘宝店chenying0907 11"/>
            <p:cNvSpPr txBox="1">
              <a:spLocks noChangeArrowheads="1"/>
            </p:cNvSpPr>
            <p:nvPr/>
          </p:nvSpPr>
          <p:spPr bwMode="auto">
            <a:xfrm>
              <a:off x="1482806" y="458409"/>
              <a:ext cx="3156437" cy="46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 </a:t>
              </a:r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Proverbs</a:t>
              </a:r>
              <a:endParaRPr lang="zh-CN" altLang="zh-CN" sz="2400" i="1" dirty="0" smtClean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pic>
        <p:nvPicPr>
          <p:cNvPr id="90" name="图片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36099"/>
            <a:ext cx="3415104" cy="230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895743" y="1805463"/>
            <a:ext cx="8582025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228600" marR="0" lvl="0" indent="-2286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1. 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L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ive and 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l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earn.</a:t>
            </a:r>
          </a:p>
          <a:p>
            <a:pPr marL="228600" marR="0" lvl="0" indent="-2286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2. 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T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ime and 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t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ide waits for no man.</a:t>
            </a:r>
          </a:p>
          <a:p>
            <a:pPr marL="228600" indent="-228600" eaLnBrk="1" hangingPunct="1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3000" kern="0" dirty="0" smtClean="0">
                <a:latin typeface="Segoe Print" panose="02000600000000000000" pitchFamily="2" charset="0"/>
                <a:ea typeface="+mn-ea"/>
              </a:rPr>
              <a:t>3. </a:t>
            </a:r>
            <a:r>
              <a:rPr lang="en-US" altLang="zh-CN" sz="3000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n-ea"/>
              </a:rPr>
              <a:t>M</a:t>
            </a:r>
            <a:r>
              <a:rPr lang="en-US" altLang="zh-CN" sz="3000" kern="0" dirty="0" smtClean="0">
                <a:latin typeface="Segoe Print" panose="02000600000000000000" pitchFamily="2" charset="0"/>
                <a:ea typeface="+mn-ea"/>
              </a:rPr>
              <a:t>any </a:t>
            </a:r>
            <a:r>
              <a:rPr lang="en-US" altLang="zh-CN" sz="3000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n-ea"/>
              </a:rPr>
              <a:t>m</a:t>
            </a:r>
            <a:r>
              <a:rPr lang="en-US" altLang="zh-CN" sz="3000" kern="0" dirty="0" smtClean="0">
                <a:latin typeface="Segoe Print" panose="02000600000000000000" pitchFamily="2" charset="0"/>
                <a:ea typeface="+mn-ea"/>
              </a:rPr>
              <a:t>en, </a:t>
            </a:r>
            <a:r>
              <a:rPr lang="en-US" altLang="zh-CN" sz="3000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n-ea"/>
              </a:rPr>
              <a:t>m</a:t>
            </a:r>
            <a:r>
              <a:rPr lang="en-US" altLang="zh-CN" sz="3000" kern="0" dirty="0" smtClean="0">
                <a:latin typeface="Segoe Print" panose="02000600000000000000" pitchFamily="2" charset="0"/>
                <a:ea typeface="+mn-ea"/>
              </a:rPr>
              <a:t>any </a:t>
            </a:r>
            <a:r>
              <a:rPr lang="en-US" altLang="zh-CN" sz="3000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n-ea"/>
              </a:rPr>
              <a:t>m</a:t>
            </a:r>
            <a:r>
              <a:rPr lang="en-US" altLang="zh-CN" sz="3000" kern="0" dirty="0" smtClean="0">
                <a:latin typeface="Segoe Print" panose="02000600000000000000" pitchFamily="2" charset="0"/>
                <a:ea typeface="+mn-ea"/>
              </a:rPr>
              <a:t>inds.</a:t>
            </a:r>
          </a:p>
          <a:p>
            <a:pPr marL="228600" marR="0" lvl="0" indent="-228600" algn="l" defTabSz="914400" rtl="0" eaLnBrk="1" fontAlgn="base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r>
              <a:rPr lang="en-US" altLang="zh-CN" sz="3000" kern="0" dirty="0" smtClean="0">
                <a:latin typeface="Segoe Print" panose="02000600000000000000" pitchFamily="2" charset="0"/>
                <a:ea typeface="+mn-ea"/>
              </a:rPr>
              <a:t>4. </a:t>
            </a:r>
            <a:r>
              <a:rPr lang="en-US" altLang="zh-CN" sz="3000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n-ea"/>
              </a:rPr>
              <a:t>S</a:t>
            </a:r>
            <a:r>
              <a:rPr lang="en-US" altLang="zh-CN" sz="3000" kern="0" dirty="0" smtClean="0">
                <a:latin typeface="Segoe Print" panose="02000600000000000000" pitchFamily="2" charset="0"/>
                <a:ea typeface="+mn-ea"/>
              </a:rPr>
              <a:t>tuff </a:t>
            </a:r>
            <a:r>
              <a:rPr lang="en-US" altLang="zh-CN" sz="3000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n-ea"/>
              </a:rPr>
              <a:t>t</a:t>
            </a:r>
            <a:r>
              <a:rPr lang="en-US" altLang="zh-CN" sz="3000" kern="0" dirty="0" smtClean="0">
                <a:latin typeface="Segoe Print" panose="02000600000000000000" pitchFamily="2" charset="0"/>
                <a:ea typeface="+mn-ea"/>
              </a:rPr>
              <a:t>oday, </a:t>
            </a:r>
            <a:r>
              <a:rPr lang="en-US" altLang="zh-CN" sz="3000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n-ea"/>
              </a:rPr>
              <a:t>s</a:t>
            </a:r>
            <a:r>
              <a:rPr lang="en-US" altLang="zh-CN" sz="3000" kern="0" dirty="0" smtClean="0">
                <a:latin typeface="Segoe Print" panose="02000600000000000000" pitchFamily="2" charset="0"/>
                <a:ea typeface="+mn-ea"/>
              </a:rPr>
              <a:t>tarve </a:t>
            </a:r>
            <a:r>
              <a:rPr lang="en-US" altLang="zh-CN" sz="3000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n-ea"/>
              </a:rPr>
              <a:t>t</a:t>
            </a:r>
            <a:r>
              <a:rPr lang="en-US" altLang="zh-CN" sz="3000" kern="0" dirty="0" smtClean="0">
                <a:latin typeface="Segoe Print" panose="02000600000000000000" pitchFamily="2" charset="0"/>
                <a:ea typeface="+mn-ea"/>
              </a:rPr>
              <a:t>omorrow.</a:t>
            </a: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defRPr/>
            </a:pP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8"/>
          <p:cNvGrpSpPr/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pic>
          <p:nvPicPr>
            <p:cNvPr id="87" name="淘宝店chenying0907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淘宝店chenying0907 11"/>
            <p:cNvSpPr txBox="1">
              <a:spLocks noChangeArrowheads="1"/>
            </p:cNvSpPr>
            <p:nvPr/>
          </p:nvSpPr>
          <p:spPr bwMode="auto">
            <a:xfrm>
              <a:off x="1482806" y="458409"/>
              <a:ext cx="3773953" cy="46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 </a:t>
              </a:r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News Report</a:t>
              </a:r>
              <a:endParaRPr lang="zh-CN" altLang="zh-CN" sz="2400" i="1" dirty="0" smtClean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pic>
        <p:nvPicPr>
          <p:cNvPr id="90" name="图片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36099"/>
            <a:ext cx="3415104" cy="230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722728" y="2173407"/>
            <a:ext cx="8229600" cy="149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S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tarlight on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S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kyline,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G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a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laxy of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G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</a:rPr>
              <a:t>lamour</a:t>
            </a: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高楼摩天，星光灿烂；火树银花，瑰丽绝伦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 </a:t>
            </a:r>
          </a:p>
        </p:txBody>
      </p:sp>
      <p:pic>
        <p:nvPicPr>
          <p:cNvPr id="8" name="图片 7" descr="55e5f6f47dab9c32daa633cf7107307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60115" y="3516767"/>
            <a:ext cx="3747989" cy="25017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8"/>
          <p:cNvGrpSpPr/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pic>
          <p:nvPicPr>
            <p:cNvPr id="87" name="淘宝店chenying0907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淘宝店chenying0907 11"/>
            <p:cNvSpPr txBox="1">
              <a:spLocks noChangeArrowheads="1"/>
            </p:cNvSpPr>
            <p:nvPr/>
          </p:nvSpPr>
          <p:spPr bwMode="auto">
            <a:xfrm>
              <a:off x="1482806" y="458409"/>
              <a:ext cx="3883903" cy="46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 </a:t>
              </a:r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Advertisement</a:t>
              </a:r>
              <a:endParaRPr lang="zh-CN" altLang="zh-CN" sz="2400" i="1" dirty="0" smtClean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pic>
        <p:nvPicPr>
          <p:cNvPr id="90" name="图片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36099"/>
            <a:ext cx="3415104" cy="2306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362070" y="2244330"/>
            <a:ext cx="8229600" cy="149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FontTx/>
              <a:buNone/>
            </a:pPr>
            <a:endParaRPr lang="en-US" altLang="zh-CN" sz="2800" dirty="0" smtClean="0">
              <a:latin typeface="Comic Sans MS" panose="030F0702030302020204" pitchFamily="66" charset="0"/>
            </a:endParaRPr>
          </a:p>
          <a:p>
            <a:pPr eaLnBrk="1" hangingPunct="1"/>
            <a:r>
              <a:rPr lang="zh-CN" altLang="en-US" sz="3200" dirty="0" smtClean="0">
                <a:solidFill>
                  <a:srgbClr val="FF0000"/>
                </a:solidFill>
                <a:latin typeface="Segoe Print" pitchFamily="2" charset="0"/>
              </a:rPr>
              <a:t>S</a:t>
            </a:r>
            <a:r>
              <a:rPr lang="zh-CN" altLang="en-US" sz="3200" dirty="0" smtClean="0">
                <a:latin typeface="Segoe Print" pitchFamily="2" charset="0"/>
              </a:rPr>
              <a:t>ea, </a:t>
            </a:r>
            <a:r>
              <a:rPr lang="zh-CN" altLang="en-US" sz="3200" dirty="0" smtClean="0">
                <a:solidFill>
                  <a:srgbClr val="FF0000"/>
                </a:solidFill>
                <a:latin typeface="Segoe Print" pitchFamily="2" charset="0"/>
              </a:rPr>
              <a:t>s</a:t>
            </a:r>
            <a:r>
              <a:rPr lang="zh-CN" altLang="en-US" sz="3200" dirty="0" smtClean="0">
                <a:latin typeface="Segoe Print" pitchFamily="2" charset="0"/>
              </a:rPr>
              <a:t>un,</a:t>
            </a:r>
            <a:r>
              <a:rPr lang="zh-CN" altLang="en-US" sz="3200" dirty="0" smtClean="0">
                <a:solidFill>
                  <a:srgbClr val="FF0000"/>
                </a:solidFill>
                <a:latin typeface="Segoe Print" pitchFamily="2" charset="0"/>
              </a:rPr>
              <a:t> s</a:t>
            </a:r>
            <a:r>
              <a:rPr lang="zh-CN" altLang="en-US" sz="3200" dirty="0" smtClean="0">
                <a:latin typeface="Segoe Print" pitchFamily="2" charset="0"/>
              </a:rPr>
              <a:t>and, </a:t>
            </a:r>
            <a:r>
              <a:rPr lang="zh-CN" altLang="en-US" sz="3200" dirty="0" smtClean="0">
                <a:solidFill>
                  <a:srgbClr val="FF0000"/>
                </a:solidFill>
                <a:latin typeface="Segoe Print" pitchFamily="2" charset="0"/>
              </a:rPr>
              <a:t>s</a:t>
            </a:r>
            <a:r>
              <a:rPr lang="zh-CN" altLang="en-US" sz="3200" dirty="0" smtClean="0">
                <a:latin typeface="Segoe Print" pitchFamily="2" charset="0"/>
              </a:rPr>
              <a:t>eclusion-- and </a:t>
            </a:r>
            <a:r>
              <a:rPr lang="zh-CN" altLang="en-US" sz="3200" dirty="0" smtClean="0">
                <a:solidFill>
                  <a:srgbClr val="FF0000"/>
                </a:solidFill>
                <a:latin typeface="Segoe Print" pitchFamily="2" charset="0"/>
              </a:rPr>
              <a:t>S</a:t>
            </a:r>
            <a:r>
              <a:rPr lang="zh-CN" altLang="en-US" sz="3200" dirty="0" smtClean="0">
                <a:latin typeface="Segoe Print" pitchFamily="2" charset="0"/>
              </a:rPr>
              <a:t>pain!</a:t>
            </a:r>
          </a:p>
          <a:p>
            <a:pPr eaLnBrk="1" hangingPunct="1">
              <a:buFontTx/>
              <a:buNone/>
            </a:pPr>
            <a:endParaRPr lang="zh-CN" altLang="en-US" sz="2800" dirty="0" smtClean="0">
              <a:latin typeface="Comic Sans MS" panose="030F0702030302020204" pitchFamily="66" charset="0"/>
            </a:endParaRPr>
          </a:p>
        </p:txBody>
      </p:sp>
      <p:pic>
        <p:nvPicPr>
          <p:cNvPr id="8" name="图片 7" descr="7faa8ed4ed127497ceaf39df20102d6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06256">
            <a:off x="7929797" y="4038974"/>
            <a:ext cx="2998924" cy="20320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0" name="淘宝店chenying0907 356"/>
          <p:cNvGrpSpPr>
            <a:grpSpLocks noChangeAspect="1"/>
          </p:cNvGrpSpPr>
          <p:nvPr/>
        </p:nvGrpSpPr>
        <p:grpSpPr bwMode="auto">
          <a:xfrm>
            <a:off x="138190" y="1265115"/>
            <a:ext cx="3312811" cy="3376575"/>
            <a:chOff x="-296940" y="-3139790"/>
            <a:chExt cx="7126560" cy="7262578"/>
          </a:xfrm>
        </p:grpSpPr>
        <p:pic>
          <p:nvPicPr>
            <p:cNvPr id="6166" name="图片 35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3973013" flipH="1">
              <a:off x="4248830" y="1541997"/>
              <a:ext cx="2775454" cy="2386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8" name="图片 35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>
              <a:off x="-296940" y="-3139790"/>
              <a:ext cx="5850727" cy="7099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61" name="淘宝店chenying0907 355"/>
          <p:cNvGrpSpPr/>
          <p:nvPr/>
        </p:nvGrpSpPr>
        <p:grpSpPr bwMode="auto">
          <a:xfrm>
            <a:off x="1396445" y="2087563"/>
            <a:ext cx="8158718" cy="3840162"/>
            <a:chOff x="0" y="0"/>
            <a:chExt cx="8158215" cy="3839317"/>
          </a:xfrm>
        </p:grpSpPr>
        <p:sp>
          <p:nvSpPr>
            <p:cNvPr id="6164" name="淘宝店chenying0907 48"/>
            <p:cNvSpPr/>
            <p:nvPr/>
          </p:nvSpPr>
          <p:spPr bwMode="auto">
            <a:xfrm rot="157902">
              <a:off x="554" y="0"/>
              <a:ext cx="7244904" cy="3839317"/>
            </a:xfrm>
            <a:custGeom>
              <a:avLst/>
              <a:gdLst>
                <a:gd name="T0" fmla="*/ 863046 w 7245131"/>
                <a:gd name="T1" fmla="*/ 3707 h 3408812"/>
                <a:gd name="T2" fmla="*/ 1033632 w 7245131"/>
                <a:gd name="T3" fmla="*/ 29260 h 3408812"/>
                <a:gd name="T4" fmla="*/ 1391671 w 7245131"/>
                <a:gd name="T5" fmla="*/ 10708 h 3408812"/>
                <a:gd name="T6" fmla="*/ 1929813 w 7245131"/>
                <a:gd name="T7" fmla="*/ 3707 h 3408812"/>
                <a:gd name="T8" fmla="*/ 2672739 w 7245131"/>
                <a:gd name="T9" fmla="*/ 132442 h 3408812"/>
                <a:gd name="T10" fmla="*/ 3072777 w 7245131"/>
                <a:gd name="T11" fmla="*/ 3707 h 3408812"/>
                <a:gd name="T12" fmla="*/ 4308137 w 7245131"/>
                <a:gd name="T13" fmla="*/ 9093 h 3408812"/>
                <a:gd name="T14" fmla="*/ 4634828 w 7245131"/>
                <a:gd name="T15" fmla="*/ 153898 h 3408812"/>
                <a:gd name="T16" fmla="*/ 4920569 w 7245131"/>
                <a:gd name="T17" fmla="*/ 46618 h 3408812"/>
                <a:gd name="T18" fmla="*/ 5511100 w 7245131"/>
                <a:gd name="T19" fmla="*/ 68074 h 3408812"/>
                <a:gd name="T20" fmla="*/ 5853990 w 7245131"/>
                <a:gd name="T21" fmla="*/ 25162 h 3408812"/>
                <a:gd name="T22" fmla="*/ 6693386 w 7245131"/>
                <a:gd name="T23" fmla="*/ 0 h 3408812"/>
                <a:gd name="T24" fmla="*/ 7130300 w 7245131"/>
                <a:gd name="T25" fmla="*/ 68074 h 3408812"/>
                <a:gd name="T26" fmla="*/ 7244904 w 7245131"/>
                <a:gd name="T27" fmla="*/ 131446 h 3408812"/>
                <a:gd name="T28" fmla="*/ 7182636 w 7245131"/>
                <a:gd name="T29" fmla="*/ 1311518 h 3408812"/>
                <a:gd name="T30" fmla="*/ 7144537 w 7245131"/>
                <a:gd name="T31" fmla="*/ 1719180 h 3408812"/>
                <a:gd name="T32" fmla="*/ 7201685 w 7245131"/>
                <a:gd name="T33" fmla="*/ 2083929 h 3408812"/>
                <a:gd name="T34" fmla="*/ 7068340 w 7245131"/>
                <a:gd name="T35" fmla="*/ 2513046 h 3408812"/>
                <a:gd name="T36" fmla="*/ 7239784 w 7245131"/>
                <a:gd name="T37" fmla="*/ 2791973 h 3408812"/>
                <a:gd name="T38" fmla="*/ 7239784 w 7245131"/>
                <a:gd name="T39" fmla="*/ 3306913 h 3408812"/>
                <a:gd name="T40" fmla="*/ 7182636 w 7245131"/>
                <a:gd name="T41" fmla="*/ 3650207 h 3408812"/>
                <a:gd name="T42" fmla="*/ 7244904 w 7245131"/>
                <a:gd name="T43" fmla="*/ 3839317 h 3408812"/>
                <a:gd name="T44" fmla="*/ 6550436 w 7245131"/>
                <a:gd name="T45" fmla="*/ 3714702 h 3408812"/>
                <a:gd name="T46" fmla="*/ 6207547 w 7245131"/>
                <a:gd name="T47" fmla="*/ 3736158 h 3408812"/>
                <a:gd name="T48" fmla="*/ 5559867 w 7245131"/>
                <a:gd name="T49" fmla="*/ 3757614 h 3408812"/>
                <a:gd name="T50" fmla="*/ 5140780 w 7245131"/>
                <a:gd name="T51" fmla="*/ 3800525 h 3408812"/>
                <a:gd name="T52" fmla="*/ 4645495 w 7245131"/>
                <a:gd name="T53" fmla="*/ 3779069 h 3408812"/>
                <a:gd name="T54" fmla="*/ 4054964 w 7245131"/>
                <a:gd name="T55" fmla="*/ 3779069 h 3408812"/>
                <a:gd name="T56" fmla="*/ 3689629 w 7245131"/>
                <a:gd name="T57" fmla="*/ 3837195 h 3408812"/>
                <a:gd name="T58" fmla="*/ 3110197 w 7245131"/>
                <a:gd name="T59" fmla="*/ 3824510 h 3408812"/>
                <a:gd name="T60" fmla="*/ 2702456 w 7245131"/>
                <a:gd name="T61" fmla="*/ 3757614 h 3408812"/>
                <a:gd name="T62" fmla="*/ 2400564 w 7245131"/>
                <a:gd name="T63" fmla="*/ 3839317 h 3408812"/>
                <a:gd name="T64" fmla="*/ 949911 w 7245131"/>
                <a:gd name="T65" fmla="*/ 3779069 h 3408812"/>
                <a:gd name="T66" fmla="*/ 187935 w 7245131"/>
                <a:gd name="T67" fmla="*/ 3821981 h 3408812"/>
                <a:gd name="T68" fmla="*/ 16651 w 7245131"/>
                <a:gd name="T69" fmla="*/ 3838985 h 3408812"/>
                <a:gd name="T70" fmla="*/ 96448 w 7245131"/>
                <a:gd name="T71" fmla="*/ 3522736 h 3408812"/>
                <a:gd name="T72" fmla="*/ 0 w 7245131"/>
                <a:gd name="T73" fmla="*/ 2988713 h 3408812"/>
                <a:gd name="T74" fmla="*/ 172646 w 7245131"/>
                <a:gd name="T75" fmla="*/ 2879060 h 3408812"/>
                <a:gd name="T76" fmla="*/ 153596 w 7245131"/>
                <a:gd name="T77" fmla="*/ 2685957 h 3408812"/>
                <a:gd name="T78" fmla="*/ 1201 w 7245131"/>
                <a:gd name="T79" fmla="*/ 2449943 h 3408812"/>
                <a:gd name="T80" fmla="*/ 96448 w 7245131"/>
                <a:gd name="T81" fmla="*/ 2020825 h 3408812"/>
                <a:gd name="T82" fmla="*/ 0 w 7245131"/>
                <a:gd name="T83" fmla="*/ 1824788 h 3408812"/>
                <a:gd name="T84" fmla="*/ 39300 w 7245131"/>
                <a:gd name="T85" fmla="*/ 1291326 h 3408812"/>
                <a:gd name="T86" fmla="*/ 0 w 7245131"/>
                <a:gd name="T87" fmla="*/ 0 h 34088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45131" h="3408812">
                  <a:moveTo>
                    <a:pt x="0" y="0"/>
                  </a:moveTo>
                  <a:lnTo>
                    <a:pt x="861412" y="0"/>
                  </a:lnTo>
                  <a:lnTo>
                    <a:pt x="863073" y="3291"/>
                  </a:lnTo>
                  <a:lnTo>
                    <a:pt x="864719" y="0"/>
                  </a:lnTo>
                  <a:lnTo>
                    <a:pt x="944475" y="0"/>
                  </a:lnTo>
                  <a:lnTo>
                    <a:pt x="1033664" y="25979"/>
                  </a:lnTo>
                  <a:cubicBezTo>
                    <a:pt x="1103228" y="46242"/>
                    <a:pt x="1173078" y="65292"/>
                    <a:pt x="1244073" y="79491"/>
                  </a:cubicBezTo>
                  <a:cubicBezTo>
                    <a:pt x="1280008" y="86678"/>
                    <a:pt x="1333468" y="33410"/>
                    <a:pt x="1358373" y="22341"/>
                  </a:cubicBezTo>
                  <a:cubicBezTo>
                    <a:pt x="1367548" y="18263"/>
                    <a:pt x="1379279" y="13843"/>
                    <a:pt x="1391715" y="9507"/>
                  </a:cubicBezTo>
                  <a:lnTo>
                    <a:pt x="1420677" y="0"/>
                  </a:lnTo>
                  <a:lnTo>
                    <a:pt x="1889061" y="0"/>
                  </a:lnTo>
                  <a:lnTo>
                    <a:pt x="1929873" y="3291"/>
                  </a:lnTo>
                  <a:cubicBezTo>
                    <a:pt x="1952628" y="5819"/>
                    <a:pt x="1966545" y="31152"/>
                    <a:pt x="1987023" y="41391"/>
                  </a:cubicBezTo>
                  <a:cubicBezTo>
                    <a:pt x="2004984" y="50371"/>
                    <a:pt x="2024315" y="57462"/>
                    <a:pt x="2044173" y="60441"/>
                  </a:cubicBezTo>
                  <a:cubicBezTo>
                    <a:pt x="2311999" y="100615"/>
                    <a:pt x="2406696" y="100958"/>
                    <a:pt x="2672823" y="117591"/>
                  </a:cubicBezTo>
                  <a:cubicBezTo>
                    <a:pt x="2749023" y="111241"/>
                    <a:pt x="2827748" y="119006"/>
                    <a:pt x="2901423" y="98541"/>
                  </a:cubicBezTo>
                  <a:cubicBezTo>
                    <a:pt x="2945543" y="86285"/>
                    <a:pt x="2972282" y="36821"/>
                    <a:pt x="3015723" y="22341"/>
                  </a:cubicBezTo>
                  <a:lnTo>
                    <a:pt x="3072873" y="3291"/>
                  </a:lnTo>
                  <a:lnTo>
                    <a:pt x="3074843" y="0"/>
                  </a:lnTo>
                  <a:lnTo>
                    <a:pt x="4296332" y="0"/>
                  </a:lnTo>
                  <a:lnTo>
                    <a:pt x="4308272" y="8073"/>
                  </a:lnTo>
                  <a:cubicBezTo>
                    <a:pt x="4368319" y="49048"/>
                    <a:pt x="4292937" y="-3328"/>
                    <a:pt x="4501623" y="41391"/>
                  </a:cubicBezTo>
                  <a:cubicBezTo>
                    <a:pt x="4535060" y="48556"/>
                    <a:pt x="4565123" y="66791"/>
                    <a:pt x="4596873" y="79491"/>
                  </a:cubicBezTo>
                  <a:cubicBezTo>
                    <a:pt x="4609573" y="98541"/>
                    <a:pt x="4615923" y="123941"/>
                    <a:pt x="4634973" y="136641"/>
                  </a:cubicBezTo>
                  <a:cubicBezTo>
                    <a:pt x="4691809" y="174532"/>
                    <a:pt x="4769197" y="146020"/>
                    <a:pt x="4825473" y="136641"/>
                  </a:cubicBezTo>
                  <a:cubicBezTo>
                    <a:pt x="4844523" y="123941"/>
                    <a:pt x="4866434" y="114730"/>
                    <a:pt x="4882623" y="98541"/>
                  </a:cubicBezTo>
                  <a:cubicBezTo>
                    <a:pt x="4898812" y="82352"/>
                    <a:pt x="4902845" y="55694"/>
                    <a:pt x="4920723" y="41391"/>
                  </a:cubicBezTo>
                  <a:cubicBezTo>
                    <a:pt x="4936403" y="28847"/>
                    <a:pt x="4958823" y="28691"/>
                    <a:pt x="4977873" y="22341"/>
                  </a:cubicBezTo>
                  <a:cubicBezTo>
                    <a:pt x="5136623" y="28691"/>
                    <a:pt x="5295650" y="30071"/>
                    <a:pt x="5454123" y="41391"/>
                  </a:cubicBezTo>
                  <a:cubicBezTo>
                    <a:pt x="5474152" y="42822"/>
                    <a:pt x="5493312" y="51461"/>
                    <a:pt x="5511273" y="60441"/>
                  </a:cubicBezTo>
                  <a:cubicBezTo>
                    <a:pt x="5531751" y="70680"/>
                    <a:pt x="5549373" y="85841"/>
                    <a:pt x="5568423" y="98541"/>
                  </a:cubicBezTo>
                  <a:cubicBezTo>
                    <a:pt x="5619223" y="92191"/>
                    <a:pt x="5671156" y="91908"/>
                    <a:pt x="5720823" y="79491"/>
                  </a:cubicBezTo>
                  <a:cubicBezTo>
                    <a:pt x="5968660" y="17532"/>
                    <a:pt x="5661417" y="60892"/>
                    <a:pt x="5854173" y="22341"/>
                  </a:cubicBezTo>
                  <a:cubicBezTo>
                    <a:pt x="5886186" y="15939"/>
                    <a:pt x="5914295" y="10510"/>
                    <a:pt x="5939540" y="5880"/>
                  </a:cubicBezTo>
                  <a:lnTo>
                    <a:pt x="5973877" y="0"/>
                  </a:lnTo>
                  <a:lnTo>
                    <a:pt x="6693596" y="0"/>
                  </a:lnTo>
                  <a:lnTo>
                    <a:pt x="6711423" y="3291"/>
                  </a:lnTo>
                  <a:cubicBezTo>
                    <a:pt x="6750555" y="12322"/>
                    <a:pt x="6785640" y="38886"/>
                    <a:pt x="6825723" y="41391"/>
                  </a:cubicBezTo>
                  <a:lnTo>
                    <a:pt x="7130523" y="60441"/>
                  </a:lnTo>
                  <a:cubicBezTo>
                    <a:pt x="7203032" y="84611"/>
                    <a:pt x="7221761" y="96105"/>
                    <a:pt x="7239193" y="98191"/>
                  </a:cubicBezTo>
                  <a:lnTo>
                    <a:pt x="7245131" y="97532"/>
                  </a:lnTo>
                  <a:lnTo>
                    <a:pt x="7245131" y="116707"/>
                  </a:lnTo>
                  <a:lnTo>
                    <a:pt x="7245131" y="1034797"/>
                  </a:lnTo>
                  <a:lnTo>
                    <a:pt x="7240011" y="1050157"/>
                  </a:lnTo>
                  <a:cubicBezTo>
                    <a:pt x="7166153" y="1197873"/>
                    <a:pt x="7230744" y="1020809"/>
                    <a:pt x="7182861" y="1164457"/>
                  </a:cubicBezTo>
                  <a:cubicBezTo>
                    <a:pt x="7176511" y="1227957"/>
                    <a:pt x="7175572" y="1292233"/>
                    <a:pt x="7163811" y="1354957"/>
                  </a:cubicBezTo>
                  <a:cubicBezTo>
                    <a:pt x="7156410" y="1394430"/>
                    <a:pt x="7125711" y="1469257"/>
                    <a:pt x="7125711" y="1469257"/>
                  </a:cubicBezTo>
                  <a:cubicBezTo>
                    <a:pt x="7132061" y="1488307"/>
                    <a:pt x="7139477" y="1507034"/>
                    <a:pt x="7144761" y="1526407"/>
                  </a:cubicBezTo>
                  <a:cubicBezTo>
                    <a:pt x="7158539" y="1576925"/>
                    <a:pt x="7166302" y="1629131"/>
                    <a:pt x="7182861" y="1678807"/>
                  </a:cubicBezTo>
                  <a:lnTo>
                    <a:pt x="7220961" y="1793107"/>
                  </a:lnTo>
                  <a:cubicBezTo>
                    <a:pt x="7214611" y="1812157"/>
                    <a:pt x="7214455" y="1834577"/>
                    <a:pt x="7201911" y="1850257"/>
                  </a:cubicBezTo>
                  <a:cubicBezTo>
                    <a:pt x="7187608" y="1868135"/>
                    <a:pt x="7162144" y="1873457"/>
                    <a:pt x="7144761" y="1888357"/>
                  </a:cubicBezTo>
                  <a:cubicBezTo>
                    <a:pt x="7117488" y="1911734"/>
                    <a:pt x="7093961" y="1939157"/>
                    <a:pt x="7068561" y="1964557"/>
                  </a:cubicBezTo>
                  <a:cubicBezTo>
                    <a:pt x="7032267" y="2073439"/>
                    <a:pt x="7030454" y="2053425"/>
                    <a:pt x="7068561" y="2231257"/>
                  </a:cubicBezTo>
                  <a:cubicBezTo>
                    <a:pt x="7073358" y="2253644"/>
                    <a:pt x="7093353" y="2269776"/>
                    <a:pt x="7106661" y="2288407"/>
                  </a:cubicBezTo>
                  <a:cubicBezTo>
                    <a:pt x="7125115" y="2314243"/>
                    <a:pt x="7145604" y="2338596"/>
                    <a:pt x="7163811" y="2364607"/>
                  </a:cubicBezTo>
                  <a:cubicBezTo>
                    <a:pt x="7190070" y="2402120"/>
                    <a:pt x="7214611" y="2440807"/>
                    <a:pt x="7240011" y="2478907"/>
                  </a:cubicBezTo>
                  <a:lnTo>
                    <a:pt x="7245131" y="2486587"/>
                  </a:lnTo>
                  <a:lnTo>
                    <a:pt x="7245131" y="2921644"/>
                  </a:lnTo>
                  <a:lnTo>
                    <a:pt x="7240011" y="2936107"/>
                  </a:lnTo>
                  <a:cubicBezTo>
                    <a:pt x="7229772" y="2956585"/>
                    <a:pt x="7214611" y="2974207"/>
                    <a:pt x="7201911" y="2993257"/>
                  </a:cubicBezTo>
                  <a:cubicBezTo>
                    <a:pt x="7189211" y="3044057"/>
                    <a:pt x="7153542" y="3094310"/>
                    <a:pt x="7163811" y="3145657"/>
                  </a:cubicBezTo>
                  <a:cubicBezTo>
                    <a:pt x="7170161" y="3177407"/>
                    <a:pt x="7169463" y="3211430"/>
                    <a:pt x="7182861" y="3240907"/>
                  </a:cubicBezTo>
                  <a:cubicBezTo>
                    <a:pt x="7195813" y="3269401"/>
                    <a:pt x="7216364" y="3301608"/>
                    <a:pt x="7240071" y="3332020"/>
                  </a:cubicBezTo>
                  <a:lnTo>
                    <a:pt x="7245131" y="3337921"/>
                  </a:lnTo>
                  <a:lnTo>
                    <a:pt x="7245131" y="3408812"/>
                  </a:lnTo>
                  <a:lnTo>
                    <a:pt x="6643452" y="3408812"/>
                  </a:lnTo>
                  <a:lnTo>
                    <a:pt x="6607791" y="3355320"/>
                  </a:lnTo>
                  <a:cubicBezTo>
                    <a:pt x="6590544" y="3334624"/>
                    <a:pt x="6569691" y="3317220"/>
                    <a:pt x="6550641" y="3298170"/>
                  </a:cubicBezTo>
                  <a:cubicBezTo>
                    <a:pt x="6340791" y="3245707"/>
                    <a:pt x="6586414" y="3281698"/>
                    <a:pt x="6436341" y="3336270"/>
                  </a:cubicBezTo>
                  <a:cubicBezTo>
                    <a:pt x="6382301" y="3355921"/>
                    <a:pt x="6322041" y="3348970"/>
                    <a:pt x="6264891" y="3355320"/>
                  </a:cubicBezTo>
                  <a:cubicBezTo>
                    <a:pt x="6245841" y="3342620"/>
                    <a:pt x="6228219" y="3327459"/>
                    <a:pt x="6207741" y="3317220"/>
                  </a:cubicBezTo>
                  <a:cubicBezTo>
                    <a:pt x="6133477" y="3280088"/>
                    <a:pt x="5959545" y="3276616"/>
                    <a:pt x="5921991" y="3279120"/>
                  </a:cubicBezTo>
                  <a:cubicBezTo>
                    <a:pt x="5899146" y="3280643"/>
                    <a:pt x="5883891" y="3304520"/>
                    <a:pt x="5864841" y="3317220"/>
                  </a:cubicBezTo>
                  <a:lnTo>
                    <a:pt x="5560041" y="3336270"/>
                  </a:lnTo>
                  <a:cubicBezTo>
                    <a:pt x="5519958" y="3338775"/>
                    <a:pt x="5485355" y="3367768"/>
                    <a:pt x="5445741" y="3374370"/>
                  </a:cubicBezTo>
                  <a:cubicBezTo>
                    <a:pt x="5370317" y="3386941"/>
                    <a:pt x="5293341" y="3387070"/>
                    <a:pt x="5217141" y="3393420"/>
                  </a:cubicBezTo>
                  <a:cubicBezTo>
                    <a:pt x="5191741" y="3387070"/>
                    <a:pt x="5166499" y="3380050"/>
                    <a:pt x="5140941" y="3374370"/>
                  </a:cubicBezTo>
                  <a:cubicBezTo>
                    <a:pt x="4923279" y="3326001"/>
                    <a:pt x="5155327" y="3382729"/>
                    <a:pt x="4969491" y="3336270"/>
                  </a:cubicBezTo>
                  <a:cubicBezTo>
                    <a:pt x="4880591" y="3329920"/>
                    <a:pt x="4791764" y="3311986"/>
                    <a:pt x="4702791" y="3317220"/>
                  </a:cubicBezTo>
                  <a:cubicBezTo>
                    <a:pt x="4679935" y="3318564"/>
                    <a:pt x="4667361" y="3348080"/>
                    <a:pt x="4645641" y="3355320"/>
                  </a:cubicBezTo>
                  <a:cubicBezTo>
                    <a:pt x="4608998" y="3367534"/>
                    <a:pt x="4569441" y="3368020"/>
                    <a:pt x="4531341" y="3374370"/>
                  </a:cubicBezTo>
                  <a:lnTo>
                    <a:pt x="4112241" y="3393420"/>
                  </a:lnTo>
                  <a:cubicBezTo>
                    <a:pt x="4089364" y="3392505"/>
                    <a:pt x="4077542" y="3359810"/>
                    <a:pt x="4055091" y="3355320"/>
                  </a:cubicBezTo>
                  <a:cubicBezTo>
                    <a:pt x="3980112" y="3340324"/>
                    <a:pt x="3902691" y="3342620"/>
                    <a:pt x="3826491" y="3336270"/>
                  </a:cubicBezTo>
                  <a:cubicBezTo>
                    <a:pt x="3794741" y="3348970"/>
                    <a:pt x="3761827" y="3359077"/>
                    <a:pt x="3731241" y="3374370"/>
                  </a:cubicBezTo>
                  <a:cubicBezTo>
                    <a:pt x="3715883" y="3382050"/>
                    <a:pt x="3704220" y="3398269"/>
                    <a:pt x="3689745" y="3406928"/>
                  </a:cubicBezTo>
                  <a:lnTo>
                    <a:pt x="3684423" y="3408812"/>
                  </a:lnTo>
                  <a:lnTo>
                    <a:pt x="3134075" y="3408812"/>
                  </a:lnTo>
                  <a:lnTo>
                    <a:pt x="3110294" y="3395665"/>
                  </a:lnTo>
                  <a:cubicBezTo>
                    <a:pt x="3056296" y="3361754"/>
                    <a:pt x="3106853" y="3362072"/>
                    <a:pt x="2969241" y="3336270"/>
                  </a:cubicBezTo>
                  <a:cubicBezTo>
                    <a:pt x="2906517" y="3324509"/>
                    <a:pt x="2842241" y="3323570"/>
                    <a:pt x="2778741" y="3317220"/>
                  </a:cubicBezTo>
                  <a:lnTo>
                    <a:pt x="2702541" y="3336270"/>
                  </a:lnTo>
                  <a:cubicBezTo>
                    <a:pt x="2651741" y="3348970"/>
                    <a:pt x="2600659" y="3360592"/>
                    <a:pt x="2550141" y="3374370"/>
                  </a:cubicBezTo>
                  <a:cubicBezTo>
                    <a:pt x="2530768" y="3379654"/>
                    <a:pt x="2512593" y="3389064"/>
                    <a:pt x="2492991" y="3393420"/>
                  </a:cubicBezTo>
                  <a:lnTo>
                    <a:pt x="2400639" y="3408812"/>
                  </a:lnTo>
                  <a:lnTo>
                    <a:pt x="1015784" y="3408812"/>
                  </a:lnTo>
                  <a:lnTo>
                    <a:pt x="1004964" y="3400688"/>
                  </a:lnTo>
                  <a:cubicBezTo>
                    <a:pt x="987105" y="3384775"/>
                    <a:pt x="969955" y="3366439"/>
                    <a:pt x="949941" y="3355320"/>
                  </a:cubicBezTo>
                  <a:cubicBezTo>
                    <a:pt x="932388" y="3345568"/>
                    <a:pt x="912598" y="3332969"/>
                    <a:pt x="892791" y="3336270"/>
                  </a:cubicBezTo>
                  <a:cubicBezTo>
                    <a:pt x="870207" y="3340034"/>
                    <a:pt x="858461" y="3372520"/>
                    <a:pt x="835641" y="3374370"/>
                  </a:cubicBezTo>
                  <a:cubicBezTo>
                    <a:pt x="620354" y="3391826"/>
                    <a:pt x="403841" y="3387070"/>
                    <a:pt x="187941" y="3393420"/>
                  </a:cubicBezTo>
                  <a:lnTo>
                    <a:pt x="218725" y="3408812"/>
                  </a:lnTo>
                  <a:lnTo>
                    <a:pt x="16442" y="3408812"/>
                  </a:lnTo>
                  <a:lnTo>
                    <a:pt x="16652" y="3408517"/>
                  </a:lnTo>
                  <a:cubicBezTo>
                    <a:pt x="23282" y="3399069"/>
                    <a:pt x="30773" y="3388171"/>
                    <a:pt x="39301" y="3375379"/>
                  </a:cubicBezTo>
                  <a:cubicBezTo>
                    <a:pt x="64701" y="3362679"/>
                    <a:pt x="98995" y="3360387"/>
                    <a:pt x="115501" y="3337279"/>
                  </a:cubicBezTo>
                  <a:cubicBezTo>
                    <a:pt x="164458" y="3268740"/>
                    <a:pt x="117465" y="3190770"/>
                    <a:pt x="96451" y="3127729"/>
                  </a:cubicBezTo>
                  <a:cubicBezTo>
                    <a:pt x="64701" y="3121379"/>
                    <a:pt x="32809" y="3115703"/>
                    <a:pt x="1201" y="3108679"/>
                  </a:cubicBezTo>
                  <a:lnTo>
                    <a:pt x="0" y="3108514"/>
                  </a:lnTo>
                  <a:lnTo>
                    <a:pt x="0" y="2653587"/>
                  </a:lnTo>
                  <a:lnTo>
                    <a:pt x="18193" y="2637287"/>
                  </a:lnTo>
                  <a:cubicBezTo>
                    <a:pt x="48044" y="2613292"/>
                    <a:pt x="20165" y="2656971"/>
                    <a:pt x="96451" y="2613379"/>
                  </a:cubicBezTo>
                  <a:cubicBezTo>
                    <a:pt x="124018" y="2597627"/>
                    <a:pt x="147251" y="2575279"/>
                    <a:pt x="172651" y="2556229"/>
                  </a:cubicBezTo>
                  <a:cubicBezTo>
                    <a:pt x="210299" y="2543680"/>
                    <a:pt x="260094" y="2532651"/>
                    <a:pt x="286951" y="2499079"/>
                  </a:cubicBezTo>
                  <a:cubicBezTo>
                    <a:pt x="299495" y="2483399"/>
                    <a:pt x="299651" y="2460979"/>
                    <a:pt x="306001" y="2441929"/>
                  </a:cubicBezTo>
                  <a:cubicBezTo>
                    <a:pt x="243162" y="2420983"/>
                    <a:pt x="221938" y="2415151"/>
                    <a:pt x="153601" y="2384779"/>
                  </a:cubicBezTo>
                  <a:cubicBezTo>
                    <a:pt x="127651" y="2373245"/>
                    <a:pt x="103503" y="2357866"/>
                    <a:pt x="77401" y="2346679"/>
                  </a:cubicBezTo>
                  <a:cubicBezTo>
                    <a:pt x="58944" y="2338769"/>
                    <a:pt x="28406" y="2345979"/>
                    <a:pt x="20251" y="2327629"/>
                  </a:cubicBezTo>
                  <a:cubicBezTo>
                    <a:pt x="-541" y="2280846"/>
                    <a:pt x="7551" y="2226029"/>
                    <a:pt x="1201" y="2175229"/>
                  </a:cubicBezTo>
                  <a:cubicBezTo>
                    <a:pt x="20251" y="2156179"/>
                    <a:pt x="43407" y="2140495"/>
                    <a:pt x="58351" y="2118079"/>
                  </a:cubicBezTo>
                  <a:cubicBezTo>
                    <a:pt x="69490" y="2101371"/>
                    <a:pt x="75055" y="2080872"/>
                    <a:pt x="77401" y="2060929"/>
                  </a:cubicBezTo>
                  <a:cubicBezTo>
                    <a:pt x="87815" y="1972413"/>
                    <a:pt x="90101" y="1883129"/>
                    <a:pt x="96451" y="1794229"/>
                  </a:cubicBezTo>
                  <a:cubicBezTo>
                    <a:pt x="80905" y="1747590"/>
                    <a:pt x="68726" y="1702074"/>
                    <a:pt x="39301" y="1660879"/>
                  </a:cubicBezTo>
                  <a:cubicBezTo>
                    <a:pt x="31472" y="1649918"/>
                    <a:pt x="21947" y="1640393"/>
                    <a:pt x="11998" y="1631227"/>
                  </a:cubicBezTo>
                  <a:lnTo>
                    <a:pt x="0" y="1620173"/>
                  </a:lnTo>
                  <a:lnTo>
                    <a:pt x="0" y="1162856"/>
                  </a:lnTo>
                  <a:lnTo>
                    <a:pt x="17311" y="1160215"/>
                  </a:lnTo>
                  <a:cubicBezTo>
                    <a:pt x="29303" y="1159085"/>
                    <a:pt x="39100" y="1156567"/>
                    <a:pt x="39301" y="1146529"/>
                  </a:cubicBezTo>
                  <a:cubicBezTo>
                    <a:pt x="45528" y="835182"/>
                    <a:pt x="13901" y="524229"/>
                    <a:pt x="1201" y="213079"/>
                  </a:cubicBezTo>
                  <a:lnTo>
                    <a:pt x="0" y="22567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 cstate="print"/>
              <a:srcRect/>
              <a:tile tx="0" ty="0" sx="100000" sy="100000" flip="none" algn="tl"/>
            </a:blipFill>
            <a:ln>
              <a:noFill/>
            </a:ln>
            <a:effectLst>
              <a:outerShdw sx="98000" sy="98000" algn="ctr" rotWithShape="0">
                <a:schemeClr val="tx1">
                  <a:alpha val="3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6165" name="淘宝店chenying0907 49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3369" y="972415"/>
              <a:ext cx="3322116" cy="2687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62" name="图片 35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46295" y="4357759"/>
            <a:ext cx="2086409" cy="2500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3" name="淘宝店chenying0907 5"/>
          <p:cNvSpPr>
            <a:spLocks noEditPoints="1"/>
          </p:cNvSpPr>
          <p:nvPr/>
        </p:nvSpPr>
        <p:spPr bwMode="auto">
          <a:xfrm>
            <a:off x="1616027" y="2282399"/>
            <a:ext cx="1701905" cy="1594201"/>
          </a:xfrm>
          <a:custGeom>
            <a:avLst/>
            <a:gdLst>
              <a:gd name="T0" fmla="*/ 1664804 w 184"/>
              <a:gd name="T1" fmla="*/ 676460 h 172"/>
              <a:gd name="T2" fmla="*/ 776909 w 184"/>
              <a:gd name="T3" fmla="*/ 315063 h 172"/>
              <a:gd name="T4" fmla="*/ 1035878 w 184"/>
              <a:gd name="T5" fmla="*/ 185331 h 172"/>
              <a:gd name="T6" fmla="*/ 1119118 w 184"/>
              <a:gd name="T7" fmla="*/ 185331 h 172"/>
              <a:gd name="T8" fmla="*/ 1156114 w 184"/>
              <a:gd name="T9" fmla="*/ 213131 h 172"/>
              <a:gd name="T10" fmla="*/ 628926 w 184"/>
              <a:gd name="T11" fmla="*/ 352130 h 172"/>
              <a:gd name="T12" fmla="*/ 906393 w 184"/>
              <a:gd name="T13" fmla="*/ 315063 h 172"/>
              <a:gd name="T14" fmla="*/ 1230105 w 184"/>
              <a:gd name="T15" fmla="*/ 277997 h 172"/>
              <a:gd name="T16" fmla="*/ 453197 w 184"/>
              <a:gd name="T17" fmla="*/ 315063 h 172"/>
              <a:gd name="T18" fmla="*/ 1285599 w 184"/>
              <a:gd name="T19" fmla="*/ 259464 h 172"/>
              <a:gd name="T20" fmla="*/ 1313346 w 184"/>
              <a:gd name="T21" fmla="*/ 565261 h 172"/>
              <a:gd name="T22" fmla="*/ 1146865 w 184"/>
              <a:gd name="T23" fmla="*/ 463328 h 172"/>
              <a:gd name="T24" fmla="*/ 1109870 w 184"/>
              <a:gd name="T25" fmla="*/ 1111988 h 172"/>
              <a:gd name="T26" fmla="*/ 693668 w 184"/>
              <a:gd name="T27" fmla="*/ 1102722 h 172"/>
              <a:gd name="T28" fmla="*/ 878647 w 184"/>
              <a:gd name="T29" fmla="*/ 1288053 h 172"/>
              <a:gd name="T30" fmla="*/ 1082123 w 184"/>
              <a:gd name="T31" fmla="*/ 1288053 h 172"/>
              <a:gd name="T32" fmla="*/ 1331843 w 184"/>
              <a:gd name="T33" fmla="*/ 722792 h 172"/>
              <a:gd name="T34" fmla="*/ 1498324 w 184"/>
              <a:gd name="T35" fmla="*/ 546728 h 172"/>
              <a:gd name="T36" fmla="*/ 1368839 w 184"/>
              <a:gd name="T37" fmla="*/ 481862 h 172"/>
              <a:gd name="T38" fmla="*/ 1322595 w 184"/>
              <a:gd name="T39" fmla="*/ 361396 h 172"/>
              <a:gd name="T40" fmla="*/ 749162 w 184"/>
              <a:gd name="T41" fmla="*/ 352130 h 172"/>
              <a:gd name="T42" fmla="*/ 906393 w 184"/>
              <a:gd name="T43" fmla="*/ 537461 h 172"/>
              <a:gd name="T44" fmla="*/ 249721 w 184"/>
              <a:gd name="T45" fmla="*/ 871058 h 172"/>
              <a:gd name="T46" fmla="*/ 1193110 w 184"/>
              <a:gd name="T47" fmla="*/ 565261 h 172"/>
              <a:gd name="T48" fmla="*/ 943389 w 184"/>
              <a:gd name="T49" fmla="*/ 500395 h 172"/>
              <a:gd name="T50" fmla="*/ 1202359 w 184"/>
              <a:gd name="T51" fmla="*/ 593060 h 172"/>
              <a:gd name="T52" fmla="*/ 619677 w 184"/>
              <a:gd name="T53" fmla="*/ 769125 h 172"/>
              <a:gd name="T54" fmla="*/ 517939 w 184"/>
              <a:gd name="T55" fmla="*/ 824725 h 172"/>
              <a:gd name="T56" fmla="*/ 767660 w 184"/>
              <a:gd name="T57" fmla="*/ 694993 h 172"/>
              <a:gd name="T58" fmla="*/ 55493 w 184"/>
              <a:gd name="T59" fmla="*/ 769125 h 172"/>
              <a:gd name="T60" fmla="*/ 1035878 w 184"/>
              <a:gd name="T61" fmla="*/ 769125 h 172"/>
              <a:gd name="T62" fmla="*/ 1137616 w 184"/>
              <a:gd name="T63" fmla="*/ 815458 h 172"/>
              <a:gd name="T64" fmla="*/ 1267101 w 184"/>
              <a:gd name="T65" fmla="*/ 1010056 h 172"/>
              <a:gd name="T66" fmla="*/ 943389 w 184"/>
              <a:gd name="T67" fmla="*/ 852524 h 172"/>
              <a:gd name="T68" fmla="*/ 1091372 w 184"/>
              <a:gd name="T69" fmla="*/ 889591 h 172"/>
              <a:gd name="T70" fmla="*/ 1091372 w 184"/>
              <a:gd name="T71" fmla="*/ 945190 h 172"/>
              <a:gd name="T72" fmla="*/ 342210 w 184"/>
              <a:gd name="T73" fmla="*/ 1149055 h 172"/>
              <a:gd name="T74" fmla="*/ 869398 w 184"/>
              <a:gd name="T75" fmla="*/ 1065656 h 172"/>
              <a:gd name="T76" fmla="*/ 860149 w 184"/>
              <a:gd name="T77" fmla="*/ 1093455 h 172"/>
              <a:gd name="T78" fmla="*/ 1239354 w 184"/>
              <a:gd name="T79" fmla="*/ 1158321 h 172"/>
              <a:gd name="T80" fmla="*/ 517939 w 184"/>
              <a:gd name="T81" fmla="*/ 1241720 h 172"/>
              <a:gd name="T82" fmla="*/ 536437 w 184"/>
              <a:gd name="T83" fmla="*/ 1260253 h 172"/>
              <a:gd name="T84" fmla="*/ 647424 w 184"/>
              <a:gd name="T85" fmla="*/ 1278787 h 172"/>
              <a:gd name="T86" fmla="*/ 712166 w 184"/>
              <a:gd name="T87" fmla="*/ 1334386 h 172"/>
              <a:gd name="T88" fmla="*/ 943389 w 184"/>
              <a:gd name="T89" fmla="*/ 1334386 h 172"/>
              <a:gd name="T90" fmla="*/ 813904 w 184"/>
              <a:gd name="T91" fmla="*/ 1352919 h 172"/>
              <a:gd name="T92" fmla="*/ 702917 w 184"/>
              <a:gd name="T93" fmla="*/ 1417785 h 172"/>
              <a:gd name="T94" fmla="*/ 1248603 w 184"/>
              <a:gd name="T95" fmla="*/ 1482651 h 172"/>
              <a:gd name="T96" fmla="*/ 1072874 w 184"/>
              <a:gd name="T97" fmla="*/ 1334386 h 172"/>
              <a:gd name="T98" fmla="*/ 749162 w 184"/>
              <a:gd name="T99" fmla="*/ 843258 h 172"/>
              <a:gd name="T100" fmla="*/ 360708 w 184"/>
              <a:gd name="T101" fmla="*/ 657926 h 172"/>
              <a:gd name="T102" fmla="*/ 1544568 w 184"/>
              <a:gd name="T103" fmla="*/ 472595 h 172"/>
              <a:gd name="T104" fmla="*/ 1461328 w 184"/>
              <a:gd name="T105" fmla="*/ 342863 h 172"/>
              <a:gd name="T106" fmla="*/ 332961 w 184"/>
              <a:gd name="T107" fmla="*/ 268731 h 172"/>
              <a:gd name="T108" fmla="*/ 499441 w 184"/>
              <a:gd name="T109" fmla="*/ 176065 h 172"/>
              <a:gd name="T110" fmla="*/ 1035878 w 184"/>
              <a:gd name="T111" fmla="*/ 64866 h 172"/>
              <a:gd name="T112" fmla="*/ 1516822 w 184"/>
              <a:gd name="T113" fmla="*/ 444795 h 172"/>
              <a:gd name="T114" fmla="*/ 1054376 w 184"/>
              <a:gd name="T115" fmla="*/ 1519717 h 172"/>
              <a:gd name="T116" fmla="*/ 508690 w 184"/>
              <a:gd name="T117" fmla="*/ 1436318 h 172"/>
              <a:gd name="T118" fmla="*/ 628926 w 184"/>
              <a:gd name="T119" fmla="*/ 101932 h 172"/>
              <a:gd name="T120" fmla="*/ 906393 w 184"/>
              <a:gd name="T121" fmla="*/ 92666 h 17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84" h="172">
                <a:moveTo>
                  <a:pt x="87" y="3"/>
                </a:moveTo>
                <a:cubicBezTo>
                  <a:pt x="86" y="3"/>
                  <a:pt x="86" y="6"/>
                  <a:pt x="84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5"/>
                  <a:pt x="86" y="6"/>
                  <a:pt x="85" y="4"/>
                </a:cubicBezTo>
                <a:cubicBezTo>
                  <a:pt x="76" y="5"/>
                  <a:pt x="66" y="7"/>
                  <a:pt x="60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5" y="12"/>
                  <a:pt x="52" y="16"/>
                  <a:pt x="52" y="18"/>
                </a:cubicBezTo>
                <a:cubicBezTo>
                  <a:pt x="50" y="17"/>
                  <a:pt x="53" y="16"/>
                  <a:pt x="51" y="15"/>
                </a:cubicBezTo>
                <a:cubicBezTo>
                  <a:pt x="50" y="16"/>
                  <a:pt x="49" y="17"/>
                  <a:pt x="49" y="18"/>
                </a:cubicBezTo>
                <a:cubicBezTo>
                  <a:pt x="33" y="21"/>
                  <a:pt x="27" y="39"/>
                  <a:pt x="17" y="51"/>
                </a:cubicBezTo>
                <a:cubicBezTo>
                  <a:pt x="18" y="54"/>
                  <a:pt x="17" y="54"/>
                  <a:pt x="17" y="57"/>
                </a:cubicBezTo>
                <a:cubicBezTo>
                  <a:pt x="0" y="80"/>
                  <a:pt x="14" y="126"/>
                  <a:pt x="28" y="144"/>
                </a:cubicBezTo>
                <a:cubicBezTo>
                  <a:pt x="43" y="163"/>
                  <a:pt x="66" y="172"/>
                  <a:pt x="90" y="172"/>
                </a:cubicBezTo>
                <a:cubicBezTo>
                  <a:pt x="136" y="172"/>
                  <a:pt x="184" y="139"/>
                  <a:pt x="178" y="88"/>
                </a:cubicBezTo>
                <a:cubicBezTo>
                  <a:pt x="179" y="88"/>
                  <a:pt x="179" y="87"/>
                  <a:pt x="180" y="87"/>
                </a:cubicBezTo>
                <a:cubicBezTo>
                  <a:pt x="180" y="87"/>
                  <a:pt x="181" y="87"/>
                  <a:pt x="181" y="87"/>
                </a:cubicBezTo>
                <a:cubicBezTo>
                  <a:pt x="179" y="84"/>
                  <a:pt x="180" y="80"/>
                  <a:pt x="179" y="77"/>
                </a:cubicBezTo>
                <a:cubicBezTo>
                  <a:pt x="180" y="77"/>
                  <a:pt x="179" y="80"/>
                  <a:pt x="181" y="80"/>
                </a:cubicBezTo>
                <a:cubicBezTo>
                  <a:pt x="181" y="80"/>
                  <a:pt x="181" y="80"/>
                  <a:pt x="181" y="80"/>
                </a:cubicBezTo>
                <a:cubicBezTo>
                  <a:pt x="181" y="77"/>
                  <a:pt x="182" y="75"/>
                  <a:pt x="180" y="73"/>
                </a:cubicBezTo>
                <a:cubicBezTo>
                  <a:pt x="181" y="72"/>
                  <a:pt x="182" y="71"/>
                  <a:pt x="182" y="70"/>
                </a:cubicBezTo>
                <a:cubicBezTo>
                  <a:pt x="181" y="69"/>
                  <a:pt x="181" y="67"/>
                  <a:pt x="180" y="66"/>
                </a:cubicBezTo>
                <a:cubicBezTo>
                  <a:pt x="180" y="66"/>
                  <a:pt x="180" y="66"/>
                  <a:pt x="180" y="66"/>
                </a:cubicBezTo>
                <a:cubicBezTo>
                  <a:pt x="182" y="66"/>
                  <a:pt x="181" y="64"/>
                  <a:pt x="182" y="63"/>
                </a:cubicBezTo>
                <a:cubicBezTo>
                  <a:pt x="176" y="58"/>
                  <a:pt x="169" y="51"/>
                  <a:pt x="168" y="44"/>
                </a:cubicBezTo>
                <a:cubicBezTo>
                  <a:pt x="160" y="37"/>
                  <a:pt x="152" y="21"/>
                  <a:pt x="138" y="18"/>
                </a:cubicBezTo>
                <a:cubicBezTo>
                  <a:pt x="135" y="12"/>
                  <a:pt x="124" y="8"/>
                  <a:pt x="119" y="8"/>
                </a:cubicBezTo>
                <a:cubicBezTo>
                  <a:pt x="115" y="4"/>
                  <a:pt x="107" y="3"/>
                  <a:pt x="100" y="3"/>
                </a:cubicBezTo>
                <a:cubicBezTo>
                  <a:pt x="99" y="3"/>
                  <a:pt x="98" y="3"/>
                  <a:pt x="97" y="3"/>
                </a:cubicBezTo>
                <a:cubicBezTo>
                  <a:pt x="95" y="3"/>
                  <a:pt x="94" y="3"/>
                  <a:pt x="93" y="3"/>
                </a:cubicBezTo>
                <a:cubicBezTo>
                  <a:pt x="91" y="3"/>
                  <a:pt x="89" y="3"/>
                  <a:pt x="87" y="3"/>
                </a:cubicBezTo>
                <a:moveTo>
                  <a:pt x="87" y="13"/>
                </a:moveTo>
                <a:cubicBezTo>
                  <a:pt x="87" y="17"/>
                  <a:pt x="81" y="15"/>
                  <a:pt x="79" y="18"/>
                </a:cubicBezTo>
                <a:cubicBezTo>
                  <a:pt x="83" y="20"/>
                  <a:pt x="79" y="27"/>
                  <a:pt x="83" y="28"/>
                </a:cubicBezTo>
                <a:cubicBezTo>
                  <a:pt x="80" y="31"/>
                  <a:pt x="83" y="35"/>
                  <a:pt x="85" y="35"/>
                </a:cubicBezTo>
                <a:cubicBezTo>
                  <a:pt x="85" y="35"/>
                  <a:pt x="86" y="35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4" y="34"/>
                  <a:pt x="84" y="34"/>
                  <a:pt x="84" y="34"/>
                </a:cubicBezTo>
                <a:cubicBezTo>
                  <a:pt x="85" y="28"/>
                  <a:pt x="81" y="23"/>
                  <a:pt x="84" y="19"/>
                </a:cubicBezTo>
                <a:cubicBezTo>
                  <a:pt x="87" y="21"/>
                  <a:pt x="87" y="30"/>
                  <a:pt x="86" y="33"/>
                </a:cubicBezTo>
                <a:cubicBezTo>
                  <a:pt x="87" y="33"/>
                  <a:pt x="86" y="35"/>
                  <a:pt x="88" y="36"/>
                </a:cubicBezTo>
                <a:cubicBezTo>
                  <a:pt x="91" y="32"/>
                  <a:pt x="86" y="25"/>
                  <a:pt x="90" y="21"/>
                </a:cubicBezTo>
                <a:cubicBezTo>
                  <a:pt x="86" y="19"/>
                  <a:pt x="90" y="14"/>
                  <a:pt x="87" y="13"/>
                </a:cubicBezTo>
                <a:moveTo>
                  <a:pt x="96" y="14"/>
                </a:moveTo>
                <a:cubicBezTo>
                  <a:pt x="91" y="14"/>
                  <a:pt x="90" y="31"/>
                  <a:pt x="93" y="35"/>
                </a:cubicBezTo>
                <a:cubicBezTo>
                  <a:pt x="94" y="32"/>
                  <a:pt x="92" y="28"/>
                  <a:pt x="96" y="26"/>
                </a:cubicBezTo>
                <a:cubicBezTo>
                  <a:pt x="95" y="23"/>
                  <a:pt x="96" y="20"/>
                  <a:pt x="98" y="20"/>
                </a:cubicBezTo>
                <a:cubicBezTo>
                  <a:pt x="98" y="20"/>
                  <a:pt x="98" y="20"/>
                  <a:pt x="99" y="20"/>
                </a:cubicBezTo>
                <a:cubicBezTo>
                  <a:pt x="99" y="19"/>
                  <a:pt x="99" y="17"/>
                  <a:pt x="99" y="15"/>
                </a:cubicBezTo>
                <a:cubicBezTo>
                  <a:pt x="98" y="14"/>
                  <a:pt x="97" y="14"/>
                  <a:pt x="96" y="14"/>
                </a:cubicBezTo>
                <a:moveTo>
                  <a:pt x="115" y="15"/>
                </a:moveTo>
                <a:cubicBezTo>
                  <a:pt x="105" y="15"/>
                  <a:pt x="105" y="29"/>
                  <a:pt x="107" y="36"/>
                </a:cubicBezTo>
                <a:cubicBezTo>
                  <a:pt x="109" y="36"/>
                  <a:pt x="112" y="36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10" y="32"/>
                  <a:pt x="110" y="33"/>
                  <a:pt x="110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110" y="30"/>
                  <a:pt x="108" y="22"/>
                  <a:pt x="112" y="20"/>
                </a:cubicBezTo>
                <a:cubicBezTo>
                  <a:pt x="112" y="20"/>
                  <a:pt x="113" y="21"/>
                  <a:pt x="113" y="21"/>
                </a:cubicBezTo>
                <a:cubicBezTo>
                  <a:pt x="114" y="23"/>
                  <a:pt x="113" y="26"/>
                  <a:pt x="114" y="26"/>
                </a:cubicBezTo>
                <a:cubicBezTo>
                  <a:pt x="115" y="23"/>
                  <a:pt x="117" y="22"/>
                  <a:pt x="118" y="21"/>
                </a:cubicBezTo>
                <a:cubicBezTo>
                  <a:pt x="117" y="19"/>
                  <a:pt x="117" y="17"/>
                  <a:pt x="115" y="15"/>
                </a:cubicBezTo>
                <a:cubicBezTo>
                  <a:pt x="115" y="15"/>
                  <a:pt x="115" y="15"/>
                  <a:pt x="115" y="15"/>
                </a:cubicBezTo>
                <a:moveTo>
                  <a:pt x="74" y="17"/>
                </a:moveTo>
                <a:cubicBezTo>
                  <a:pt x="71" y="18"/>
                  <a:pt x="70" y="19"/>
                  <a:pt x="68" y="20"/>
                </a:cubicBezTo>
                <a:cubicBezTo>
                  <a:pt x="70" y="24"/>
                  <a:pt x="71" y="34"/>
                  <a:pt x="76" y="38"/>
                </a:cubicBezTo>
                <a:cubicBezTo>
                  <a:pt x="75" y="35"/>
                  <a:pt x="76" y="32"/>
                  <a:pt x="73" y="31"/>
                </a:cubicBezTo>
                <a:cubicBezTo>
                  <a:pt x="73" y="30"/>
                  <a:pt x="73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7" y="29"/>
                  <a:pt x="78" y="29"/>
                </a:cubicBezTo>
                <a:cubicBezTo>
                  <a:pt x="78" y="32"/>
                  <a:pt x="78" y="34"/>
                  <a:pt x="77" y="36"/>
                </a:cubicBezTo>
                <a:cubicBezTo>
                  <a:pt x="77" y="36"/>
                  <a:pt x="78" y="37"/>
                  <a:pt x="79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81" y="32"/>
                  <a:pt x="80" y="30"/>
                  <a:pt x="78" y="27"/>
                </a:cubicBezTo>
                <a:cubicBezTo>
                  <a:pt x="79" y="25"/>
                  <a:pt x="78" y="22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6" y="20"/>
                  <a:pt x="75" y="18"/>
                  <a:pt x="74" y="17"/>
                </a:cubicBezTo>
                <a:moveTo>
                  <a:pt x="121" y="20"/>
                </a:moveTo>
                <a:cubicBezTo>
                  <a:pt x="120" y="21"/>
                  <a:pt x="120" y="23"/>
                  <a:pt x="121" y="25"/>
                </a:cubicBezTo>
                <a:cubicBezTo>
                  <a:pt x="120" y="25"/>
                  <a:pt x="120" y="24"/>
                  <a:pt x="119" y="24"/>
                </a:cubicBezTo>
                <a:cubicBezTo>
                  <a:pt x="117" y="29"/>
                  <a:pt x="115" y="32"/>
                  <a:pt x="113" y="38"/>
                </a:cubicBezTo>
                <a:cubicBezTo>
                  <a:pt x="116" y="38"/>
                  <a:pt x="117" y="40"/>
                  <a:pt x="120" y="4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0" y="39"/>
                  <a:pt x="121" y="37"/>
                  <a:pt x="119" y="37"/>
                </a:cubicBezTo>
                <a:cubicBezTo>
                  <a:pt x="119" y="37"/>
                  <a:pt x="118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8" y="35"/>
                  <a:pt x="118" y="33"/>
                  <a:pt x="119" y="31"/>
                </a:cubicBezTo>
                <a:cubicBezTo>
                  <a:pt x="119" y="31"/>
                  <a:pt x="119" y="31"/>
                  <a:pt x="119" y="31"/>
                </a:cubicBezTo>
                <a:cubicBezTo>
                  <a:pt x="120" y="31"/>
                  <a:pt x="121" y="31"/>
                  <a:pt x="121" y="32"/>
                </a:cubicBezTo>
                <a:cubicBezTo>
                  <a:pt x="121" y="32"/>
                  <a:pt x="122" y="32"/>
                  <a:pt x="123" y="32"/>
                </a:cubicBezTo>
                <a:cubicBezTo>
                  <a:pt x="123" y="32"/>
                  <a:pt x="123" y="32"/>
                  <a:pt x="124" y="32"/>
                </a:cubicBezTo>
                <a:cubicBezTo>
                  <a:pt x="125" y="31"/>
                  <a:pt x="122" y="29"/>
                  <a:pt x="124" y="28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122" y="28"/>
                  <a:pt x="122" y="28"/>
                  <a:pt x="122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5"/>
                  <a:pt x="123" y="25"/>
                  <a:pt x="123" y="22"/>
                </a:cubicBezTo>
                <a:cubicBezTo>
                  <a:pt x="124" y="22"/>
                  <a:pt x="124" y="23"/>
                  <a:pt x="125" y="23"/>
                </a:cubicBezTo>
                <a:cubicBezTo>
                  <a:pt x="125" y="23"/>
                  <a:pt x="126" y="22"/>
                  <a:pt x="126" y="22"/>
                </a:cubicBezTo>
                <a:cubicBezTo>
                  <a:pt x="124" y="21"/>
                  <a:pt x="123" y="20"/>
                  <a:pt x="121" y="20"/>
                </a:cubicBezTo>
                <a:moveTo>
                  <a:pt x="128" y="21"/>
                </a:moveTo>
                <a:cubicBezTo>
                  <a:pt x="126" y="21"/>
                  <a:pt x="126" y="25"/>
                  <a:pt x="128" y="25"/>
                </a:cubicBezTo>
                <a:cubicBezTo>
                  <a:pt x="128" y="24"/>
                  <a:pt x="130" y="23"/>
                  <a:pt x="129" y="21"/>
                </a:cubicBezTo>
                <a:cubicBezTo>
                  <a:pt x="129" y="21"/>
                  <a:pt x="129" y="21"/>
                  <a:pt x="128" y="21"/>
                </a:cubicBezTo>
                <a:moveTo>
                  <a:pt x="65" y="22"/>
                </a:moveTo>
                <a:cubicBezTo>
                  <a:pt x="64" y="22"/>
                  <a:pt x="64" y="22"/>
                  <a:pt x="63" y="22"/>
                </a:cubicBezTo>
                <a:cubicBezTo>
                  <a:pt x="62" y="22"/>
                  <a:pt x="61" y="22"/>
                  <a:pt x="60" y="22"/>
                </a:cubicBezTo>
                <a:cubicBezTo>
                  <a:pt x="60" y="22"/>
                  <a:pt x="60" y="22"/>
                  <a:pt x="59" y="22"/>
                </a:cubicBezTo>
                <a:cubicBezTo>
                  <a:pt x="58" y="24"/>
                  <a:pt x="58" y="25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60" y="27"/>
                  <a:pt x="60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7"/>
                  <a:pt x="62" y="28"/>
                  <a:pt x="61" y="28"/>
                </a:cubicBezTo>
                <a:cubicBezTo>
                  <a:pt x="60" y="28"/>
                  <a:pt x="60" y="28"/>
                  <a:pt x="60" y="27"/>
                </a:cubicBezTo>
                <a:cubicBezTo>
                  <a:pt x="58" y="31"/>
                  <a:pt x="61" y="33"/>
                  <a:pt x="64" y="33"/>
                </a:cubicBezTo>
                <a:cubicBezTo>
                  <a:pt x="65" y="33"/>
                  <a:pt x="66" y="33"/>
                  <a:pt x="67" y="32"/>
                </a:cubicBezTo>
                <a:cubicBezTo>
                  <a:pt x="68" y="35"/>
                  <a:pt x="68" y="35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8"/>
                  <a:pt x="68" y="39"/>
                  <a:pt x="67" y="39"/>
                </a:cubicBezTo>
                <a:cubicBezTo>
                  <a:pt x="66" y="38"/>
                  <a:pt x="67" y="35"/>
                  <a:pt x="65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3" y="38"/>
                  <a:pt x="66" y="40"/>
                  <a:pt x="68" y="40"/>
                </a:cubicBezTo>
                <a:cubicBezTo>
                  <a:pt x="70" y="40"/>
                  <a:pt x="72" y="38"/>
                  <a:pt x="71" y="33"/>
                </a:cubicBezTo>
                <a:cubicBezTo>
                  <a:pt x="69" y="33"/>
                  <a:pt x="69" y="30"/>
                  <a:pt x="67" y="29"/>
                </a:cubicBezTo>
                <a:cubicBezTo>
                  <a:pt x="67" y="30"/>
                  <a:pt x="66" y="30"/>
                  <a:pt x="66" y="30"/>
                </a:cubicBezTo>
                <a:cubicBezTo>
                  <a:pt x="65" y="30"/>
                  <a:pt x="63" y="29"/>
                  <a:pt x="63" y="29"/>
                </a:cubicBezTo>
                <a:cubicBezTo>
                  <a:pt x="63" y="28"/>
                  <a:pt x="64" y="28"/>
                  <a:pt x="64" y="28"/>
                </a:cubicBezTo>
                <a:cubicBezTo>
                  <a:pt x="64" y="28"/>
                  <a:pt x="64" y="28"/>
                  <a:pt x="65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6" y="29"/>
                  <a:pt x="66" y="28"/>
                </a:cubicBezTo>
                <a:cubicBezTo>
                  <a:pt x="66" y="26"/>
                  <a:pt x="66" y="25"/>
                  <a:pt x="67" y="24"/>
                </a:cubicBezTo>
                <a:cubicBezTo>
                  <a:pt x="66" y="22"/>
                  <a:pt x="66" y="22"/>
                  <a:pt x="65" y="22"/>
                </a:cubicBezTo>
                <a:moveTo>
                  <a:pt x="99" y="22"/>
                </a:move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9" y="22"/>
                  <a:pt x="99" y="22"/>
                </a:cubicBezTo>
                <a:moveTo>
                  <a:pt x="99" y="22"/>
                </a:moveTo>
                <a:cubicBezTo>
                  <a:pt x="95" y="23"/>
                  <a:pt x="95" y="31"/>
                  <a:pt x="98" y="34"/>
                </a:cubicBezTo>
                <a:cubicBezTo>
                  <a:pt x="101" y="30"/>
                  <a:pt x="98" y="26"/>
                  <a:pt x="99" y="22"/>
                </a:cubicBezTo>
                <a:moveTo>
                  <a:pt x="132" y="24"/>
                </a:moveTo>
                <a:cubicBezTo>
                  <a:pt x="131" y="24"/>
                  <a:pt x="130" y="24"/>
                  <a:pt x="130" y="25"/>
                </a:cubicBezTo>
                <a:cubicBezTo>
                  <a:pt x="131" y="29"/>
                  <a:pt x="126" y="31"/>
                  <a:pt x="129" y="33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7" y="32"/>
                  <a:pt x="127" y="34"/>
                  <a:pt x="127" y="36"/>
                </a:cubicBezTo>
                <a:cubicBezTo>
                  <a:pt x="124" y="36"/>
                  <a:pt x="121" y="40"/>
                  <a:pt x="124" y="42"/>
                </a:cubicBezTo>
                <a:cubicBezTo>
                  <a:pt x="124" y="41"/>
                  <a:pt x="126" y="40"/>
                  <a:pt x="125" y="38"/>
                </a:cubicBezTo>
                <a:cubicBezTo>
                  <a:pt x="125" y="38"/>
                  <a:pt x="126" y="38"/>
                  <a:pt x="126" y="38"/>
                </a:cubicBezTo>
                <a:cubicBezTo>
                  <a:pt x="127" y="38"/>
                  <a:pt x="127" y="38"/>
                  <a:pt x="128" y="37"/>
                </a:cubicBezTo>
                <a:cubicBezTo>
                  <a:pt x="128" y="40"/>
                  <a:pt x="124" y="41"/>
                  <a:pt x="126" y="44"/>
                </a:cubicBezTo>
                <a:cubicBezTo>
                  <a:pt x="127" y="44"/>
                  <a:pt x="128" y="44"/>
                  <a:pt x="128" y="44"/>
                </a:cubicBezTo>
                <a:cubicBezTo>
                  <a:pt x="129" y="43"/>
                  <a:pt x="128" y="40"/>
                  <a:pt x="128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9" y="40"/>
                  <a:pt x="129" y="41"/>
                  <a:pt x="129" y="41"/>
                </a:cubicBezTo>
                <a:cubicBezTo>
                  <a:pt x="129" y="41"/>
                  <a:pt x="129" y="42"/>
                  <a:pt x="129" y="42"/>
                </a:cubicBezTo>
                <a:cubicBezTo>
                  <a:pt x="129" y="42"/>
                  <a:pt x="130" y="42"/>
                  <a:pt x="130" y="42"/>
                </a:cubicBezTo>
                <a:cubicBezTo>
                  <a:pt x="132" y="41"/>
                  <a:pt x="131" y="38"/>
                  <a:pt x="133" y="38"/>
                </a:cubicBezTo>
                <a:cubicBezTo>
                  <a:pt x="133" y="34"/>
                  <a:pt x="131" y="34"/>
                  <a:pt x="133" y="31"/>
                </a:cubicBezTo>
                <a:cubicBezTo>
                  <a:pt x="133" y="31"/>
                  <a:pt x="133" y="30"/>
                  <a:pt x="133" y="30"/>
                </a:cubicBezTo>
                <a:cubicBezTo>
                  <a:pt x="132" y="30"/>
                  <a:pt x="132" y="31"/>
                  <a:pt x="132" y="31"/>
                </a:cubicBezTo>
                <a:cubicBezTo>
                  <a:pt x="132" y="31"/>
                  <a:pt x="131" y="31"/>
                  <a:pt x="131" y="31"/>
                </a:cubicBezTo>
                <a:cubicBezTo>
                  <a:pt x="131" y="31"/>
                  <a:pt x="131" y="31"/>
                  <a:pt x="131" y="30"/>
                </a:cubicBezTo>
                <a:cubicBezTo>
                  <a:pt x="131" y="30"/>
                  <a:pt x="131" y="28"/>
                  <a:pt x="132" y="28"/>
                </a:cubicBezTo>
                <a:cubicBezTo>
                  <a:pt x="132" y="29"/>
                  <a:pt x="132" y="30"/>
                  <a:pt x="133" y="30"/>
                </a:cubicBezTo>
                <a:cubicBezTo>
                  <a:pt x="133" y="30"/>
                  <a:pt x="134" y="30"/>
                  <a:pt x="134" y="30"/>
                </a:cubicBezTo>
                <a:cubicBezTo>
                  <a:pt x="134" y="28"/>
                  <a:pt x="132" y="29"/>
                  <a:pt x="132" y="27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27"/>
                  <a:pt x="134" y="27"/>
                  <a:pt x="134" y="28"/>
                </a:cubicBezTo>
                <a:cubicBezTo>
                  <a:pt x="134" y="28"/>
                  <a:pt x="135" y="28"/>
                  <a:pt x="135" y="28"/>
                </a:cubicBezTo>
                <a:cubicBezTo>
                  <a:pt x="135" y="28"/>
                  <a:pt x="135" y="28"/>
                  <a:pt x="135" y="27"/>
                </a:cubicBezTo>
                <a:cubicBezTo>
                  <a:pt x="133" y="27"/>
                  <a:pt x="133" y="27"/>
                  <a:pt x="133" y="24"/>
                </a:cubicBezTo>
                <a:cubicBezTo>
                  <a:pt x="133" y="24"/>
                  <a:pt x="132" y="24"/>
                  <a:pt x="132" y="24"/>
                </a:cubicBezTo>
                <a:moveTo>
                  <a:pt x="53" y="25"/>
                </a:moveTo>
                <a:cubicBezTo>
                  <a:pt x="51" y="26"/>
                  <a:pt x="54" y="27"/>
                  <a:pt x="51" y="28"/>
                </a:cubicBezTo>
                <a:cubicBezTo>
                  <a:pt x="54" y="34"/>
                  <a:pt x="58" y="37"/>
                  <a:pt x="61" y="43"/>
                </a:cubicBezTo>
                <a:cubicBezTo>
                  <a:pt x="59" y="44"/>
                  <a:pt x="58" y="45"/>
                  <a:pt x="57" y="45"/>
                </a:cubicBezTo>
                <a:cubicBezTo>
                  <a:pt x="53" y="45"/>
                  <a:pt x="51" y="38"/>
                  <a:pt x="47" y="35"/>
                </a:cubicBezTo>
                <a:cubicBezTo>
                  <a:pt x="47" y="35"/>
                  <a:pt x="47" y="35"/>
                  <a:pt x="48" y="35"/>
                </a:cubicBezTo>
                <a:cubicBezTo>
                  <a:pt x="48" y="35"/>
                  <a:pt x="49" y="35"/>
                  <a:pt x="49" y="34"/>
                </a:cubicBezTo>
                <a:cubicBezTo>
                  <a:pt x="48" y="33"/>
                  <a:pt x="48" y="31"/>
                  <a:pt x="46" y="31"/>
                </a:cubicBezTo>
                <a:cubicBezTo>
                  <a:pt x="45" y="33"/>
                  <a:pt x="47" y="34"/>
                  <a:pt x="43" y="35"/>
                </a:cubicBezTo>
                <a:cubicBezTo>
                  <a:pt x="47" y="40"/>
                  <a:pt x="52" y="44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60" y="49"/>
                  <a:pt x="59" y="44"/>
                  <a:pt x="64" y="44"/>
                </a:cubicBezTo>
                <a:cubicBezTo>
                  <a:pt x="64" y="38"/>
                  <a:pt x="55" y="37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7" y="30"/>
                  <a:pt x="57" y="32"/>
                  <a:pt x="56" y="32"/>
                </a:cubicBezTo>
                <a:cubicBezTo>
                  <a:pt x="56" y="30"/>
                  <a:pt x="54" y="31"/>
                  <a:pt x="55" y="29"/>
                </a:cubicBezTo>
                <a:cubicBezTo>
                  <a:pt x="55" y="29"/>
                  <a:pt x="56" y="29"/>
                  <a:pt x="56" y="28"/>
                </a:cubicBezTo>
                <a:cubicBezTo>
                  <a:pt x="56" y="26"/>
                  <a:pt x="54" y="25"/>
                  <a:pt x="53" y="25"/>
                </a:cubicBezTo>
                <a:moveTo>
                  <a:pt x="138" y="26"/>
                </a:moveTo>
                <a:cubicBezTo>
                  <a:pt x="138" y="26"/>
                  <a:pt x="138" y="26"/>
                  <a:pt x="137" y="26"/>
                </a:cubicBezTo>
                <a:cubicBezTo>
                  <a:pt x="136" y="27"/>
                  <a:pt x="138" y="27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6" y="30"/>
                  <a:pt x="135" y="30"/>
                </a:cubicBezTo>
                <a:cubicBezTo>
                  <a:pt x="135" y="32"/>
                  <a:pt x="135" y="33"/>
                  <a:pt x="134" y="35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7" y="35"/>
                  <a:pt x="138" y="30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39" y="28"/>
                  <a:pt x="139" y="28"/>
                  <a:pt x="139" y="27"/>
                </a:cubicBezTo>
                <a:cubicBezTo>
                  <a:pt x="138" y="27"/>
                  <a:pt x="138" y="26"/>
                  <a:pt x="138" y="26"/>
                </a:cubicBezTo>
                <a:moveTo>
                  <a:pt x="112" y="28"/>
                </a:moveTo>
                <a:cubicBezTo>
                  <a:pt x="111" y="30"/>
                  <a:pt x="111" y="32"/>
                  <a:pt x="112" y="33"/>
                </a:cubicBezTo>
                <a:cubicBezTo>
                  <a:pt x="113" y="31"/>
                  <a:pt x="114" y="29"/>
                  <a:pt x="112" y="28"/>
                </a:cubicBezTo>
                <a:moveTo>
                  <a:pt x="142" y="29"/>
                </a:moveTo>
                <a:cubicBezTo>
                  <a:pt x="141" y="29"/>
                  <a:pt x="140" y="29"/>
                  <a:pt x="139" y="29"/>
                </a:cubicBezTo>
                <a:cubicBezTo>
                  <a:pt x="139" y="30"/>
                  <a:pt x="139" y="32"/>
                  <a:pt x="138" y="33"/>
                </a:cubicBezTo>
                <a:cubicBezTo>
                  <a:pt x="141" y="33"/>
                  <a:pt x="143" y="34"/>
                  <a:pt x="143" y="38"/>
                </a:cubicBezTo>
                <a:cubicBezTo>
                  <a:pt x="144" y="38"/>
                  <a:pt x="145" y="39"/>
                  <a:pt x="146" y="39"/>
                </a:cubicBezTo>
                <a:cubicBezTo>
                  <a:pt x="146" y="39"/>
                  <a:pt x="147" y="39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7" y="46"/>
                  <a:pt x="135" y="46"/>
                  <a:pt x="135" y="53"/>
                </a:cubicBezTo>
                <a:cubicBezTo>
                  <a:pt x="138" y="53"/>
                  <a:pt x="140" y="49"/>
                  <a:pt x="143" y="49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2" y="51"/>
                  <a:pt x="142" y="54"/>
                  <a:pt x="138" y="54"/>
                </a:cubicBezTo>
                <a:cubicBezTo>
                  <a:pt x="138" y="57"/>
                  <a:pt x="138" y="63"/>
                  <a:pt x="141" y="63"/>
                </a:cubicBezTo>
                <a:cubicBezTo>
                  <a:pt x="141" y="63"/>
                  <a:pt x="142" y="63"/>
                  <a:pt x="142" y="63"/>
                </a:cubicBezTo>
                <a:cubicBezTo>
                  <a:pt x="143" y="63"/>
                  <a:pt x="141" y="62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3" y="61"/>
                  <a:pt x="143" y="60"/>
                  <a:pt x="144" y="60"/>
                </a:cubicBezTo>
                <a:cubicBezTo>
                  <a:pt x="144" y="59"/>
                  <a:pt x="145" y="59"/>
                  <a:pt x="146" y="59"/>
                </a:cubicBezTo>
                <a:cubicBezTo>
                  <a:pt x="146" y="59"/>
                  <a:pt x="146" y="59"/>
                  <a:pt x="146" y="59"/>
                </a:cubicBezTo>
                <a:cubicBezTo>
                  <a:pt x="146" y="60"/>
                  <a:pt x="147" y="60"/>
                  <a:pt x="147" y="60"/>
                </a:cubicBezTo>
                <a:cubicBezTo>
                  <a:pt x="144" y="62"/>
                  <a:pt x="148" y="65"/>
                  <a:pt x="145" y="66"/>
                </a:cubicBezTo>
                <a:cubicBezTo>
                  <a:pt x="144" y="65"/>
                  <a:pt x="143" y="65"/>
                  <a:pt x="142" y="65"/>
                </a:cubicBezTo>
                <a:cubicBezTo>
                  <a:pt x="141" y="65"/>
                  <a:pt x="140" y="65"/>
                  <a:pt x="139" y="65"/>
                </a:cubicBezTo>
                <a:cubicBezTo>
                  <a:pt x="137" y="58"/>
                  <a:pt x="129" y="54"/>
                  <a:pt x="125" y="48"/>
                </a:cubicBezTo>
                <a:cubicBezTo>
                  <a:pt x="125" y="48"/>
                  <a:pt x="125" y="48"/>
                  <a:pt x="124" y="48"/>
                </a:cubicBezTo>
                <a:cubicBezTo>
                  <a:pt x="123" y="48"/>
                  <a:pt x="119" y="45"/>
                  <a:pt x="118" y="4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7" y="43"/>
                  <a:pt x="116" y="43"/>
                  <a:pt x="116" y="43"/>
                </a:cubicBezTo>
                <a:cubicBezTo>
                  <a:pt x="116" y="41"/>
                  <a:pt x="115" y="40"/>
                  <a:pt x="113" y="40"/>
                </a:cubicBezTo>
                <a:cubicBezTo>
                  <a:pt x="112" y="41"/>
                  <a:pt x="111" y="42"/>
                  <a:pt x="109" y="43"/>
                </a:cubicBezTo>
                <a:cubicBezTo>
                  <a:pt x="109" y="42"/>
                  <a:pt x="110" y="42"/>
                  <a:pt x="110" y="41"/>
                </a:cubicBezTo>
                <a:cubicBezTo>
                  <a:pt x="105" y="40"/>
                  <a:pt x="97" y="38"/>
                  <a:pt x="91" y="38"/>
                </a:cubicBezTo>
                <a:cubicBezTo>
                  <a:pt x="90" y="38"/>
                  <a:pt x="89" y="38"/>
                  <a:pt x="88" y="38"/>
                </a:cubicBezTo>
                <a:cubicBezTo>
                  <a:pt x="88" y="39"/>
                  <a:pt x="87" y="40"/>
                  <a:pt x="87" y="41"/>
                </a:cubicBezTo>
                <a:cubicBezTo>
                  <a:pt x="103" y="41"/>
                  <a:pt x="112" y="45"/>
                  <a:pt x="124" y="50"/>
                </a:cubicBezTo>
                <a:cubicBezTo>
                  <a:pt x="123" y="53"/>
                  <a:pt x="125" y="53"/>
                  <a:pt x="127" y="53"/>
                </a:cubicBezTo>
                <a:cubicBezTo>
                  <a:pt x="127" y="53"/>
                  <a:pt x="128" y="53"/>
                  <a:pt x="128" y="53"/>
                </a:cubicBezTo>
                <a:cubicBezTo>
                  <a:pt x="128" y="58"/>
                  <a:pt x="134" y="58"/>
                  <a:pt x="133" y="63"/>
                </a:cubicBezTo>
                <a:cubicBezTo>
                  <a:pt x="134" y="63"/>
                  <a:pt x="135" y="64"/>
                  <a:pt x="136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5" y="65"/>
                  <a:pt x="134" y="65"/>
                  <a:pt x="134" y="65"/>
                </a:cubicBezTo>
                <a:cubicBezTo>
                  <a:pt x="134" y="65"/>
                  <a:pt x="134" y="65"/>
                  <a:pt x="134" y="65"/>
                </a:cubicBezTo>
                <a:cubicBezTo>
                  <a:pt x="138" y="68"/>
                  <a:pt x="139" y="73"/>
                  <a:pt x="142" y="77"/>
                </a:cubicBezTo>
                <a:cubicBezTo>
                  <a:pt x="138" y="76"/>
                  <a:pt x="137" y="74"/>
                  <a:pt x="133" y="74"/>
                </a:cubicBezTo>
                <a:cubicBezTo>
                  <a:pt x="132" y="74"/>
                  <a:pt x="131" y="74"/>
                  <a:pt x="131" y="74"/>
                </a:cubicBezTo>
                <a:cubicBezTo>
                  <a:pt x="136" y="84"/>
                  <a:pt x="153" y="80"/>
                  <a:pt x="161" y="86"/>
                </a:cubicBezTo>
                <a:cubicBezTo>
                  <a:pt x="160" y="88"/>
                  <a:pt x="160" y="90"/>
                  <a:pt x="160" y="92"/>
                </a:cubicBezTo>
                <a:cubicBezTo>
                  <a:pt x="165" y="92"/>
                  <a:pt x="165" y="97"/>
                  <a:pt x="167" y="100"/>
                </a:cubicBezTo>
                <a:cubicBezTo>
                  <a:pt x="166" y="108"/>
                  <a:pt x="163" y="118"/>
                  <a:pt x="153" y="119"/>
                </a:cubicBezTo>
                <a:cubicBezTo>
                  <a:pt x="152" y="121"/>
                  <a:pt x="153" y="124"/>
                  <a:pt x="151" y="124"/>
                </a:cubicBezTo>
                <a:cubicBezTo>
                  <a:pt x="150" y="124"/>
                  <a:pt x="149" y="124"/>
                  <a:pt x="149" y="124"/>
                </a:cubicBezTo>
                <a:cubicBezTo>
                  <a:pt x="148" y="124"/>
                  <a:pt x="147" y="124"/>
                  <a:pt x="147" y="125"/>
                </a:cubicBezTo>
                <a:cubicBezTo>
                  <a:pt x="142" y="119"/>
                  <a:pt x="129" y="120"/>
                  <a:pt x="121" y="116"/>
                </a:cubicBezTo>
                <a:cubicBezTo>
                  <a:pt x="120" y="118"/>
                  <a:pt x="119" y="118"/>
                  <a:pt x="120" y="120"/>
                </a:cubicBezTo>
                <a:cubicBezTo>
                  <a:pt x="122" y="121"/>
                  <a:pt x="128" y="120"/>
                  <a:pt x="129" y="124"/>
                </a:cubicBezTo>
                <a:cubicBezTo>
                  <a:pt x="121" y="127"/>
                  <a:pt x="114" y="135"/>
                  <a:pt x="105" y="135"/>
                </a:cubicBezTo>
                <a:cubicBezTo>
                  <a:pt x="104" y="135"/>
                  <a:pt x="104" y="135"/>
                  <a:pt x="103" y="135"/>
                </a:cubicBezTo>
                <a:cubicBezTo>
                  <a:pt x="102" y="136"/>
                  <a:pt x="101" y="136"/>
                  <a:pt x="100" y="137"/>
                </a:cubicBezTo>
                <a:cubicBezTo>
                  <a:pt x="99" y="136"/>
                  <a:pt x="98" y="135"/>
                  <a:pt x="97" y="135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6" y="136"/>
                  <a:pt x="97" y="138"/>
                  <a:pt x="96" y="138"/>
                </a:cubicBezTo>
                <a:cubicBezTo>
                  <a:pt x="96" y="138"/>
                  <a:pt x="96" y="138"/>
                  <a:pt x="96" y="138"/>
                </a:cubicBezTo>
                <a:cubicBezTo>
                  <a:pt x="95" y="137"/>
                  <a:pt x="93" y="136"/>
                  <a:pt x="93" y="135"/>
                </a:cubicBezTo>
                <a:cubicBezTo>
                  <a:pt x="93" y="135"/>
                  <a:pt x="92" y="135"/>
                  <a:pt x="92" y="135"/>
                </a:cubicBezTo>
                <a:cubicBezTo>
                  <a:pt x="91" y="135"/>
                  <a:pt x="90" y="135"/>
                  <a:pt x="89" y="136"/>
                </a:cubicBezTo>
                <a:cubicBezTo>
                  <a:pt x="78" y="134"/>
                  <a:pt x="64" y="129"/>
                  <a:pt x="58" y="118"/>
                </a:cubicBezTo>
                <a:cubicBezTo>
                  <a:pt x="58" y="118"/>
                  <a:pt x="59" y="118"/>
                  <a:pt x="59" y="118"/>
                </a:cubicBezTo>
                <a:cubicBezTo>
                  <a:pt x="60" y="118"/>
                  <a:pt x="61" y="119"/>
                  <a:pt x="62" y="119"/>
                </a:cubicBezTo>
                <a:cubicBezTo>
                  <a:pt x="65" y="118"/>
                  <a:pt x="63" y="116"/>
                  <a:pt x="63" y="115"/>
                </a:cubicBezTo>
                <a:cubicBezTo>
                  <a:pt x="66" y="118"/>
                  <a:pt x="73" y="124"/>
                  <a:pt x="77" y="124"/>
                </a:cubicBezTo>
                <a:cubicBezTo>
                  <a:pt x="80" y="124"/>
                  <a:pt x="82" y="122"/>
                  <a:pt x="82" y="116"/>
                </a:cubicBezTo>
                <a:cubicBezTo>
                  <a:pt x="81" y="115"/>
                  <a:pt x="80" y="114"/>
                  <a:pt x="79" y="114"/>
                </a:cubicBezTo>
                <a:cubicBezTo>
                  <a:pt x="76" y="114"/>
                  <a:pt x="74" y="116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6" y="119"/>
                  <a:pt x="76" y="119"/>
                  <a:pt x="77" y="119"/>
                </a:cubicBezTo>
                <a:cubicBezTo>
                  <a:pt x="77" y="120"/>
                  <a:pt x="78" y="120"/>
                  <a:pt x="78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19"/>
                  <a:pt x="79" y="117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9"/>
                  <a:pt x="81" y="121"/>
                  <a:pt x="79" y="122"/>
                </a:cubicBezTo>
                <a:cubicBezTo>
                  <a:pt x="79" y="121"/>
                  <a:pt x="78" y="121"/>
                  <a:pt x="77" y="121"/>
                </a:cubicBezTo>
                <a:cubicBezTo>
                  <a:pt x="77" y="121"/>
                  <a:pt x="76" y="121"/>
                  <a:pt x="76" y="121"/>
                </a:cubicBezTo>
                <a:cubicBezTo>
                  <a:pt x="76" y="121"/>
                  <a:pt x="75" y="121"/>
                  <a:pt x="75" y="121"/>
                </a:cubicBezTo>
                <a:cubicBezTo>
                  <a:pt x="75" y="121"/>
                  <a:pt x="74" y="121"/>
                  <a:pt x="74" y="121"/>
                </a:cubicBezTo>
                <a:cubicBezTo>
                  <a:pt x="72" y="117"/>
                  <a:pt x="68" y="115"/>
                  <a:pt x="65" y="111"/>
                </a:cubicBezTo>
                <a:cubicBezTo>
                  <a:pt x="64" y="111"/>
                  <a:pt x="64" y="111"/>
                  <a:pt x="63" y="111"/>
                </a:cubicBezTo>
                <a:cubicBezTo>
                  <a:pt x="61" y="111"/>
                  <a:pt x="59" y="111"/>
                  <a:pt x="58" y="112"/>
                </a:cubicBezTo>
                <a:cubicBezTo>
                  <a:pt x="60" y="113"/>
                  <a:pt x="57" y="116"/>
                  <a:pt x="59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8" y="118"/>
                  <a:pt x="57" y="118"/>
                  <a:pt x="57" y="118"/>
                </a:cubicBezTo>
                <a:cubicBezTo>
                  <a:pt x="54" y="113"/>
                  <a:pt x="50" y="108"/>
                  <a:pt x="51" y="101"/>
                </a:cubicBezTo>
                <a:cubicBezTo>
                  <a:pt x="50" y="101"/>
                  <a:pt x="49" y="101"/>
                  <a:pt x="49" y="101"/>
                </a:cubicBezTo>
                <a:cubicBezTo>
                  <a:pt x="47" y="101"/>
                  <a:pt x="46" y="101"/>
                  <a:pt x="46" y="102"/>
                </a:cubicBezTo>
                <a:cubicBezTo>
                  <a:pt x="50" y="124"/>
                  <a:pt x="72" y="139"/>
                  <a:pt x="95" y="139"/>
                </a:cubicBezTo>
                <a:cubicBezTo>
                  <a:pt x="102" y="139"/>
                  <a:pt x="109" y="138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5" y="135"/>
                  <a:pt x="116" y="137"/>
                  <a:pt x="115" y="137"/>
                </a:cubicBezTo>
                <a:cubicBezTo>
                  <a:pt x="114" y="137"/>
                  <a:pt x="113" y="137"/>
                  <a:pt x="111" y="137"/>
                </a:cubicBezTo>
                <a:cubicBezTo>
                  <a:pt x="111" y="138"/>
                  <a:pt x="110" y="139"/>
                  <a:pt x="110" y="141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2" y="140"/>
                  <a:pt x="112" y="140"/>
                  <a:pt x="113" y="140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13" y="142"/>
                  <a:pt x="114" y="142"/>
                  <a:pt x="115" y="143"/>
                </a:cubicBezTo>
                <a:cubicBezTo>
                  <a:pt x="114" y="144"/>
                  <a:pt x="114" y="145"/>
                  <a:pt x="113" y="146"/>
                </a:cubicBezTo>
                <a:cubicBezTo>
                  <a:pt x="116" y="149"/>
                  <a:pt x="114" y="157"/>
                  <a:pt x="119" y="159"/>
                </a:cubicBezTo>
                <a:cubicBezTo>
                  <a:pt x="120" y="158"/>
                  <a:pt x="118" y="155"/>
                  <a:pt x="119" y="154"/>
                </a:cubicBezTo>
                <a:cubicBezTo>
                  <a:pt x="121" y="152"/>
                  <a:pt x="122" y="153"/>
                  <a:pt x="123" y="151"/>
                </a:cubicBezTo>
                <a:cubicBezTo>
                  <a:pt x="123" y="154"/>
                  <a:pt x="125" y="155"/>
                  <a:pt x="127" y="156"/>
                </a:cubicBezTo>
                <a:cubicBezTo>
                  <a:pt x="125" y="149"/>
                  <a:pt x="119" y="145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9" y="136"/>
                  <a:pt x="117" y="136"/>
                  <a:pt x="117" y="134"/>
                </a:cubicBezTo>
                <a:cubicBezTo>
                  <a:pt x="117" y="133"/>
                  <a:pt x="118" y="133"/>
                  <a:pt x="118" y="133"/>
                </a:cubicBezTo>
                <a:cubicBezTo>
                  <a:pt x="119" y="133"/>
                  <a:pt x="119" y="134"/>
                  <a:pt x="120" y="134"/>
                </a:cubicBezTo>
                <a:cubicBezTo>
                  <a:pt x="120" y="134"/>
                  <a:pt x="121" y="134"/>
                  <a:pt x="121" y="134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21" y="131"/>
                  <a:pt x="124" y="131"/>
                  <a:pt x="125" y="129"/>
                </a:cubicBezTo>
                <a:cubicBezTo>
                  <a:pt x="127" y="126"/>
                  <a:pt x="131" y="125"/>
                  <a:pt x="135" y="125"/>
                </a:cubicBezTo>
                <a:cubicBezTo>
                  <a:pt x="141" y="125"/>
                  <a:pt x="147" y="127"/>
                  <a:pt x="154" y="128"/>
                </a:cubicBezTo>
                <a:cubicBezTo>
                  <a:pt x="154" y="125"/>
                  <a:pt x="154" y="122"/>
                  <a:pt x="156" y="121"/>
                </a:cubicBezTo>
                <a:cubicBezTo>
                  <a:pt x="170" y="121"/>
                  <a:pt x="174" y="96"/>
                  <a:pt x="163" y="88"/>
                </a:cubicBezTo>
                <a:cubicBezTo>
                  <a:pt x="164" y="87"/>
                  <a:pt x="164" y="85"/>
                  <a:pt x="164" y="83"/>
                </a:cubicBezTo>
                <a:cubicBezTo>
                  <a:pt x="160" y="81"/>
                  <a:pt x="153" y="81"/>
                  <a:pt x="150" y="78"/>
                </a:cubicBezTo>
                <a:cubicBezTo>
                  <a:pt x="151" y="77"/>
                  <a:pt x="153" y="78"/>
                  <a:pt x="153" y="76"/>
                </a:cubicBezTo>
                <a:cubicBezTo>
                  <a:pt x="152" y="75"/>
                  <a:pt x="151" y="75"/>
                  <a:pt x="151" y="75"/>
                </a:cubicBezTo>
                <a:cubicBezTo>
                  <a:pt x="150" y="75"/>
                  <a:pt x="149" y="75"/>
                  <a:pt x="148" y="76"/>
                </a:cubicBezTo>
                <a:cubicBezTo>
                  <a:pt x="147" y="76"/>
                  <a:pt x="147" y="76"/>
                  <a:pt x="146" y="76"/>
                </a:cubicBezTo>
                <a:cubicBezTo>
                  <a:pt x="145" y="76"/>
                  <a:pt x="145" y="76"/>
                  <a:pt x="144" y="76"/>
                </a:cubicBezTo>
                <a:cubicBezTo>
                  <a:pt x="144" y="80"/>
                  <a:pt x="150" y="76"/>
                  <a:pt x="149" y="79"/>
                </a:cubicBezTo>
                <a:cubicBezTo>
                  <a:pt x="147" y="79"/>
                  <a:pt x="146" y="78"/>
                  <a:pt x="144" y="78"/>
                </a:cubicBezTo>
                <a:cubicBezTo>
                  <a:pt x="144" y="78"/>
                  <a:pt x="144" y="78"/>
                  <a:pt x="143" y="78"/>
                </a:cubicBezTo>
                <a:cubicBezTo>
                  <a:pt x="145" y="76"/>
                  <a:pt x="143" y="74"/>
                  <a:pt x="143" y="72"/>
                </a:cubicBezTo>
                <a:cubicBezTo>
                  <a:pt x="143" y="72"/>
                  <a:pt x="144" y="73"/>
                  <a:pt x="144" y="73"/>
                </a:cubicBezTo>
                <a:cubicBezTo>
                  <a:pt x="144" y="73"/>
                  <a:pt x="145" y="73"/>
                  <a:pt x="145" y="72"/>
                </a:cubicBezTo>
                <a:cubicBezTo>
                  <a:pt x="145" y="70"/>
                  <a:pt x="143" y="71"/>
                  <a:pt x="143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4" y="69"/>
                  <a:pt x="144" y="68"/>
                  <a:pt x="145" y="68"/>
                </a:cubicBezTo>
                <a:cubicBezTo>
                  <a:pt x="146" y="69"/>
                  <a:pt x="146" y="70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6" y="71"/>
                  <a:pt x="147" y="73"/>
                  <a:pt x="147" y="74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7" y="74"/>
                  <a:pt x="148" y="74"/>
                  <a:pt x="148" y="74"/>
                </a:cubicBezTo>
                <a:cubicBezTo>
                  <a:pt x="148" y="74"/>
                  <a:pt x="148" y="74"/>
                  <a:pt x="149" y="74"/>
                </a:cubicBezTo>
                <a:cubicBezTo>
                  <a:pt x="149" y="74"/>
                  <a:pt x="150" y="74"/>
                  <a:pt x="151" y="73"/>
                </a:cubicBezTo>
                <a:cubicBezTo>
                  <a:pt x="151" y="72"/>
                  <a:pt x="149" y="71"/>
                  <a:pt x="150" y="69"/>
                </a:cubicBezTo>
                <a:cubicBezTo>
                  <a:pt x="150" y="69"/>
                  <a:pt x="151" y="69"/>
                  <a:pt x="151" y="69"/>
                </a:cubicBezTo>
                <a:cubicBezTo>
                  <a:pt x="152" y="69"/>
                  <a:pt x="151" y="68"/>
                  <a:pt x="151" y="67"/>
                </a:cubicBezTo>
                <a:cubicBezTo>
                  <a:pt x="155" y="65"/>
                  <a:pt x="164" y="65"/>
                  <a:pt x="162" y="59"/>
                </a:cubicBezTo>
                <a:cubicBezTo>
                  <a:pt x="157" y="61"/>
                  <a:pt x="152" y="65"/>
                  <a:pt x="148" y="65"/>
                </a:cubicBezTo>
                <a:cubicBezTo>
                  <a:pt x="147" y="65"/>
                  <a:pt x="147" y="65"/>
                  <a:pt x="147" y="65"/>
                </a:cubicBezTo>
                <a:cubicBezTo>
                  <a:pt x="152" y="62"/>
                  <a:pt x="154" y="58"/>
                  <a:pt x="160" y="56"/>
                </a:cubicBezTo>
                <a:cubicBezTo>
                  <a:pt x="160" y="54"/>
                  <a:pt x="159" y="54"/>
                  <a:pt x="159" y="52"/>
                </a:cubicBezTo>
                <a:cubicBezTo>
                  <a:pt x="159" y="52"/>
                  <a:pt x="158" y="52"/>
                  <a:pt x="158" y="52"/>
                </a:cubicBezTo>
                <a:cubicBezTo>
                  <a:pt x="157" y="52"/>
                  <a:pt x="157" y="52"/>
                  <a:pt x="156" y="52"/>
                </a:cubicBezTo>
                <a:cubicBezTo>
                  <a:pt x="156" y="52"/>
                  <a:pt x="155" y="53"/>
                  <a:pt x="155" y="53"/>
                </a:cubicBezTo>
                <a:cubicBezTo>
                  <a:pt x="155" y="53"/>
                  <a:pt x="154" y="52"/>
                  <a:pt x="154" y="52"/>
                </a:cubicBezTo>
                <a:cubicBezTo>
                  <a:pt x="153" y="54"/>
                  <a:pt x="151" y="56"/>
                  <a:pt x="149" y="57"/>
                </a:cubicBezTo>
                <a:cubicBezTo>
                  <a:pt x="149" y="57"/>
                  <a:pt x="150" y="57"/>
                  <a:pt x="150" y="57"/>
                </a:cubicBezTo>
                <a:cubicBezTo>
                  <a:pt x="151" y="57"/>
                  <a:pt x="151" y="57"/>
                  <a:pt x="152" y="57"/>
                </a:cubicBezTo>
                <a:cubicBezTo>
                  <a:pt x="152" y="56"/>
                  <a:pt x="153" y="56"/>
                  <a:pt x="154" y="56"/>
                </a:cubicBezTo>
                <a:cubicBezTo>
                  <a:pt x="154" y="56"/>
                  <a:pt x="154" y="56"/>
                  <a:pt x="154" y="56"/>
                </a:cubicBezTo>
                <a:cubicBezTo>
                  <a:pt x="153" y="57"/>
                  <a:pt x="152" y="59"/>
                  <a:pt x="149" y="59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49" y="57"/>
                  <a:pt x="148" y="56"/>
                  <a:pt x="147" y="56"/>
                </a:cubicBezTo>
                <a:cubicBezTo>
                  <a:pt x="145" y="56"/>
                  <a:pt x="145" y="58"/>
                  <a:pt x="145" y="59"/>
                </a:cubicBezTo>
                <a:cubicBezTo>
                  <a:pt x="144" y="58"/>
                  <a:pt x="144" y="57"/>
                  <a:pt x="143" y="57"/>
                </a:cubicBezTo>
                <a:cubicBezTo>
                  <a:pt x="142" y="57"/>
                  <a:pt x="142" y="57"/>
                  <a:pt x="142" y="58"/>
                </a:cubicBezTo>
                <a:cubicBezTo>
                  <a:pt x="140" y="54"/>
                  <a:pt x="144" y="52"/>
                  <a:pt x="148" y="52"/>
                </a:cubicBezTo>
                <a:cubicBezTo>
                  <a:pt x="154" y="48"/>
                  <a:pt x="155" y="44"/>
                  <a:pt x="150" y="38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8" y="38"/>
                  <a:pt x="148" y="37"/>
                  <a:pt x="148" y="37"/>
                </a:cubicBezTo>
                <a:cubicBezTo>
                  <a:pt x="147" y="37"/>
                  <a:pt x="147" y="36"/>
                  <a:pt x="146" y="36"/>
                </a:cubicBezTo>
                <a:cubicBezTo>
                  <a:pt x="146" y="36"/>
                  <a:pt x="146" y="37"/>
                  <a:pt x="146" y="37"/>
                </a:cubicBezTo>
                <a:cubicBezTo>
                  <a:pt x="145" y="33"/>
                  <a:pt x="141" y="32"/>
                  <a:pt x="142" y="29"/>
                </a:cubicBezTo>
                <a:moveTo>
                  <a:pt x="95" y="34"/>
                </a:moveTo>
                <a:cubicBezTo>
                  <a:pt x="95" y="34"/>
                  <a:pt x="94" y="34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5"/>
                  <a:pt x="94" y="35"/>
                  <a:pt x="94" y="35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4"/>
                  <a:pt x="96" y="34"/>
                  <a:pt x="95" y="34"/>
                </a:cubicBezTo>
                <a:moveTo>
                  <a:pt x="139" y="35"/>
                </a:moveTo>
                <a:cubicBezTo>
                  <a:pt x="138" y="39"/>
                  <a:pt x="134" y="42"/>
                  <a:pt x="134" y="46"/>
                </a:cubicBezTo>
                <a:cubicBezTo>
                  <a:pt x="134" y="46"/>
                  <a:pt x="133" y="46"/>
                  <a:pt x="133" y="46"/>
                </a:cubicBezTo>
                <a:cubicBezTo>
                  <a:pt x="132" y="46"/>
                  <a:pt x="131" y="47"/>
                  <a:pt x="130" y="48"/>
                </a:cubicBezTo>
                <a:cubicBezTo>
                  <a:pt x="130" y="48"/>
                  <a:pt x="131" y="48"/>
                  <a:pt x="131" y="49"/>
                </a:cubicBezTo>
                <a:cubicBezTo>
                  <a:pt x="135" y="47"/>
                  <a:pt x="141" y="41"/>
                  <a:pt x="140" y="38"/>
                </a:cubicBezTo>
                <a:cubicBezTo>
                  <a:pt x="141" y="38"/>
                  <a:pt x="141" y="39"/>
                  <a:pt x="142" y="39"/>
                </a:cubicBezTo>
                <a:cubicBezTo>
                  <a:pt x="142" y="39"/>
                  <a:pt x="142" y="39"/>
                  <a:pt x="143" y="39"/>
                </a:cubicBezTo>
                <a:cubicBezTo>
                  <a:pt x="143" y="36"/>
                  <a:pt x="141" y="36"/>
                  <a:pt x="139" y="35"/>
                </a:cubicBezTo>
                <a:moveTo>
                  <a:pt x="97" y="35"/>
                </a:moveTo>
                <a:cubicBezTo>
                  <a:pt x="97" y="35"/>
                  <a:pt x="97" y="35"/>
                  <a:pt x="97" y="36"/>
                </a:cubicBezTo>
                <a:cubicBezTo>
                  <a:pt x="97" y="36"/>
                  <a:pt x="98" y="36"/>
                  <a:pt x="98" y="36"/>
                </a:cubicBezTo>
                <a:cubicBezTo>
                  <a:pt x="98" y="36"/>
                  <a:pt x="98" y="35"/>
                  <a:pt x="98" y="35"/>
                </a:cubicBezTo>
                <a:cubicBezTo>
                  <a:pt x="98" y="35"/>
                  <a:pt x="98" y="35"/>
                  <a:pt x="97" y="35"/>
                </a:cubicBezTo>
                <a:moveTo>
                  <a:pt x="110" y="37"/>
                </a:moveTo>
                <a:cubicBezTo>
                  <a:pt x="110" y="37"/>
                  <a:pt x="110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1" y="37"/>
                  <a:pt x="111" y="37"/>
                  <a:pt x="110" y="37"/>
                </a:cubicBezTo>
                <a:moveTo>
                  <a:pt x="81" y="38"/>
                </a:moveTo>
                <a:cubicBezTo>
                  <a:pt x="81" y="39"/>
                  <a:pt x="81" y="40"/>
                  <a:pt x="79" y="41"/>
                </a:cubicBezTo>
                <a:cubicBezTo>
                  <a:pt x="79" y="40"/>
                  <a:pt x="79" y="40"/>
                  <a:pt x="79" y="39"/>
                </a:cubicBezTo>
                <a:cubicBezTo>
                  <a:pt x="77" y="39"/>
                  <a:pt x="77" y="42"/>
                  <a:pt x="76" y="43"/>
                </a:cubicBezTo>
                <a:cubicBezTo>
                  <a:pt x="72" y="44"/>
                  <a:pt x="65" y="48"/>
                  <a:pt x="61" y="52"/>
                </a:cubicBezTo>
                <a:cubicBezTo>
                  <a:pt x="62" y="53"/>
                  <a:pt x="62" y="53"/>
                  <a:pt x="62" y="53"/>
                </a:cubicBezTo>
                <a:cubicBezTo>
                  <a:pt x="70" y="50"/>
                  <a:pt x="76" y="44"/>
                  <a:pt x="84" y="42"/>
                </a:cubicBezTo>
                <a:cubicBezTo>
                  <a:pt x="84" y="40"/>
                  <a:pt x="82" y="39"/>
                  <a:pt x="81" y="38"/>
                </a:cubicBezTo>
                <a:moveTo>
                  <a:pt x="86" y="41"/>
                </a:moveTo>
                <a:cubicBezTo>
                  <a:pt x="85" y="41"/>
                  <a:pt x="85" y="41"/>
                  <a:pt x="85" y="41"/>
                </a:cubicBezTo>
                <a:cubicBezTo>
                  <a:pt x="85" y="41"/>
                  <a:pt x="85" y="41"/>
                  <a:pt x="85" y="42"/>
                </a:cubicBezTo>
                <a:cubicBezTo>
                  <a:pt x="86" y="42"/>
                  <a:pt x="87" y="42"/>
                  <a:pt x="86" y="41"/>
                </a:cubicBezTo>
                <a:moveTo>
                  <a:pt x="98" y="46"/>
                </a:moveTo>
                <a:cubicBezTo>
                  <a:pt x="98" y="46"/>
                  <a:pt x="98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moveTo>
                  <a:pt x="98" y="46"/>
                </a:moveTo>
                <a:cubicBezTo>
                  <a:pt x="94" y="48"/>
                  <a:pt x="90" y="48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9" y="51"/>
                  <a:pt x="89" y="52"/>
                  <a:pt x="90" y="52"/>
                </a:cubicBezTo>
                <a:cubicBezTo>
                  <a:pt x="90" y="50"/>
                  <a:pt x="92" y="49"/>
                  <a:pt x="94" y="49"/>
                </a:cubicBezTo>
                <a:cubicBezTo>
                  <a:pt x="96" y="49"/>
                  <a:pt x="99" y="52"/>
                  <a:pt x="98" y="55"/>
                </a:cubicBezTo>
                <a:cubicBezTo>
                  <a:pt x="97" y="56"/>
                  <a:pt x="97" y="57"/>
                  <a:pt x="96" y="57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5"/>
                  <a:pt x="97" y="52"/>
                  <a:pt x="95" y="52"/>
                </a:cubicBezTo>
                <a:cubicBezTo>
                  <a:pt x="95" y="52"/>
                  <a:pt x="95" y="52"/>
                  <a:pt x="95" y="52"/>
                </a:cubicBezTo>
                <a:cubicBezTo>
                  <a:pt x="92" y="53"/>
                  <a:pt x="92" y="57"/>
                  <a:pt x="94" y="59"/>
                </a:cubicBezTo>
                <a:cubicBezTo>
                  <a:pt x="94" y="59"/>
                  <a:pt x="95" y="59"/>
                  <a:pt x="95" y="59"/>
                </a:cubicBezTo>
                <a:cubicBezTo>
                  <a:pt x="96" y="59"/>
                  <a:pt x="97" y="58"/>
                  <a:pt x="98" y="58"/>
                </a:cubicBezTo>
                <a:cubicBezTo>
                  <a:pt x="98" y="57"/>
                  <a:pt x="99" y="57"/>
                  <a:pt x="99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0" y="54"/>
                  <a:pt x="102" y="50"/>
                  <a:pt x="100" y="48"/>
                </a:cubicBezTo>
                <a:cubicBezTo>
                  <a:pt x="99" y="48"/>
                  <a:pt x="98" y="48"/>
                  <a:pt x="98" y="48"/>
                </a:cubicBezTo>
                <a:cubicBezTo>
                  <a:pt x="98" y="48"/>
                  <a:pt x="97" y="48"/>
                  <a:pt x="98" y="46"/>
                </a:cubicBezTo>
                <a:moveTo>
                  <a:pt x="82" y="47"/>
                </a:moveTo>
                <a:cubicBezTo>
                  <a:pt x="81" y="47"/>
                  <a:pt x="80" y="47"/>
                  <a:pt x="79" y="47"/>
                </a:cubicBezTo>
                <a:cubicBezTo>
                  <a:pt x="76" y="51"/>
                  <a:pt x="80" y="55"/>
                  <a:pt x="84" y="55"/>
                </a:cubicBezTo>
                <a:cubicBezTo>
                  <a:pt x="85" y="55"/>
                  <a:pt x="87" y="54"/>
                  <a:pt x="87" y="52"/>
                </a:cubicBezTo>
                <a:cubicBezTo>
                  <a:pt x="87" y="52"/>
                  <a:pt x="86" y="52"/>
                  <a:pt x="86" y="52"/>
                </a:cubicBezTo>
                <a:cubicBezTo>
                  <a:pt x="85" y="52"/>
                  <a:pt x="85" y="52"/>
                  <a:pt x="84" y="52"/>
                </a:cubicBezTo>
                <a:cubicBezTo>
                  <a:pt x="83" y="53"/>
                  <a:pt x="83" y="53"/>
                  <a:pt x="82" y="53"/>
                </a:cubicBezTo>
                <a:cubicBezTo>
                  <a:pt x="82" y="53"/>
                  <a:pt x="82" y="53"/>
                  <a:pt x="81" y="52"/>
                </a:cubicBezTo>
                <a:cubicBezTo>
                  <a:pt x="82" y="51"/>
                  <a:pt x="85" y="51"/>
                  <a:pt x="84" y="48"/>
                </a:cubicBezTo>
                <a:cubicBezTo>
                  <a:pt x="83" y="47"/>
                  <a:pt x="83" y="47"/>
                  <a:pt x="82" y="47"/>
                </a:cubicBezTo>
                <a:moveTo>
                  <a:pt x="35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3" y="52"/>
                  <a:pt x="32" y="56"/>
                </a:cubicBezTo>
                <a:cubicBezTo>
                  <a:pt x="18" y="58"/>
                  <a:pt x="14" y="78"/>
                  <a:pt x="25" y="87"/>
                </a:cubicBezTo>
                <a:cubicBezTo>
                  <a:pt x="25" y="90"/>
                  <a:pt x="22" y="94"/>
                  <a:pt x="27" y="94"/>
                </a:cubicBezTo>
                <a:cubicBezTo>
                  <a:pt x="28" y="92"/>
                  <a:pt x="26" y="87"/>
                  <a:pt x="28" y="86"/>
                </a:cubicBezTo>
                <a:cubicBezTo>
                  <a:pt x="17" y="81"/>
                  <a:pt x="21" y="57"/>
                  <a:pt x="35" y="57"/>
                </a:cubicBezTo>
                <a:cubicBezTo>
                  <a:pt x="34" y="53"/>
                  <a:pt x="40" y="54"/>
                  <a:pt x="39" y="49"/>
                </a:cubicBezTo>
                <a:cubicBezTo>
                  <a:pt x="38" y="49"/>
                  <a:pt x="36" y="48"/>
                  <a:pt x="35" y="48"/>
                </a:cubicBezTo>
                <a:moveTo>
                  <a:pt x="112" y="51"/>
                </a:moveTo>
                <a:cubicBezTo>
                  <a:pt x="107" y="52"/>
                  <a:pt x="104" y="59"/>
                  <a:pt x="109" y="63"/>
                </a:cubicBezTo>
                <a:cubicBezTo>
                  <a:pt x="111" y="62"/>
                  <a:pt x="113" y="62"/>
                  <a:pt x="114" y="61"/>
                </a:cubicBezTo>
                <a:cubicBezTo>
                  <a:pt x="115" y="59"/>
                  <a:pt x="114" y="58"/>
                  <a:pt x="112" y="58"/>
                </a:cubicBezTo>
                <a:cubicBezTo>
                  <a:pt x="112" y="58"/>
                  <a:pt x="111" y="58"/>
                  <a:pt x="110" y="59"/>
                </a:cubicBezTo>
                <a:cubicBezTo>
                  <a:pt x="110" y="60"/>
                  <a:pt x="111" y="60"/>
                  <a:pt x="110" y="61"/>
                </a:cubicBezTo>
                <a:cubicBezTo>
                  <a:pt x="109" y="60"/>
                  <a:pt x="108" y="59"/>
                  <a:pt x="108" y="58"/>
                </a:cubicBezTo>
                <a:cubicBezTo>
                  <a:pt x="109" y="57"/>
                  <a:pt x="108" y="56"/>
                  <a:pt x="109" y="55"/>
                </a:cubicBezTo>
                <a:cubicBezTo>
                  <a:pt x="109" y="55"/>
                  <a:pt x="109" y="55"/>
                  <a:pt x="110" y="55"/>
                </a:cubicBezTo>
                <a:cubicBezTo>
                  <a:pt x="110" y="55"/>
                  <a:pt x="111" y="55"/>
                  <a:pt x="111" y="55"/>
                </a:cubicBezTo>
                <a:cubicBezTo>
                  <a:pt x="112" y="55"/>
                  <a:pt x="112" y="54"/>
                  <a:pt x="113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7"/>
                  <a:pt x="120" y="66"/>
                  <a:pt x="125" y="66"/>
                </a:cubicBezTo>
                <a:cubicBezTo>
                  <a:pt x="126" y="66"/>
                  <a:pt x="128" y="65"/>
                  <a:pt x="129" y="64"/>
                </a:cubicBezTo>
                <a:cubicBezTo>
                  <a:pt x="129" y="63"/>
                  <a:pt x="129" y="62"/>
                  <a:pt x="129" y="61"/>
                </a:cubicBezTo>
                <a:cubicBezTo>
                  <a:pt x="129" y="61"/>
                  <a:pt x="129" y="61"/>
                  <a:pt x="129" y="61"/>
                </a:cubicBezTo>
                <a:cubicBezTo>
                  <a:pt x="127" y="61"/>
                  <a:pt x="127" y="59"/>
                  <a:pt x="125" y="59"/>
                </a:cubicBezTo>
                <a:cubicBezTo>
                  <a:pt x="124" y="61"/>
                  <a:pt x="127" y="60"/>
                  <a:pt x="127" y="62"/>
                </a:cubicBezTo>
                <a:cubicBezTo>
                  <a:pt x="126" y="63"/>
                  <a:pt x="126" y="63"/>
                  <a:pt x="124" y="63"/>
                </a:cubicBezTo>
                <a:cubicBezTo>
                  <a:pt x="124" y="63"/>
                  <a:pt x="124" y="63"/>
                  <a:pt x="124" y="63"/>
                </a:cubicBezTo>
                <a:cubicBezTo>
                  <a:pt x="122" y="61"/>
                  <a:pt x="118" y="59"/>
                  <a:pt x="119" y="55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17" y="55"/>
                  <a:pt x="115" y="52"/>
                  <a:pt x="112" y="51"/>
                </a:cubicBezTo>
                <a:moveTo>
                  <a:pt x="104" y="52"/>
                </a:moveTo>
                <a:cubicBezTo>
                  <a:pt x="104" y="52"/>
                  <a:pt x="104" y="52"/>
                  <a:pt x="104" y="53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53"/>
                  <a:pt x="104" y="52"/>
                  <a:pt x="104" y="52"/>
                </a:cubicBezTo>
                <a:moveTo>
                  <a:pt x="174" y="53"/>
                </a:moveTo>
                <a:cubicBezTo>
                  <a:pt x="174" y="53"/>
                  <a:pt x="174" y="53"/>
                  <a:pt x="174" y="53"/>
                </a:cubicBezTo>
                <a:cubicBezTo>
                  <a:pt x="174" y="53"/>
                  <a:pt x="174" y="54"/>
                  <a:pt x="174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5" y="54"/>
                  <a:pt x="175" y="54"/>
                  <a:pt x="175" y="53"/>
                </a:cubicBezTo>
                <a:cubicBezTo>
                  <a:pt x="175" y="53"/>
                  <a:pt x="175" y="53"/>
                  <a:pt x="174" y="53"/>
                </a:cubicBezTo>
                <a:moveTo>
                  <a:pt x="103" y="54"/>
                </a:moveTo>
                <a:cubicBezTo>
                  <a:pt x="103" y="54"/>
                  <a:pt x="103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5"/>
                  <a:pt x="101" y="57"/>
                  <a:pt x="102" y="58"/>
                </a:cubicBezTo>
                <a:cubicBezTo>
                  <a:pt x="103" y="58"/>
                  <a:pt x="104" y="58"/>
                  <a:pt x="105" y="58"/>
                </a:cubicBezTo>
                <a:cubicBezTo>
                  <a:pt x="104" y="56"/>
                  <a:pt x="105" y="56"/>
                  <a:pt x="105" y="54"/>
                </a:cubicBezTo>
                <a:cubicBezTo>
                  <a:pt x="105" y="54"/>
                  <a:pt x="104" y="54"/>
                  <a:pt x="103" y="54"/>
                </a:cubicBezTo>
                <a:moveTo>
                  <a:pt x="40" y="62"/>
                </a:moveTo>
                <a:cubicBezTo>
                  <a:pt x="35" y="62"/>
                  <a:pt x="31" y="67"/>
                  <a:pt x="30" y="72"/>
                </a:cubicBezTo>
                <a:cubicBezTo>
                  <a:pt x="29" y="77"/>
                  <a:pt x="31" y="82"/>
                  <a:pt x="37" y="82"/>
                </a:cubicBezTo>
                <a:cubicBezTo>
                  <a:pt x="37" y="82"/>
                  <a:pt x="38" y="82"/>
                  <a:pt x="38" y="82"/>
                </a:cubicBezTo>
                <a:cubicBezTo>
                  <a:pt x="39" y="74"/>
                  <a:pt x="44" y="70"/>
                  <a:pt x="40" y="62"/>
                </a:cubicBezTo>
                <a:cubicBezTo>
                  <a:pt x="40" y="62"/>
                  <a:pt x="40" y="62"/>
                  <a:pt x="40" y="62"/>
                </a:cubicBezTo>
                <a:moveTo>
                  <a:pt x="144" y="62"/>
                </a:moveTo>
                <a:cubicBezTo>
                  <a:pt x="144" y="62"/>
                  <a:pt x="143" y="63"/>
                  <a:pt x="143" y="63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3" y="64"/>
                  <a:pt x="143" y="64"/>
                  <a:pt x="143" y="6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5" y="63"/>
                  <a:pt x="145" y="62"/>
                  <a:pt x="144" y="62"/>
                </a:cubicBezTo>
                <a:moveTo>
                  <a:pt x="131" y="64"/>
                </a:moveTo>
                <a:cubicBezTo>
                  <a:pt x="130" y="64"/>
                  <a:pt x="130" y="64"/>
                  <a:pt x="130" y="64"/>
                </a:cubicBezTo>
                <a:cubicBezTo>
                  <a:pt x="130" y="65"/>
                  <a:pt x="130" y="65"/>
                  <a:pt x="131" y="65"/>
                </a:cubicBezTo>
                <a:cubicBezTo>
                  <a:pt x="131" y="65"/>
                  <a:pt x="131" y="64"/>
                  <a:pt x="131" y="64"/>
                </a:cubicBezTo>
                <a:cubicBezTo>
                  <a:pt x="131" y="64"/>
                  <a:pt x="131" y="64"/>
                  <a:pt x="131" y="64"/>
                </a:cubicBezTo>
                <a:moveTo>
                  <a:pt x="137" y="69"/>
                </a:moveTo>
                <a:cubicBezTo>
                  <a:pt x="137" y="69"/>
                  <a:pt x="137" y="69"/>
                  <a:pt x="136" y="69"/>
                </a:cubicBezTo>
                <a:cubicBezTo>
                  <a:pt x="137" y="70"/>
                  <a:pt x="137" y="70"/>
                  <a:pt x="137" y="70"/>
                </a:cubicBezTo>
                <a:cubicBezTo>
                  <a:pt x="137" y="70"/>
                  <a:pt x="137" y="70"/>
                  <a:pt x="137" y="69"/>
                </a:cubicBezTo>
                <a:cubicBezTo>
                  <a:pt x="137" y="69"/>
                  <a:pt x="137" y="69"/>
                  <a:pt x="137" y="69"/>
                </a:cubicBezTo>
                <a:moveTo>
                  <a:pt x="42" y="71"/>
                </a:moveTo>
                <a:cubicBezTo>
                  <a:pt x="41" y="71"/>
                  <a:pt x="41" y="72"/>
                  <a:pt x="41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3"/>
                  <a:pt x="42" y="71"/>
                </a:cubicBezTo>
                <a:cubicBezTo>
                  <a:pt x="42" y="71"/>
                  <a:pt x="42" y="71"/>
                  <a:pt x="42" y="71"/>
                </a:cubicBezTo>
                <a:moveTo>
                  <a:pt x="66" y="71"/>
                </a:moveTo>
                <a:cubicBezTo>
                  <a:pt x="66" y="72"/>
                  <a:pt x="66" y="73"/>
                  <a:pt x="66" y="74"/>
                </a:cubicBezTo>
                <a:cubicBezTo>
                  <a:pt x="65" y="74"/>
                  <a:pt x="64" y="74"/>
                  <a:pt x="63" y="74"/>
                </a:cubicBezTo>
                <a:cubicBezTo>
                  <a:pt x="63" y="77"/>
                  <a:pt x="62" y="78"/>
                  <a:pt x="62" y="81"/>
                </a:cubicBezTo>
                <a:cubicBezTo>
                  <a:pt x="65" y="81"/>
                  <a:pt x="65" y="78"/>
                  <a:pt x="66" y="75"/>
                </a:cubicBezTo>
                <a:cubicBezTo>
                  <a:pt x="67" y="76"/>
                  <a:pt x="68" y="75"/>
                  <a:pt x="68" y="76"/>
                </a:cubicBezTo>
                <a:cubicBezTo>
                  <a:pt x="69" y="79"/>
                  <a:pt x="69" y="82"/>
                  <a:pt x="67" y="83"/>
                </a:cubicBezTo>
                <a:cubicBezTo>
                  <a:pt x="67" y="83"/>
                  <a:pt x="66" y="83"/>
                  <a:pt x="66" y="83"/>
                </a:cubicBezTo>
                <a:cubicBezTo>
                  <a:pt x="66" y="83"/>
                  <a:pt x="66" y="83"/>
                  <a:pt x="66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4" y="83"/>
                  <a:pt x="64" y="83"/>
                </a:cubicBezTo>
                <a:cubicBezTo>
                  <a:pt x="65" y="87"/>
                  <a:pt x="62" y="87"/>
                  <a:pt x="59" y="87"/>
                </a:cubicBezTo>
                <a:cubicBezTo>
                  <a:pt x="59" y="90"/>
                  <a:pt x="63" y="92"/>
                  <a:pt x="65" y="92"/>
                </a:cubicBezTo>
                <a:cubicBezTo>
                  <a:pt x="67" y="92"/>
                  <a:pt x="68" y="91"/>
                  <a:pt x="69" y="90"/>
                </a:cubicBezTo>
                <a:cubicBezTo>
                  <a:pt x="68" y="89"/>
                  <a:pt x="65" y="89"/>
                  <a:pt x="63" y="88"/>
                </a:cubicBezTo>
                <a:cubicBezTo>
                  <a:pt x="70" y="88"/>
                  <a:pt x="75" y="74"/>
                  <a:pt x="66" y="71"/>
                </a:cubicBezTo>
                <a:moveTo>
                  <a:pt x="59" y="71"/>
                </a:moveTo>
                <a:cubicBezTo>
                  <a:pt x="59" y="73"/>
                  <a:pt x="58" y="74"/>
                  <a:pt x="57" y="74"/>
                </a:cubicBezTo>
                <a:cubicBezTo>
                  <a:pt x="56" y="74"/>
                  <a:pt x="57" y="72"/>
                  <a:pt x="55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5"/>
                  <a:pt x="55" y="76"/>
                  <a:pt x="56" y="78"/>
                </a:cubicBezTo>
                <a:cubicBezTo>
                  <a:pt x="56" y="78"/>
                  <a:pt x="57" y="78"/>
                  <a:pt x="57" y="78"/>
                </a:cubicBezTo>
                <a:cubicBezTo>
                  <a:pt x="58" y="78"/>
                  <a:pt x="59" y="78"/>
                  <a:pt x="59" y="79"/>
                </a:cubicBezTo>
                <a:cubicBezTo>
                  <a:pt x="56" y="81"/>
                  <a:pt x="57" y="86"/>
                  <a:pt x="54" y="88"/>
                </a:cubicBez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9"/>
                  <a:pt x="55" y="89"/>
                  <a:pt x="56" y="89"/>
                </a:cubicBezTo>
                <a:cubicBezTo>
                  <a:pt x="56" y="89"/>
                  <a:pt x="56" y="89"/>
                  <a:pt x="56" y="89"/>
                </a:cubicBezTo>
                <a:cubicBezTo>
                  <a:pt x="58" y="85"/>
                  <a:pt x="65" y="75"/>
                  <a:pt x="59" y="71"/>
                </a:cubicBezTo>
                <a:moveTo>
                  <a:pt x="41" y="74"/>
                </a:moveTo>
                <a:cubicBezTo>
                  <a:pt x="41" y="75"/>
                  <a:pt x="41" y="76"/>
                  <a:pt x="41" y="78"/>
                </a:cubicBezTo>
                <a:cubicBezTo>
                  <a:pt x="43" y="78"/>
                  <a:pt x="45" y="79"/>
                  <a:pt x="46" y="79"/>
                </a:cubicBezTo>
                <a:cubicBezTo>
                  <a:pt x="47" y="79"/>
                  <a:pt x="47" y="79"/>
                  <a:pt x="48" y="79"/>
                </a:cubicBezTo>
                <a:cubicBezTo>
                  <a:pt x="48" y="77"/>
                  <a:pt x="46" y="77"/>
                  <a:pt x="47" y="75"/>
                </a:cubicBezTo>
                <a:cubicBezTo>
                  <a:pt x="46" y="75"/>
                  <a:pt x="46" y="75"/>
                  <a:pt x="45" y="75"/>
                </a:cubicBezTo>
                <a:cubicBezTo>
                  <a:pt x="44" y="75"/>
                  <a:pt x="42" y="75"/>
                  <a:pt x="41" y="74"/>
                </a:cubicBezTo>
                <a:moveTo>
                  <a:pt x="83" y="75"/>
                </a:moveTo>
                <a:cubicBezTo>
                  <a:pt x="82" y="75"/>
                  <a:pt x="81" y="75"/>
                  <a:pt x="81" y="75"/>
                </a:cubicBezTo>
                <a:cubicBezTo>
                  <a:pt x="81" y="78"/>
                  <a:pt x="80" y="80"/>
                  <a:pt x="79" y="80"/>
                </a:cubicBezTo>
                <a:cubicBezTo>
                  <a:pt x="78" y="80"/>
                  <a:pt x="78" y="80"/>
                  <a:pt x="78" y="79"/>
                </a:cubicBezTo>
                <a:cubicBezTo>
                  <a:pt x="78" y="82"/>
                  <a:pt x="76" y="82"/>
                  <a:pt x="76" y="84"/>
                </a:cubicBezTo>
                <a:cubicBezTo>
                  <a:pt x="76" y="84"/>
                  <a:pt x="78" y="84"/>
                  <a:pt x="77" y="85"/>
                </a:cubicBezTo>
                <a:cubicBezTo>
                  <a:pt x="77" y="85"/>
                  <a:pt x="76" y="85"/>
                  <a:pt x="76" y="85"/>
                </a:cubicBezTo>
                <a:cubicBezTo>
                  <a:pt x="79" y="88"/>
                  <a:pt x="75" y="91"/>
                  <a:pt x="78" y="94"/>
                </a:cubicBezTo>
                <a:cubicBezTo>
                  <a:pt x="78" y="94"/>
                  <a:pt x="79" y="94"/>
                  <a:pt x="79" y="94"/>
                </a:cubicBezTo>
                <a:cubicBezTo>
                  <a:pt x="87" y="94"/>
                  <a:pt x="87" y="87"/>
                  <a:pt x="87" y="79"/>
                </a:cubicBezTo>
                <a:cubicBezTo>
                  <a:pt x="86" y="78"/>
                  <a:pt x="83" y="78"/>
                  <a:pt x="83" y="75"/>
                </a:cubicBezTo>
                <a:moveTo>
                  <a:pt x="53" y="77"/>
                </a:moveTo>
                <a:cubicBezTo>
                  <a:pt x="52" y="77"/>
                  <a:pt x="51" y="78"/>
                  <a:pt x="51" y="78"/>
                </a:cubicBezTo>
                <a:cubicBezTo>
                  <a:pt x="52" y="79"/>
                  <a:pt x="52" y="81"/>
                  <a:pt x="54" y="81"/>
                </a:cubicBezTo>
                <a:cubicBezTo>
                  <a:pt x="54" y="80"/>
                  <a:pt x="55" y="80"/>
                  <a:pt x="55" y="80"/>
                </a:cubicBezTo>
                <a:cubicBezTo>
                  <a:pt x="55" y="80"/>
                  <a:pt x="56" y="80"/>
                  <a:pt x="56" y="80"/>
                </a:cubicBezTo>
                <a:cubicBezTo>
                  <a:pt x="56" y="79"/>
                  <a:pt x="54" y="77"/>
                  <a:pt x="53" y="77"/>
                </a:cubicBezTo>
                <a:moveTo>
                  <a:pt x="92" y="80"/>
                </a:moveTo>
                <a:cubicBezTo>
                  <a:pt x="92" y="80"/>
                  <a:pt x="91" y="80"/>
                  <a:pt x="91" y="81"/>
                </a:cubicBezTo>
                <a:cubicBezTo>
                  <a:pt x="91" y="81"/>
                  <a:pt x="91" y="82"/>
                  <a:pt x="91" y="83"/>
                </a:cubicBezTo>
                <a:cubicBezTo>
                  <a:pt x="92" y="83"/>
                  <a:pt x="94" y="83"/>
                  <a:pt x="94" y="84"/>
                </a:cubicBezTo>
                <a:cubicBezTo>
                  <a:pt x="92" y="87"/>
                  <a:pt x="90" y="93"/>
                  <a:pt x="87" y="94"/>
                </a:cubicBezTo>
                <a:cubicBezTo>
                  <a:pt x="88" y="94"/>
                  <a:pt x="88" y="96"/>
                  <a:pt x="88" y="97"/>
                </a:cubicBezTo>
                <a:cubicBezTo>
                  <a:pt x="89" y="97"/>
                  <a:pt x="90" y="97"/>
                  <a:pt x="90" y="97"/>
                </a:cubicBezTo>
                <a:cubicBezTo>
                  <a:pt x="91" y="95"/>
                  <a:pt x="92" y="93"/>
                  <a:pt x="91" y="90"/>
                </a:cubicBezTo>
                <a:cubicBezTo>
                  <a:pt x="95" y="89"/>
                  <a:pt x="97" y="86"/>
                  <a:pt x="98" y="82"/>
                </a:cubicBezTo>
                <a:cubicBezTo>
                  <a:pt x="96" y="82"/>
                  <a:pt x="94" y="80"/>
                  <a:pt x="92" y="80"/>
                </a:cubicBezTo>
                <a:moveTo>
                  <a:pt x="6" y="80"/>
                </a:moveTo>
                <a:cubicBezTo>
                  <a:pt x="6" y="80"/>
                  <a:pt x="6" y="80"/>
                  <a:pt x="6" y="81"/>
                </a:cubicBezTo>
                <a:cubicBezTo>
                  <a:pt x="6" y="81"/>
                  <a:pt x="6" y="82"/>
                  <a:pt x="6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3"/>
                  <a:pt x="7" y="82"/>
                  <a:pt x="7" y="82"/>
                </a:cubicBezTo>
                <a:cubicBezTo>
                  <a:pt x="7" y="81"/>
                  <a:pt x="7" y="80"/>
                  <a:pt x="6" y="80"/>
                </a:cubicBezTo>
                <a:moveTo>
                  <a:pt x="112" y="83"/>
                </a:moveTo>
                <a:cubicBezTo>
                  <a:pt x="111" y="85"/>
                  <a:pt x="110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8"/>
                  <a:pt x="109" y="88"/>
                  <a:pt x="110" y="89"/>
                </a:cubicBezTo>
                <a:cubicBezTo>
                  <a:pt x="111" y="88"/>
                  <a:pt x="111" y="86"/>
                  <a:pt x="112" y="86"/>
                </a:cubicBezTo>
                <a:cubicBezTo>
                  <a:pt x="114" y="87"/>
                  <a:pt x="114" y="88"/>
                  <a:pt x="114" y="90"/>
                </a:cubicBezTo>
                <a:cubicBezTo>
                  <a:pt x="112" y="91"/>
                  <a:pt x="111" y="93"/>
                  <a:pt x="109" y="94"/>
                </a:cubicBezTo>
                <a:cubicBezTo>
                  <a:pt x="110" y="94"/>
                  <a:pt x="110" y="94"/>
                  <a:pt x="110" y="94"/>
                </a:cubicBezTo>
                <a:cubicBezTo>
                  <a:pt x="112" y="94"/>
                  <a:pt x="113" y="96"/>
                  <a:pt x="113" y="97"/>
                </a:cubicBezTo>
                <a:cubicBezTo>
                  <a:pt x="112" y="99"/>
                  <a:pt x="111" y="100"/>
                  <a:pt x="109" y="100"/>
                </a:cubicBezTo>
                <a:cubicBezTo>
                  <a:pt x="108" y="99"/>
                  <a:pt x="110" y="98"/>
                  <a:pt x="109" y="96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8" y="96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5" y="99"/>
                  <a:pt x="108" y="102"/>
                  <a:pt x="111" y="102"/>
                </a:cubicBezTo>
                <a:cubicBezTo>
                  <a:pt x="112" y="102"/>
                  <a:pt x="113" y="101"/>
                  <a:pt x="114" y="101"/>
                </a:cubicBezTo>
                <a:cubicBezTo>
                  <a:pt x="114" y="94"/>
                  <a:pt x="121" y="85"/>
                  <a:pt x="112" y="83"/>
                </a:cubicBezTo>
                <a:moveTo>
                  <a:pt x="73" y="84"/>
                </a:moveTo>
                <a:cubicBezTo>
                  <a:pt x="72" y="84"/>
                  <a:pt x="71" y="84"/>
                  <a:pt x="71" y="85"/>
                </a:cubicBezTo>
                <a:cubicBezTo>
                  <a:pt x="71" y="85"/>
                  <a:pt x="72" y="85"/>
                  <a:pt x="73" y="85"/>
                </a:cubicBezTo>
                <a:cubicBezTo>
                  <a:pt x="74" y="85"/>
                  <a:pt x="75" y="85"/>
                  <a:pt x="75" y="84"/>
                </a:cubicBezTo>
                <a:cubicBezTo>
                  <a:pt x="74" y="84"/>
                  <a:pt x="73" y="84"/>
                  <a:pt x="73" y="84"/>
                </a:cubicBezTo>
                <a:moveTo>
                  <a:pt x="137" y="85"/>
                </a:moveTo>
                <a:cubicBezTo>
                  <a:pt x="137" y="85"/>
                  <a:pt x="137" y="85"/>
                  <a:pt x="136" y="86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5"/>
                  <a:pt x="137" y="85"/>
                  <a:pt x="137" y="85"/>
                </a:cubicBezTo>
                <a:moveTo>
                  <a:pt x="104" y="87"/>
                </a:moveTo>
                <a:cubicBezTo>
                  <a:pt x="104" y="87"/>
                  <a:pt x="104" y="87"/>
                  <a:pt x="104" y="87"/>
                </a:cubicBezTo>
                <a:cubicBezTo>
                  <a:pt x="104" y="88"/>
                  <a:pt x="103" y="88"/>
                  <a:pt x="103" y="88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100" y="87"/>
                  <a:pt x="100" y="87"/>
                  <a:pt x="100" y="88"/>
                </a:cubicBezTo>
                <a:cubicBezTo>
                  <a:pt x="100" y="90"/>
                  <a:pt x="104" y="89"/>
                  <a:pt x="106" y="90"/>
                </a:cubicBezTo>
                <a:cubicBezTo>
                  <a:pt x="105" y="89"/>
                  <a:pt x="106" y="87"/>
                  <a:pt x="104" y="87"/>
                </a:cubicBezTo>
                <a:moveTo>
                  <a:pt x="123" y="88"/>
                </a:moveTo>
                <a:cubicBezTo>
                  <a:pt x="123" y="88"/>
                  <a:pt x="123" y="88"/>
                  <a:pt x="123" y="88"/>
                </a:cubicBezTo>
                <a:cubicBezTo>
                  <a:pt x="122" y="89"/>
                  <a:pt x="120" y="90"/>
                  <a:pt x="121" y="93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1" y="94"/>
                  <a:pt x="122" y="94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22" y="93"/>
                  <a:pt x="123" y="93"/>
                  <a:pt x="123" y="93"/>
                </a:cubicBezTo>
                <a:cubicBezTo>
                  <a:pt x="123" y="94"/>
                  <a:pt x="123" y="96"/>
                  <a:pt x="123" y="97"/>
                </a:cubicBezTo>
                <a:cubicBezTo>
                  <a:pt x="123" y="97"/>
                  <a:pt x="122" y="97"/>
                  <a:pt x="122" y="97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1" y="97"/>
                  <a:pt x="121" y="96"/>
                  <a:pt x="121" y="96"/>
                </a:cubicBezTo>
                <a:cubicBezTo>
                  <a:pt x="121" y="96"/>
                  <a:pt x="121" y="97"/>
                  <a:pt x="121" y="97"/>
                </a:cubicBezTo>
                <a:cubicBezTo>
                  <a:pt x="122" y="99"/>
                  <a:pt x="123" y="100"/>
                  <a:pt x="123" y="101"/>
                </a:cubicBezTo>
                <a:cubicBezTo>
                  <a:pt x="127" y="99"/>
                  <a:pt x="125" y="92"/>
                  <a:pt x="126" y="89"/>
                </a:cubicBezTo>
                <a:cubicBezTo>
                  <a:pt x="125" y="89"/>
                  <a:pt x="125" y="88"/>
                  <a:pt x="123" y="88"/>
                </a:cubicBezTo>
                <a:moveTo>
                  <a:pt x="134" y="90"/>
                </a:moveTo>
                <a:cubicBezTo>
                  <a:pt x="134" y="92"/>
                  <a:pt x="134" y="95"/>
                  <a:pt x="132" y="95"/>
                </a:cubicBezTo>
                <a:cubicBezTo>
                  <a:pt x="134" y="100"/>
                  <a:pt x="129" y="103"/>
                  <a:pt x="130" y="109"/>
                </a:cubicBezTo>
                <a:cubicBezTo>
                  <a:pt x="130" y="109"/>
                  <a:pt x="130" y="109"/>
                  <a:pt x="131" y="109"/>
                </a:cubicBezTo>
                <a:cubicBezTo>
                  <a:pt x="131" y="109"/>
                  <a:pt x="132" y="109"/>
                  <a:pt x="133" y="109"/>
                </a:cubicBezTo>
                <a:cubicBezTo>
                  <a:pt x="134" y="109"/>
                  <a:pt x="135" y="110"/>
                  <a:pt x="136" y="110"/>
                </a:cubicBezTo>
                <a:cubicBezTo>
                  <a:pt x="136" y="110"/>
                  <a:pt x="137" y="109"/>
                  <a:pt x="137" y="109"/>
                </a:cubicBezTo>
                <a:cubicBezTo>
                  <a:pt x="136" y="108"/>
                  <a:pt x="134" y="108"/>
                  <a:pt x="133" y="106"/>
                </a:cubicBezTo>
                <a:cubicBezTo>
                  <a:pt x="134" y="104"/>
                  <a:pt x="133" y="101"/>
                  <a:pt x="135" y="100"/>
                </a:cubicBezTo>
                <a:cubicBezTo>
                  <a:pt x="136" y="101"/>
                  <a:pt x="136" y="102"/>
                  <a:pt x="138" y="102"/>
                </a:cubicBezTo>
                <a:cubicBezTo>
                  <a:pt x="138" y="102"/>
                  <a:pt x="138" y="102"/>
                  <a:pt x="138" y="102"/>
                </a:cubicBezTo>
                <a:cubicBezTo>
                  <a:pt x="139" y="100"/>
                  <a:pt x="138" y="99"/>
                  <a:pt x="136" y="98"/>
                </a:cubicBezTo>
                <a:cubicBezTo>
                  <a:pt x="136" y="98"/>
                  <a:pt x="136" y="99"/>
                  <a:pt x="136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6" y="97"/>
                  <a:pt x="135" y="94"/>
                  <a:pt x="137" y="93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8" y="93"/>
                  <a:pt x="138" y="94"/>
                  <a:pt x="138" y="94"/>
                </a:cubicBezTo>
                <a:cubicBezTo>
                  <a:pt x="139" y="94"/>
                  <a:pt x="139" y="94"/>
                  <a:pt x="140" y="94"/>
                </a:cubicBezTo>
                <a:cubicBezTo>
                  <a:pt x="140" y="94"/>
                  <a:pt x="140" y="94"/>
                  <a:pt x="140" y="94"/>
                </a:cubicBezTo>
                <a:cubicBezTo>
                  <a:pt x="141" y="93"/>
                  <a:pt x="142" y="93"/>
                  <a:pt x="142" y="92"/>
                </a:cubicBezTo>
                <a:cubicBezTo>
                  <a:pt x="139" y="90"/>
                  <a:pt x="137" y="91"/>
                  <a:pt x="134" y="90"/>
                </a:cubicBezTo>
                <a:moveTo>
                  <a:pt x="99" y="91"/>
                </a:moveTo>
                <a:cubicBezTo>
                  <a:pt x="99" y="91"/>
                  <a:pt x="99" y="91"/>
                  <a:pt x="99" y="91"/>
                </a:cubicBezTo>
                <a:cubicBezTo>
                  <a:pt x="98" y="91"/>
                  <a:pt x="98" y="92"/>
                  <a:pt x="98" y="93"/>
                </a:cubicBezTo>
                <a:cubicBezTo>
                  <a:pt x="99" y="93"/>
                  <a:pt x="100" y="93"/>
                  <a:pt x="101" y="93"/>
                </a:cubicBezTo>
                <a:cubicBezTo>
                  <a:pt x="101" y="92"/>
                  <a:pt x="101" y="91"/>
                  <a:pt x="99" y="91"/>
                </a:cubicBezTo>
                <a:moveTo>
                  <a:pt x="102" y="92"/>
                </a:moveTo>
                <a:cubicBezTo>
                  <a:pt x="102" y="92"/>
                  <a:pt x="102" y="92"/>
                  <a:pt x="101" y="92"/>
                </a:cubicBezTo>
                <a:cubicBezTo>
                  <a:pt x="101" y="94"/>
                  <a:pt x="102" y="94"/>
                  <a:pt x="103" y="94"/>
                </a:cubicBezTo>
                <a:cubicBezTo>
                  <a:pt x="104" y="94"/>
                  <a:pt x="104" y="94"/>
                  <a:pt x="105" y="94"/>
                </a:cubicBezTo>
                <a:cubicBezTo>
                  <a:pt x="105" y="93"/>
                  <a:pt x="104" y="92"/>
                  <a:pt x="102" y="92"/>
                </a:cubicBezTo>
                <a:moveTo>
                  <a:pt x="146" y="93"/>
                </a:moveTo>
                <a:cubicBezTo>
                  <a:pt x="142" y="93"/>
                  <a:pt x="145" y="100"/>
                  <a:pt x="146" y="101"/>
                </a:cubicBezTo>
                <a:cubicBezTo>
                  <a:pt x="144" y="104"/>
                  <a:pt x="138" y="109"/>
                  <a:pt x="142" y="112"/>
                </a:cubicBezTo>
                <a:cubicBezTo>
                  <a:pt x="143" y="110"/>
                  <a:pt x="143" y="106"/>
                  <a:pt x="146" y="106"/>
                </a:cubicBezTo>
                <a:cubicBezTo>
                  <a:pt x="146" y="108"/>
                  <a:pt x="145" y="110"/>
                  <a:pt x="146" y="113"/>
                </a:cubicBezTo>
                <a:cubicBezTo>
                  <a:pt x="146" y="113"/>
                  <a:pt x="147" y="113"/>
                  <a:pt x="148" y="113"/>
                </a:cubicBezTo>
                <a:cubicBezTo>
                  <a:pt x="148" y="107"/>
                  <a:pt x="148" y="104"/>
                  <a:pt x="148" y="99"/>
                </a:cubicBezTo>
                <a:cubicBezTo>
                  <a:pt x="148" y="99"/>
                  <a:pt x="148" y="99"/>
                  <a:pt x="149" y="99"/>
                </a:cubicBezTo>
                <a:cubicBezTo>
                  <a:pt x="151" y="99"/>
                  <a:pt x="150" y="96"/>
                  <a:pt x="152" y="95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0" y="96"/>
                  <a:pt x="149" y="96"/>
                </a:cubicBezTo>
                <a:cubicBezTo>
                  <a:pt x="149" y="97"/>
                  <a:pt x="148" y="98"/>
                  <a:pt x="148" y="98"/>
                </a:cubicBezTo>
                <a:cubicBezTo>
                  <a:pt x="148" y="98"/>
                  <a:pt x="148" y="97"/>
                  <a:pt x="148" y="97"/>
                </a:cubicBezTo>
                <a:cubicBezTo>
                  <a:pt x="148" y="95"/>
                  <a:pt x="147" y="94"/>
                  <a:pt x="146" y="93"/>
                </a:cubicBezTo>
                <a:moveTo>
                  <a:pt x="120" y="96"/>
                </a:moveTo>
                <a:cubicBezTo>
                  <a:pt x="119" y="96"/>
                  <a:pt x="118" y="96"/>
                  <a:pt x="118" y="96"/>
                </a:cubicBezTo>
                <a:cubicBezTo>
                  <a:pt x="117" y="98"/>
                  <a:pt x="118" y="98"/>
                  <a:pt x="119" y="98"/>
                </a:cubicBezTo>
                <a:cubicBezTo>
                  <a:pt x="119" y="98"/>
                  <a:pt x="120" y="98"/>
                  <a:pt x="120" y="98"/>
                </a:cubicBezTo>
                <a:cubicBezTo>
                  <a:pt x="120" y="98"/>
                  <a:pt x="120" y="97"/>
                  <a:pt x="120" y="96"/>
                </a:cubicBezTo>
                <a:moveTo>
                  <a:pt x="157" y="96"/>
                </a:moveTo>
                <a:cubicBezTo>
                  <a:pt x="151" y="96"/>
                  <a:pt x="151" y="109"/>
                  <a:pt x="150" y="114"/>
                </a:cubicBezTo>
                <a:cubicBezTo>
                  <a:pt x="150" y="114"/>
                  <a:pt x="151" y="114"/>
                  <a:pt x="151" y="114"/>
                </a:cubicBezTo>
                <a:cubicBezTo>
                  <a:pt x="151" y="114"/>
                  <a:pt x="151" y="114"/>
                  <a:pt x="152" y="114"/>
                </a:cubicBezTo>
                <a:cubicBezTo>
                  <a:pt x="152" y="114"/>
                  <a:pt x="152" y="114"/>
                  <a:pt x="152" y="114"/>
                </a:cubicBezTo>
                <a:cubicBezTo>
                  <a:pt x="153" y="114"/>
                  <a:pt x="153" y="114"/>
                  <a:pt x="153" y="114"/>
                </a:cubicBezTo>
                <a:cubicBezTo>
                  <a:pt x="152" y="110"/>
                  <a:pt x="154" y="107"/>
                  <a:pt x="156" y="106"/>
                </a:cubicBezTo>
                <a:cubicBezTo>
                  <a:pt x="153" y="105"/>
                  <a:pt x="154" y="98"/>
                  <a:pt x="157" y="98"/>
                </a:cubicBezTo>
                <a:cubicBezTo>
                  <a:pt x="157" y="98"/>
                  <a:pt x="157" y="98"/>
                  <a:pt x="157" y="98"/>
                </a:cubicBezTo>
                <a:cubicBezTo>
                  <a:pt x="159" y="101"/>
                  <a:pt x="154" y="105"/>
                  <a:pt x="158" y="107"/>
                </a:cubicBezTo>
                <a:cubicBezTo>
                  <a:pt x="161" y="105"/>
                  <a:pt x="161" y="101"/>
                  <a:pt x="161" y="97"/>
                </a:cubicBezTo>
                <a:cubicBezTo>
                  <a:pt x="160" y="97"/>
                  <a:pt x="158" y="96"/>
                  <a:pt x="157" y="96"/>
                </a:cubicBezTo>
                <a:moveTo>
                  <a:pt x="118" y="102"/>
                </a:moveTo>
                <a:cubicBezTo>
                  <a:pt x="117" y="102"/>
                  <a:pt x="116" y="103"/>
                  <a:pt x="115" y="103"/>
                </a:cubicBezTo>
                <a:cubicBezTo>
                  <a:pt x="117" y="103"/>
                  <a:pt x="120" y="106"/>
                  <a:pt x="122" y="106"/>
                </a:cubicBezTo>
                <a:cubicBezTo>
                  <a:pt x="123" y="106"/>
                  <a:pt x="124" y="106"/>
                  <a:pt x="124" y="105"/>
                </a:cubicBezTo>
                <a:cubicBezTo>
                  <a:pt x="123" y="103"/>
                  <a:pt x="120" y="102"/>
                  <a:pt x="118" y="102"/>
                </a:cubicBezTo>
                <a:moveTo>
                  <a:pt x="41" y="109"/>
                </a:moveTo>
                <a:cubicBezTo>
                  <a:pt x="40" y="110"/>
                  <a:pt x="42" y="110"/>
                  <a:pt x="41" y="111"/>
                </a:cubicBezTo>
                <a:cubicBezTo>
                  <a:pt x="41" y="111"/>
                  <a:pt x="41" y="111"/>
                  <a:pt x="40" y="111"/>
                </a:cubicBezTo>
                <a:cubicBezTo>
                  <a:pt x="39" y="111"/>
                  <a:pt x="38" y="112"/>
                  <a:pt x="36" y="112"/>
                </a:cubicBezTo>
                <a:cubicBezTo>
                  <a:pt x="36" y="114"/>
                  <a:pt x="37" y="114"/>
                  <a:pt x="37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40" y="115"/>
                  <a:pt x="40" y="114"/>
                  <a:pt x="41" y="114"/>
                </a:cubicBezTo>
                <a:cubicBezTo>
                  <a:pt x="42" y="114"/>
                  <a:pt x="43" y="114"/>
                  <a:pt x="43" y="116"/>
                </a:cubicBezTo>
                <a:cubicBezTo>
                  <a:pt x="43" y="117"/>
                  <a:pt x="41" y="117"/>
                  <a:pt x="40" y="118"/>
                </a:cubicBezTo>
                <a:cubicBezTo>
                  <a:pt x="37" y="118"/>
                  <a:pt x="37" y="114"/>
                  <a:pt x="34" y="113"/>
                </a:cubicBezTo>
                <a:cubicBezTo>
                  <a:pt x="33" y="114"/>
                  <a:pt x="35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5"/>
                  <a:pt x="31" y="115"/>
                </a:cubicBezTo>
                <a:cubicBezTo>
                  <a:pt x="29" y="115"/>
                  <a:pt x="28" y="116"/>
                  <a:pt x="27" y="117"/>
                </a:cubicBezTo>
                <a:cubicBezTo>
                  <a:pt x="28" y="120"/>
                  <a:pt x="30" y="127"/>
                  <a:pt x="33" y="127"/>
                </a:cubicBezTo>
                <a:cubicBezTo>
                  <a:pt x="33" y="127"/>
                  <a:pt x="33" y="127"/>
                  <a:pt x="34" y="126"/>
                </a:cubicBezTo>
                <a:cubicBezTo>
                  <a:pt x="35" y="133"/>
                  <a:pt x="38" y="138"/>
                  <a:pt x="43" y="141"/>
                </a:cubicBezTo>
                <a:cubicBezTo>
                  <a:pt x="45" y="136"/>
                  <a:pt x="39" y="132"/>
                  <a:pt x="36" y="129"/>
                </a:cubicBezTo>
                <a:cubicBezTo>
                  <a:pt x="38" y="128"/>
                  <a:pt x="37" y="126"/>
                  <a:pt x="37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6" y="124"/>
                  <a:pt x="36" y="125"/>
                  <a:pt x="36" y="125"/>
                </a:cubicBezTo>
                <a:cubicBezTo>
                  <a:pt x="36" y="126"/>
                  <a:pt x="36" y="126"/>
                  <a:pt x="35" y="126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3" y="124"/>
                  <a:pt x="32" y="122"/>
                  <a:pt x="32" y="119"/>
                </a:cubicBezTo>
                <a:cubicBezTo>
                  <a:pt x="33" y="120"/>
                  <a:pt x="36" y="119"/>
                  <a:pt x="36" y="121"/>
                </a:cubicBezTo>
                <a:cubicBezTo>
                  <a:pt x="37" y="121"/>
                  <a:pt x="37" y="121"/>
                  <a:pt x="38" y="121"/>
                </a:cubicBezTo>
                <a:cubicBezTo>
                  <a:pt x="39" y="121"/>
                  <a:pt x="39" y="121"/>
                  <a:pt x="40" y="122"/>
                </a:cubicBezTo>
                <a:cubicBezTo>
                  <a:pt x="43" y="120"/>
                  <a:pt x="46" y="119"/>
                  <a:pt x="47" y="116"/>
                </a:cubicBezTo>
                <a:cubicBezTo>
                  <a:pt x="45" y="113"/>
                  <a:pt x="44" y="110"/>
                  <a:pt x="41" y="109"/>
                </a:cubicBezTo>
                <a:moveTo>
                  <a:pt x="156" y="114"/>
                </a:moveTo>
                <a:cubicBezTo>
                  <a:pt x="155" y="114"/>
                  <a:pt x="155" y="114"/>
                  <a:pt x="154" y="114"/>
                </a:cubicBezTo>
                <a:cubicBezTo>
                  <a:pt x="154" y="115"/>
                  <a:pt x="154" y="115"/>
                  <a:pt x="154" y="116"/>
                </a:cubicBezTo>
                <a:cubicBezTo>
                  <a:pt x="155" y="116"/>
                  <a:pt x="155" y="116"/>
                  <a:pt x="156" y="116"/>
                </a:cubicBezTo>
                <a:cubicBezTo>
                  <a:pt x="156" y="115"/>
                  <a:pt x="156" y="115"/>
                  <a:pt x="156" y="114"/>
                </a:cubicBezTo>
                <a:moveTo>
                  <a:pt x="94" y="115"/>
                </a:moveTo>
                <a:cubicBezTo>
                  <a:pt x="94" y="115"/>
                  <a:pt x="94" y="115"/>
                  <a:pt x="94" y="115"/>
                </a:cubicBezTo>
                <a:cubicBezTo>
                  <a:pt x="93" y="116"/>
                  <a:pt x="94" y="116"/>
                  <a:pt x="94" y="116"/>
                </a:cubicBezTo>
                <a:cubicBezTo>
                  <a:pt x="95" y="116"/>
                  <a:pt x="96" y="116"/>
                  <a:pt x="96" y="116"/>
                </a:cubicBezTo>
                <a:cubicBezTo>
                  <a:pt x="95" y="116"/>
                  <a:pt x="95" y="115"/>
                  <a:pt x="94" y="115"/>
                </a:cubicBezTo>
                <a:moveTo>
                  <a:pt x="93" y="118"/>
                </a:moveTo>
                <a:cubicBezTo>
                  <a:pt x="90" y="118"/>
                  <a:pt x="87" y="121"/>
                  <a:pt x="88" y="126"/>
                </a:cubicBezTo>
                <a:cubicBezTo>
                  <a:pt x="90" y="128"/>
                  <a:pt x="92" y="129"/>
                  <a:pt x="94" y="129"/>
                </a:cubicBezTo>
                <a:cubicBezTo>
                  <a:pt x="96" y="129"/>
                  <a:pt x="99" y="128"/>
                  <a:pt x="101" y="127"/>
                </a:cubicBezTo>
                <a:cubicBezTo>
                  <a:pt x="103" y="126"/>
                  <a:pt x="106" y="125"/>
                  <a:pt x="108" y="125"/>
                </a:cubicBezTo>
                <a:cubicBezTo>
                  <a:pt x="108" y="125"/>
                  <a:pt x="109" y="125"/>
                  <a:pt x="109" y="125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7" y="125"/>
                  <a:pt x="106" y="126"/>
                  <a:pt x="106" y="128"/>
                </a:cubicBezTo>
                <a:cubicBezTo>
                  <a:pt x="107" y="129"/>
                  <a:pt x="108" y="129"/>
                  <a:pt x="108" y="131"/>
                </a:cubicBezTo>
                <a:cubicBezTo>
                  <a:pt x="108" y="131"/>
                  <a:pt x="108" y="131"/>
                  <a:pt x="109" y="131"/>
                </a:cubicBezTo>
                <a:cubicBezTo>
                  <a:pt x="110" y="131"/>
                  <a:pt x="111" y="130"/>
                  <a:pt x="112" y="130"/>
                </a:cubicBezTo>
                <a:cubicBezTo>
                  <a:pt x="112" y="128"/>
                  <a:pt x="112" y="126"/>
                  <a:pt x="112" y="124"/>
                </a:cubicBezTo>
                <a:cubicBezTo>
                  <a:pt x="110" y="124"/>
                  <a:pt x="109" y="122"/>
                  <a:pt x="107" y="121"/>
                </a:cubicBezTo>
                <a:cubicBezTo>
                  <a:pt x="103" y="124"/>
                  <a:pt x="96" y="126"/>
                  <a:pt x="92" y="126"/>
                </a:cubicBezTo>
                <a:cubicBezTo>
                  <a:pt x="91" y="126"/>
                  <a:pt x="89" y="121"/>
                  <a:pt x="92" y="120"/>
                </a:cubicBezTo>
                <a:cubicBezTo>
                  <a:pt x="92" y="121"/>
                  <a:pt x="92" y="123"/>
                  <a:pt x="92" y="124"/>
                </a:cubicBezTo>
                <a:cubicBezTo>
                  <a:pt x="93" y="124"/>
                  <a:pt x="94" y="124"/>
                  <a:pt x="95" y="124"/>
                </a:cubicBezTo>
                <a:cubicBezTo>
                  <a:pt x="95" y="124"/>
                  <a:pt x="96" y="124"/>
                  <a:pt x="97" y="124"/>
                </a:cubicBezTo>
                <a:cubicBezTo>
                  <a:pt x="97" y="121"/>
                  <a:pt x="97" y="121"/>
                  <a:pt x="97" y="119"/>
                </a:cubicBezTo>
                <a:cubicBezTo>
                  <a:pt x="95" y="118"/>
                  <a:pt x="94" y="118"/>
                  <a:pt x="93" y="118"/>
                </a:cubicBezTo>
                <a:moveTo>
                  <a:pt x="85" y="118"/>
                </a:moveTo>
                <a:cubicBezTo>
                  <a:pt x="83" y="118"/>
                  <a:pt x="82" y="123"/>
                  <a:pt x="85" y="124"/>
                </a:cubicBezTo>
                <a:cubicBezTo>
                  <a:pt x="86" y="123"/>
                  <a:pt x="87" y="121"/>
                  <a:pt x="87" y="120"/>
                </a:cubicBezTo>
                <a:cubicBezTo>
                  <a:pt x="87" y="119"/>
                  <a:pt x="86" y="118"/>
                  <a:pt x="85" y="118"/>
                </a:cubicBezTo>
                <a:moveTo>
                  <a:pt x="49" y="122"/>
                </a:moveTo>
                <a:cubicBezTo>
                  <a:pt x="49" y="122"/>
                  <a:pt x="49" y="122"/>
                  <a:pt x="49" y="122"/>
                </a:cubicBezTo>
                <a:cubicBezTo>
                  <a:pt x="49" y="123"/>
                  <a:pt x="49" y="123"/>
                  <a:pt x="48" y="123"/>
                </a:cubicBezTo>
                <a:cubicBezTo>
                  <a:pt x="48" y="123"/>
                  <a:pt x="48" y="123"/>
                  <a:pt x="48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6" y="124"/>
                  <a:pt x="46" y="125"/>
                  <a:pt x="46" y="125"/>
                </a:cubicBezTo>
                <a:cubicBezTo>
                  <a:pt x="45" y="125"/>
                  <a:pt x="45" y="125"/>
                  <a:pt x="44" y="125"/>
                </a:cubicBezTo>
                <a:cubicBezTo>
                  <a:pt x="42" y="125"/>
                  <a:pt x="40" y="128"/>
                  <a:pt x="38" y="129"/>
                </a:cubicBezTo>
                <a:cubicBezTo>
                  <a:pt x="39" y="129"/>
                  <a:pt x="39" y="130"/>
                  <a:pt x="39" y="131"/>
                </a:cubicBezTo>
                <a:cubicBezTo>
                  <a:pt x="41" y="131"/>
                  <a:pt x="42" y="130"/>
                  <a:pt x="43" y="130"/>
                </a:cubicBezTo>
                <a:cubicBezTo>
                  <a:pt x="45" y="132"/>
                  <a:pt x="43" y="133"/>
                  <a:pt x="44" y="136"/>
                </a:cubicBezTo>
                <a:cubicBezTo>
                  <a:pt x="50" y="135"/>
                  <a:pt x="50" y="129"/>
                  <a:pt x="54" y="126"/>
                </a:cubicBezTo>
                <a:cubicBezTo>
                  <a:pt x="53" y="124"/>
                  <a:pt x="52" y="122"/>
                  <a:pt x="49" y="122"/>
                </a:cubicBezTo>
                <a:moveTo>
                  <a:pt x="135" y="125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25"/>
                  <a:pt x="135" y="125"/>
                  <a:pt x="135" y="125"/>
                </a:cubicBezTo>
                <a:moveTo>
                  <a:pt x="33" y="128"/>
                </a:moveTo>
                <a:cubicBezTo>
                  <a:pt x="33" y="128"/>
                  <a:pt x="32" y="129"/>
                  <a:pt x="33" y="129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33" y="129"/>
                  <a:pt x="34" y="129"/>
                  <a:pt x="34" y="129"/>
                </a:cubicBezTo>
                <a:cubicBezTo>
                  <a:pt x="33" y="129"/>
                  <a:pt x="33" y="128"/>
                  <a:pt x="33" y="128"/>
                </a:cubicBezTo>
                <a:moveTo>
                  <a:pt x="101" y="132"/>
                </a:moveTo>
                <a:cubicBezTo>
                  <a:pt x="100" y="133"/>
                  <a:pt x="100" y="133"/>
                  <a:pt x="101" y="133"/>
                </a:cubicBezTo>
                <a:cubicBezTo>
                  <a:pt x="101" y="133"/>
                  <a:pt x="102" y="133"/>
                  <a:pt x="101" y="132"/>
                </a:cubicBezTo>
                <a:moveTo>
                  <a:pt x="126" y="134"/>
                </a:moveTo>
                <a:cubicBezTo>
                  <a:pt x="126" y="134"/>
                  <a:pt x="125" y="134"/>
                  <a:pt x="125" y="134"/>
                </a:cubicBezTo>
                <a:cubicBezTo>
                  <a:pt x="125" y="135"/>
                  <a:pt x="126" y="136"/>
                  <a:pt x="125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142"/>
                  <a:pt x="128" y="149"/>
                  <a:pt x="133" y="151"/>
                </a:cubicBezTo>
                <a:cubicBezTo>
                  <a:pt x="135" y="151"/>
                  <a:pt x="137" y="150"/>
                  <a:pt x="138" y="148"/>
                </a:cubicBezTo>
                <a:cubicBezTo>
                  <a:pt x="137" y="142"/>
                  <a:pt x="135" y="134"/>
                  <a:pt x="126" y="134"/>
                </a:cubicBezTo>
                <a:moveTo>
                  <a:pt x="56" y="134"/>
                </a:moveTo>
                <a:cubicBezTo>
                  <a:pt x="56" y="134"/>
                  <a:pt x="56" y="134"/>
                  <a:pt x="56" y="134"/>
                </a:cubicBezTo>
                <a:cubicBezTo>
                  <a:pt x="56" y="134"/>
                  <a:pt x="56" y="135"/>
                  <a:pt x="56" y="135"/>
                </a:cubicBezTo>
                <a:cubicBezTo>
                  <a:pt x="56" y="135"/>
                  <a:pt x="57" y="135"/>
                  <a:pt x="57" y="135"/>
                </a:cubicBezTo>
                <a:cubicBezTo>
                  <a:pt x="58" y="135"/>
                  <a:pt x="58" y="135"/>
                  <a:pt x="58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4"/>
                  <a:pt x="57" y="134"/>
                  <a:pt x="57" y="134"/>
                </a:cubicBezTo>
                <a:cubicBezTo>
                  <a:pt x="57" y="134"/>
                  <a:pt x="57" y="134"/>
                  <a:pt x="56" y="134"/>
                </a:cubicBezTo>
                <a:moveTo>
                  <a:pt x="69" y="134"/>
                </a:moveTo>
                <a:cubicBezTo>
                  <a:pt x="69" y="134"/>
                  <a:pt x="69" y="134"/>
                  <a:pt x="68" y="135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69" y="135"/>
                  <a:pt x="69" y="135"/>
                  <a:pt x="70" y="135"/>
                </a:cubicBezTo>
                <a:cubicBezTo>
                  <a:pt x="70" y="135"/>
                  <a:pt x="70" y="135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69" y="134"/>
                  <a:pt x="69" y="134"/>
                </a:cubicBezTo>
                <a:moveTo>
                  <a:pt x="62" y="135"/>
                </a:moveTo>
                <a:cubicBezTo>
                  <a:pt x="60" y="135"/>
                  <a:pt x="57" y="135"/>
                  <a:pt x="56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9" y="137"/>
                  <a:pt x="57" y="136"/>
                  <a:pt x="58" y="136"/>
                </a:cubicBezTo>
                <a:cubicBezTo>
                  <a:pt x="58" y="136"/>
                  <a:pt x="58" y="136"/>
                  <a:pt x="58" y="136"/>
                </a:cubicBezTo>
                <a:cubicBezTo>
                  <a:pt x="60" y="136"/>
                  <a:pt x="60" y="138"/>
                  <a:pt x="59" y="139"/>
                </a:cubicBezTo>
                <a:cubicBezTo>
                  <a:pt x="58" y="139"/>
                  <a:pt x="57" y="139"/>
                  <a:pt x="57" y="139"/>
                </a:cubicBezTo>
                <a:cubicBezTo>
                  <a:pt x="56" y="140"/>
                  <a:pt x="57" y="141"/>
                  <a:pt x="56" y="142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42"/>
                  <a:pt x="57" y="142"/>
                  <a:pt x="58" y="142"/>
                </a:cubicBezTo>
                <a:cubicBezTo>
                  <a:pt x="58" y="141"/>
                  <a:pt x="58" y="141"/>
                  <a:pt x="59" y="141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58" y="144"/>
                  <a:pt x="59" y="146"/>
                  <a:pt x="61" y="147"/>
                </a:cubicBezTo>
                <a:cubicBezTo>
                  <a:pt x="60" y="148"/>
                  <a:pt x="59" y="149"/>
                  <a:pt x="58" y="150"/>
                </a:cubicBezTo>
                <a:cubicBezTo>
                  <a:pt x="59" y="147"/>
                  <a:pt x="58" y="145"/>
                  <a:pt x="56" y="143"/>
                </a:cubicBezTo>
                <a:cubicBezTo>
                  <a:pt x="54" y="145"/>
                  <a:pt x="53" y="147"/>
                  <a:pt x="53" y="150"/>
                </a:cubicBezTo>
                <a:cubicBezTo>
                  <a:pt x="55" y="152"/>
                  <a:pt x="58" y="153"/>
                  <a:pt x="60" y="155"/>
                </a:cubicBezTo>
                <a:cubicBezTo>
                  <a:pt x="64" y="153"/>
                  <a:pt x="67" y="144"/>
                  <a:pt x="62" y="141"/>
                </a:cubicBezTo>
                <a:cubicBezTo>
                  <a:pt x="62" y="139"/>
                  <a:pt x="62" y="138"/>
                  <a:pt x="64" y="137"/>
                </a:cubicBezTo>
                <a:cubicBezTo>
                  <a:pt x="65" y="138"/>
                  <a:pt x="65" y="138"/>
                  <a:pt x="66" y="139"/>
                </a:cubicBezTo>
                <a:cubicBezTo>
                  <a:pt x="65" y="140"/>
                  <a:pt x="66" y="142"/>
                  <a:pt x="65" y="143"/>
                </a:cubicBezTo>
                <a:cubicBezTo>
                  <a:pt x="66" y="144"/>
                  <a:pt x="66" y="144"/>
                  <a:pt x="67" y="144"/>
                </a:cubicBezTo>
                <a:cubicBezTo>
                  <a:pt x="67" y="144"/>
                  <a:pt x="67" y="143"/>
                  <a:pt x="68" y="143"/>
                </a:cubicBezTo>
                <a:cubicBezTo>
                  <a:pt x="69" y="141"/>
                  <a:pt x="70" y="140"/>
                  <a:pt x="70" y="138"/>
                </a:cubicBezTo>
                <a:cubicBezTo>
                  <a:pt x="68" y="136"/>
                  <a:pt x="65" y="135"/>
                  <a:pt x="62" y="135"/>
                </a:cubicBezTo>
                <a:moveTo>
                  <a:pt x="74" y="140"/>
                </a:moveTo>
                <a:cubicBezTo>
                  <a:pt x="72" y="146"/>
                  <a:pt x="68" y="150"/>
                  <a:pt x="68" y="158"/>
                </a:cubicBezTo>
                <a:cubicBezTo>
                  <a:pt x="69" y="159"/>
                  <a:pt x="71" y="159"/>
                  <a:pt x="73" y="159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74" y="157"/>
                  <a:pt x="74" y="157"/>
                  <a:pt x="75" y="157"/>
                </a:cubicBezTo>
                <a:cubicBezTo>
                  <a:pt x="73" y="158"/>
                  <a:pt x="75" y="160"/>
                  <a:pt x="75" y="161"/>
                </a:cubicBezTo>
                <a:cubicBezTo>
                  <a:pt x="76" y="161"/>
                  <a:pt x="77" y="161"/>
                  <a:pt x="78" y="161"/>
                </a:cubicBezTo>
                <a:cubicBezTo>
                  <a:pt x="78" y="160"/>
                  <a:pt x="78" y="159"/>
                  <a:pt x="78" y="158"/>
                </a:cubicBezTo>
                <a:cubicBezTo>
                  <a:pt x="77" y="158"/>
                  <a:pt x="76" y="157"/>
                  <a:pt x="76" y="155"/>
                </a:cubicBezTo>
                <a:cubicBezTo>
                  <a:pt x="76" y="155"/>
                  <a:pt x="76" y="155"/>
                  <a:pt x="75" y="155"/>
                </a:cubicBezTo>
                <a:cubicBezTo>
                  <a:pt x="75" y="155"/>
                  <a:pt x="74" y="155"/>
                  <a:pt x="74" y="156"/>
                </a:cubicBezTo>
                <a:cubicBezTo>
                  <a:pt x="74" y="156"/>
                  <a:pt x="73" y="156"/>
                  <a:pt x="73" y="156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3" y="156"/>
                  <a:pt x="72" y="155"/>
                  <a:pt x="72" y="155"/>
                </a:cubicBezTo>
                <a:cubicBezTo>
                  <a:pt x="73" y="155"/>
                  <a:pt x="73" y="152"/>
                  <a:pt x="74" y="151"/>
                </a:cubicBezTo>
                <a:cubicBezTo>
                  <a:pt x="75" y="152"/>
                  <a:pt x="77" y="152"/>
                  <a:pt x="79" y="153"/>
                </a:cubicBezTo>
                <a:cubicBezTo>
                  <a:pt x="81" y="149"/>
                  <a:pt x="76" y="149"/>
                  <a:pt x="75" y="147"/>
                </a:cubicBezTo>
                <a:cubicBezTo>
                  <a:pt x="75" y="146"/>
                  <a:pt x="75" y="145"/>
                  <a:pt x="76" y="143"/>
                </a:cubicBezTo>
                <a:cubicBezTo>
                  <a:pt x="76" y="144"/>
                  <a:pt x="76" y="144"/>
                  <a:pt x="77" y="144"/>
                </a:cubicBezTo>
                <a:cubicBezTo>
                  <a:pt x="77" y="144"/>
                  <a:pt x="77" y="143"/>
                  <a:pt x="78" y="143"/>
                </a:cubicBezTo>
                <a:cubicBezTo>
                  <a:pt x="78" y="143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79" y="145"/>
                  <a:pt x="80" y="146"/>
                  <a:pt x="81" y="146"/>
                </a:cubicBezTo>
                <a:cubicBezTo>
                  <a:pt x="81" y="145"/>
                  <a:pt x="82" y="144"/>
                  <a:pt x="82" y="142"/>
                </a:cubicBezTo>
                <a:cubicBezTo>
                  <a:pt x="81" y="142"/>
                  <a:pt x="81" y="141"/>
                  <a:pt x="80" y="141"/>
                </a:cubicBezTo>
                <a:cubicBezTo>
                  <a:pt x="80" y="142"/>
                  <a:pt x="79" y="142"/>
                  <a:pt x="78" y="142"/>
                </a:cubicBezTo>
                <a:cubicBezTo>
                  <a:pt x="78" y="140"/>
                  <a:pt x="75" y="141"/>
                  <a:pt x="74" y="140"/>
                </a:cubicBezTo>
                <a:moveTo>
                  <a:pt x="99" y="142"/>
                </a:moveTo>
                <a:cubicBezTo>
                  <a:pt x="99" y="142"/>
                  <a:pt x="99" y="142"/>
                  <a:pt x="99" y="142"/>
                </a:cubicBezTo>
                <a:cubicBezTo>
                  <a:pt x="99" y="145"/>
                  <a:pt x="100" y="153"/>
                  <a:pt x="98" y="154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99" y="156"/>
                  <a:pt x="100" y="159"/>
                  <a:pt x="103" y="161"/>
                </a:cubicBezTo>
                <a:cubicBezTo>
                  <a:pt x="103" y="160"/>
                  <a:pt x="104" y="158"/>
                  <a:pt x="105" y="158"/>
                </a:cubicBezTo>
                <a:cubicBezTo>
                  <a:pt x="101" y="154"/>
                  <a:pt x="101" y="146"/>
                  <a:pt x="104" y="146"/>
                </a:cubicBezTo>
                <a:cubicBezTo>
                  <a:pt x="106" y="146"/>
                  <a:pt x="107" y="147"/>
                  <a:pt x="109" y="148"/>
                </a:cubicBezTo>
                <a:cubicBezTo>
                  <a:pt x="109" y="145"/>
                  <a:pt x="107" y="144"/>
                  <a:pt x="106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04" y="142"/>
                  <a:pt x="103" y="143"/>
                  <a:pt x="102" y="144"/>
                </a:cubicBezTo>
                <a:cubicBezTo>
                  <a:pt x="102" y="143"/>
                  <a:pt x="101" y="142"/>
                  <a:pt x="99" y="142"/>
                </a:cubicBezTo>
                <a:moveTo>
                  <a:pt x="89" y="144"/>
                </a:moveTo>
                <a:cubicBezTo>
                  <a:pt x="88" y="144"/>
                  <a:pt x="87" y="144"/>
                  <a:pt x="86" y="144"/>
                </a:cubicBezTo>
                <a:cubicBezTo>
                  <a:pt x="87" y="146"/>
                  <a:pt x="84" y="146"/>
                  <a:pt x="85" y="149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4" y="149"/>
                  <a:pt x="84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3" y="149"/>
                  <a:pt x="82" y="149"/>
                  <a:pt x="82" y="150"/>
                </a:cubicBezTo>
                <a:cubicBezTo>
                  <a:pt x="82" y="151"/>
                  <a:pt x="84" y="150"/>
                  <a:pt x="84" y="151"/>
                </a:cubicBezTo>
                <a:cubicBezTo>
                  <a:pt x="82" y="159"/>
                  <a:pt x="85" y="163"/>
                  <a:pt x="92" y="163"/>
                </a:cubicBezTo>
                <a:cubicBezTo>
                  <a:pt x="93" y="163"/>
                  <a:pt x="94" y="163"/>
                  <a:pt x="96" y="163"/>
                </a:cubicBezTo>
                <a:cubicBezTo>
                  <a:pt x="95" y="161"/>
                  <a:pt x="94" y="158"/>
                  <a:pt x="94" y="155"/>
                </a:cubicBezTo>
                <a:cubicBezTo>
                  <a:pt x="92" y="155"/>
                  <a:pt x="92" y="156"/>
                  <a:pt x="91" y="156"/>
                </a:cubicBezTo>
                <a:cubicBezTo>
                  <a:pt x="91" y="156"/>
                  <a:pt x="91" y="156"/>
                  <a:pt x="90" y="156"/>
                </a:cubicBezTo>
                <a:cubicBezTo>
                  <a:pt x="89" y="158"/>
                  <a:pt x="91" y="158"/>
                  <a:pt x="91" y="160"/>
                </a:cubicBezTo>
                <a:cubicBezTo>
                  <a:pt x="91" y="160"/>
                  <a:pt x="90" y="160"/>
                  <a:pt x="90" y="160"/>
                </a:cubicBezTo>
                <a:cubicBezTo>
                  <a:pt x="90" y="160"/>
                  <a:pt x="89" y="160"/>
                  <a:pt x="89" y="160"/>
                </a:cubicBezTo>
                <a:cubicBezTo>
                  <a:pt x="89" y="160"/>
                  <a:pt x="88" y="160"/>
                  <a:pt x="88" y="160"/>
                </a:cubicBezTo>
                <a:cubicBezTo>
                  <a:pt x="88" y="160"/>
                  <a:pt x="88" y="160"/>
                  <a:pt x="87" y="160"/>
                </a:cubicBezTo>
                <a:cubicBezTo>
                  <a:pt x="87" y="154"/>
                  <a:pt x="86" y="151"/>
                  <a:pt x="88" y="146"/>
                </a:cubicBezTo>
                <a:cubicBezTo>
                  <a:pt x="89" y="146"/>
                  <a:pt x="89" y="146"/>
                  <a:pt x="89" y="146"/>
                </a:cubicBezTo>
                <a:cubicBezTo>
                  <a:pt x="90" y="146"/>
                  <a:pt x="92" y="147"/>
                  <a:pt x="92" y="148"/>
                </a:cubicBezTo>
                <a:cubicBezTo>
                  <a:pt x="92" y="149"/>
                  <a:pt x="92" y="151"/>
                  <a:pt x="92" y="151"/>
                </a:cubicBezTo>
                <a:cubicBezTo>
                  <a:pt x="93" y="151"/>
                  <a:pt x="94" y="151"/>
                  <a:pt x="95" y="151"/>
                </a:cubicBezTo>
                <a:cubicBezTo>
                  <a:pt x="97" y="147"/>
                  <a:pt x="94" y="144"/>
                  <a:pt x="89" y="144"/>
                </a:cubicBezTo>
                <a:moveTo>
                  <a:pt x="71" y="146"/>
                </a:moveTo>
                <a:cubicBezTo>
                  <a:pt x="70" y="146"/>
                  <a:pt x="69" y="146"/>
                  <a:pt x="68" y="146"/>
                </a:cubicBezTo>
                <a:cubicBezTo>
                  <a:pt x="68" y="147"/>
                  <a:pt x="69" y="148"/>
                  <a:pt x="70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70" y="147"/>
                  <a:pt x="71" y="147"/>
                  <a:pt x="71" y="146"/>
                </a:cubicBezTo>
                <a:moveTo>
                  <a:pt x="108" y="151"/>
                </a:moveTo>
                <a:cubicBezTo>
                  <a:pt x="108" y="151"/>
                  <a:pt x="107" y="152"/>
                  <a:pt x="107" y="152"/>
                </a:cubicBezTo>
                <a:cubicBezTo>
                  <a:pt x="109" y="154"/>
                  <a:pt x="107" y="156"/>
                  <a:pt x="108" y="160"/>
                </a:cubicBezTo>
                <a:cubicBezTo>
                  <a:pt x="109" y="160"/>
                  <a:pt x="110" y="160"/>
                  <a:pt x="110" y="160"/>
                </a:cubicBezTo>
                <a:cubicBezTo>
                  <a:pt x="110" y="156"/>
                  <a:pt x="111" y="151"/>
                  <a:pt x="108" y="151"/>
                </a:cubicBezTo>
                <a:moveTo>
                  <a:pt x="76" y="153"/>
                </a:moveTo>
                <a:cubicBezTo>
                  <a:pt x="76" y="153"/>
                  <a:pt x="76" y="153"/>
                  <a:pt x="76" y="154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3"/>
                  <a:pt x="76" y="153"/>
                  <a:pt x="76" y="153"/>
                </a:cubicBezTo>
                <a:moveTo>
                  <a:pt x="57" y="155"/>
                </a:moveTo>
                <a:cubicBezTo>
                  <a:pt x="57" y="155"/>
                  <a:pt x="57" y="155"/>
                  <a:pt x="57" y="156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8" y="156"/>
                  <a:pt x="58" y="156"/>
                  <a:pt x="58" y="156"/>
                </a:cubicBezTo>
                <a:cubicBezTo>
                  <a:pt x="58" y="155"/>
                  <a:pt x="57" y="155"/>
                  <a:pt x="57" y="155"/>
                </a:cubicBezTo>
                <a:moveTo>
                  <a:pt x="89" y="157"/>
                </a:moveTo>
                <a:cubicBezTo>
                  <a:pt x="89" y="157"/>
                  <a:pt x="89" y="158"/>
                  <a:pt x="88" y="158"/>
                </a:cubicBezTo>
                <a:cubicBezTo>
                  <a:pt x="88" y="159"/>
                  <a:pt x="88" y="159"/>
                  <a:pt x="88" y="159"/>
                </a:cubicBezTo>
                <a:cubicBezTo>
                  <a:pt x="88" y="159"/>
                  <a:pt x="88" y="158"/>
                  <a:pt x="88" y="158"/>
                </a:cubicBezTo>
                <a:cubicBezTo>
                  <a:pt x="89" y="158"/>
                  <a:pt x="89" y="157"/>
                  <a:pt x="89" y="157"/>
                </a:cubicBezTo>
                <a:moveTo>
                  <a:pt x="108" y="164"/>
                </a:move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9" y="164"/>
                  <a:pt x="109" y="164"/>
                </a:cubicBezTo>
                <a:cubicBezTo>
                  <a:pt x="109" y="164"/>
                  <a:pt x="109" y="164"/>
                  <a:pt x="108" y="164"/>
                </a:cubicBezTo>
                <a:moveTo>
                  <a:pt x="61" y="163"/>
                </a:moveTo>
                <a:cubicBezTo>
                  <a:pt x="61" y="163"/>
                  <a:pt x="60" y="163"/>
                  <a:pt x="60" y="163"/>
                </a:cubicBezTo>
                <a:cubicBezTo>
                  <a:pt x="61" y="163"/>
                  <a:pt x="62" y="162"/>
                  <a:pt x="63" y="162"/>
                </a:cubicBezTo>
                <a:cubicBezTo>
                  <a:pt x="63" y="162"/>
                  <a:pt x="62" y="163"/>
                  <a:pt x="61" y="163"/>
                </a:cubicBezTo>
                <a:moveTo>
                  <a:pt x="135" y="160"/>
                </a:moveTo>
                <a:cubicBezTo>
                  <a:pt x="135" y="159"/>
                  <a:pt x="135" y="159"/>
                  <a:pt x="135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5" y="160"/>
                  <a:pt x="135" y="160"/>
                  <a:pt x="135" y="160"/>
                </a:cubicBezTo>
                <a:moveTo>
                  <a:pt x="118" y="153"/>
                </a:moveTo>
                <a:cubicBezTo>
                  <a:pt x="118" y="153"/>
                  <a:pt x="118" y="153"/>
                  <a:pt x="118" y="153"/>
                </a:cubicBezTo>
                <a:cubicBezTo>
                  <a:pt x="118" y="153"/>
                  <a:pt x="118" y="152"/>
                  <a:pt x="118" y="152"/>
                </a:cubicBezTo>
                <a:cubicBezTo>
                  <a:pt x="118" y="152"/>
                  <a:pt x="118" y="153"/>
                  <a:pt x="118" y="153"/>
                </a:cubicBezTo>
                <a:cubicBezTo>
                  <a:pt x="119" y="153"/>
                  <a:pt x="118" y="153"/>
                  <a:pt x="118" y="153"/>
                </a:cubicBezTo>
                <a:moveTo>
                  <a:pt x="118" y="149"/>
                </a:moveTo>
                <a:cubicBezTo>
                  <a:pt x="117" y="149"/>
                  <a:pt x="117" y="149"/>
                  <a:pt x="117" y="149"/>
                </a:cubicBezTo>
                <a:cubicBezTo>
                  <a:pt x="118" y="147"/>
                  <a:pt x="116" y="146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8" y="145"/>
                  <a:pt x="118" y="147"/>
                  <a:pt x="120" y="147"/>
                </a:cubicBezTo>
                <a:cubicBezTo>
                  <a:pt x="119" y="148"/>
                  <a:pt x="119" y="149"/>
                  <a:pt x="118" y="149"/>
                </a:cubicBezTo>
                <a:moveTo>
                  <a:pt x="116" y="144"/>
                </a:moveTo>
                <a:cubicBezTo>
                  <a:pt x="116" y="144"/>
                  <a:pt x="116" y="144"/>
                  <a:pt x="116" y="144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6" y="143"/>
                  <a:pt x="116" y="144"/>
                  <a:pt x="116" y="144"/>
                </a:cubicBezTo>
                <a:cubicBezTo>
                  <a:pt x="116" y="144"/>
                  <a:pt x="116" y="144"/>
                  <a:pt x="116" y="144"/>
                </a:cubicBezTo>
                <a:moveTo>
                  <a:pt x="134" y="148"/>
                </a:moveTo>
                <a:cubicBezTo>
                  <a:pt x="130" y="148"/>
                  <a:pt x="127" y="142"/>
                  <a:pt x="126" y="139"/>
                </a:cubicBezTo>
                <a:cubicBezTo>
                  <a:pt x="126" y="137"/>
                  <a:pt x="128" y="137"/>
                  <a:pt x="128" y="136"/>
                </a:cubicBezTo>
                <a:cubicBezTo>
                  <a:pt x="133" y="137"/>
                  <a:pt x="133" y="143"/>
                  <a:pt x="137" y="145"/>
                </a:cubicBezTo>
                <a:cubicBezTo>
                  <a:pt x="136" y="146"/>
                  <a:pt x="133" y="146"/>
                  <a:pt x="135" y="147"/>
                </a:cubicBezTo>
                <a:cubicBezTo>
                  <a:pt x="135" y="148"/>
                  <a:pt x="134" y="148"/>
                  <a:pt x="134" y="148"/>
                </a:cubicBezTo>
                <a:moveTo>
                  <a:pt x="46" y="133"/>
                </a:moveTo>
                <a:cubicBezTo>
                  <a:pt x="46" y="133"/>
                  <a:pt x="45" y="133"/>
                  <a:pt x="45" y="133"/>
                </a:cubicBezTo>
                <a:cubicBezTo>
                  <a:pt x="45" y="132"/>
                  <a:pt x="45" y="132"/>
                  <a:pt x="46" y="132"/>
                </a:cubicBezTo>
                <a:cubicBezTo>
                  <a:pt x="46" y="132"/>
                  <a:pt x="46" y="132"/>
                  <a:pt x="46" y="133"/>
                </a:cubicBezTo>
                <a:cubicBezTo>
                  <a:pt x="46" y="133"/>
                  <a:pt x="46" y="133"/>
                  <a:pt x="46" y="133"/>
                </a:cubicBezTo>
                <a:moveTo>
                  <a:pt x="47" y="129"/>
                </a:moveTo>
                <a:cubicBezTo>
                  <a:pt x="46" y="129"/>
                  <a:pt x="46" y="129"/>
                  <a:pt x="46" y="129"/>
                </a:cubicBezTo>
                <a:cubicBezTo>
                  <a:pt x="46" y="127"/>
                  <a:pt x="48" y="127"/>
                  <a:pt x="49" y="126"/>
                </a:cubicBezTo>
                <a:cubicBezTo>
                  <a:pt x="50" y="128"/>
                  <a:pt x="48" y="129"/>
                  <a:pt x="47" y="129"/>
                </a:cubicBezTo>
                <a:moveTo>
                  <a:pt x="79" y="91"/>
                </a:moveTo>
                <a:cubicBezTo>
                  <a:pt x="79" y="90"/>
                  <a:pt x="79" y="90"/>
                  <a:pt x="79" y="90"/>
                </a:cubicBezTo>
                <a:cubicBezTo>
                  <a:pt x="80" y="90"/>
                  <a:pt x="80" y="90"/>
                  <a:pt x="80" y="91"/>
                </a:cubicBezTo>
                <a:cubicBezTo>
                  <a:pt x="80" y="91"/>
                  <a:pt x="80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2"/>
                  <a:pt x="80" y="92"/>
                  <a:pt x="80" y="92"/>
                </a:cubicBezTo>
                <a:cubicBezTo>
                  <a:pt x="80" y="92"/>
                  <a:pt x="80" y="92"/>
                  <a:pt x="80" y="91"/>
                </a:cubicBezTo>
                <a:cubicBezTo>
                  <a:pt x="80" y="91"/>
                  <a:pt x="79" y="91"/>
                  <a:pt x="79" y="91"/>
                </a:cubicBezTo>
                <a:cubicBezTo>
                  <a:pt x="79" y="91"/>
                  <a:pt x="79" y="91"/>
                  <a:pt x="79" y="91"/>
                </a:cubicBezTo>
                <a:moveTo>
                  <a:pt x="81" y="90"/>
                </a:moveTo>
                <a:cubicBezTo>
                  <a:pt x="78" y="88"/>
                  <a:pt x="80" y="80"/>
                  <a:pt x="84" y="79"/>
                </a:cubicBezTo>
                <a:cubicBezTo>
                  <a:pt x="85" y="81"/>
                  <a:pt x="83" y="85"/>
                  <a:pt x="86" y="85"/>
                </a:cubicBezTo>
                <a:cubicBezTo>
                  <a:pt x="86" y="86"/>
                  <a:pt x="86" y="86"/>
                  <a:pt x="86" y="86"/>
                </a:cubicBezTo>
                <a:cubicBezTo>
                  <a:pt x="85" y="86"/>
                  <a:pt x="84" y="85"/>
                  <a:pt x="84" y="85"/>
                </a:cubicBezTo>
                <a:cubicBezTo>
                  <a:pt x="83" y="85"/>
                  <a:pt x="83" y="87"/>
                  <a:pt x="83" y="88"/>
                </a:cubicBezTo>
                <a:cubicBezTo>
                  <a:pt x="83" y="88"/>
                  <a:pt x="82" y="88"/>
                  <a:pt x="82" y="88"/>
                </a:cubicBezTo>
                <a:cubicBezTo>
                  <a:pt x="81" y="88"/>
                  <a:pt x="81" y="89"/>
                  <a:pt x="81" y="90"/>
                </a:cubicBezTo>
                <a:moveTo>
                  <a:pt x="37" y="65"/>
                </a:moveTo>
                <a:cubicBezTo>
                  <a:pt x="37" y="65"/>
                  <a:pt x="37" y="65"/>
                  <a:pt x="38" y="64"/>
                </a:cubicBezTo>
                <a:cubicBezTo>
                  <a:pt x="38" y="64"/>
                  <a:pt x="38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7" y="66"/>
                  <a:pt x="39" y="67"/>
                  <a:pt x="40" y="69"/>
                </a:cubicBezTo>
                <a:cubicBezTo>
                  <a:pt x="40" y="71"/>
                  <a:pt x="39" y="69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71"/>
                  <a:pt x="37" y="71"/>
                </a:cubicBezTo>
                <a:cubicBezTo>
                  <a:pt x="36" y="74"/>
                  <a:pt x="37" y="77"/>
                  <a:pt x="37" y="80"/>
                </a:cubicBezTo>
                <a:cubicBezTo>
                  <a:pt x="36" y="80"/>
                  <a:pt x="36" y="80"/>
                  <a:pt x="35" y="80"/>
                </a:cubicBezTo>
                <a:cubicBezTo>
                  <a:pt x="35" y="80"/>
                  <a:pt x="34" y="80"/>
                  <a:pt x="33" y="80"/>
                </a:cubicBezTo>
                <a:cubicBezTo>
                  <a:pt x="33" y="77"/>
                  <a:pt x="33" y="73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5" y="71"/>
                  <a:pt x="34" y="71"/>
                  <a:pt x="35" y="68"/>
                </a:cubicBezTo>
                <a:cubicBezTo>
                  <a:pt x="35" y="68"/>
                  <a:pt x="36" y="68"/>
                  <a:pt x="36" y="68"/>
                </a:cubicBezTo>
                <a:cubicBezTo>
                  <a:pt x="36" y="68"/>
                  <a:pt x="37" y="67"/>
                  <a:pt x="37" y="67"/>
                </a:cubicBezTo>
                <a:cubicBezTo>
                  <a:pt x="37" y="66"/>
                  <a:pt x="36" y="66"/>
                  <a:pt x="36" y="65"/>
                </a:cubicBezTo>
                <a:cubicBezTo>
                  <a:pt x="36" y="65"/>
                  <a:pt x="36" y="65"/>
                  <a:pt x="37" y="65"/>
                </a:cubicBezTo>
                <a:moveTo>
                  <a:pt x="140" y="60"/>
                </a:moveTo>
                <a:cubicBezTo>
                  <a:pt x="140" y="60"/>
                  <a:pt x="140" y="60"/>
                  <a:pt x="139" y="60"/>
                </a:cubicBezTo>
                <a:cubicBezTo>
                  <a:pt x="139" y="59"/>
                  <a:pt x="140" y="59"/>
                  <a:pt x="140" y="59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0"/>
                  <a:pt x="140" y="60"/>
                  <a:pt x="140" y="60"/>
                </a:cubicBezTo>
                <a:moveTo>
                  <a:pt x="167" y="51"/>
                </a:moveTo>
                <a:cubicBezTo>
                  <a:pt x="167" y="51"/>
                  <a:pt x="167" y="51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7" y="52"/>
                  <a:pt x="167" y="52"/>
                  <a:pt x="167" y="52"/>
                </a:cubicBezTo>
                <a:cubicBezTo>
                  <a:pt x="167" y="52"/>
                  <a:pt x="167" y="52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moveTo>
                  <a:pt x="80" y="50"/>
                </a:moveTo>
                <a:cubicBezTo>
                  <a:pt x="80" y="50"/>
                  <a:pt x="80" y="50"/>
                  <a:pt x="80" y="49"/>
                </a:cubicBezTo>
                <a:cubicBezTo>
                  <a:pt x="80" y="49"/>
                  <a:pt x="81" y="49"/>
                  <a:pt x="81" y="49"/>
                </a:cubicBezTo>
                <a:cubicBezTo>
                  <a:pt x="81" y="49"/>
                  <a:pt x="81" y="49"/>
                  <a:pt x="81" y="50"/>
                </a:cubicBezTo>
                <a:cubicBezTo>
                  <a:pt x="81" y="50"/>
                  <a:pt x="81" y="50"/>
                  <a:pt x="80" y="50"/>
                </a:cubicBezTo>
                <a:moveTo>
                  <a:pt x="149" y="44"/>
                </a:moveTo>
                <a:cubicBezTo>
                  <a:pt x="149" y="44"/>
                  <a:pt x="150" y="43"/>
                  <a:pt x="150" y="42"/>
                </a:cubicBezTo>
                <a:cubicBezTo>
                  <a:pt x="152" y="42"/>
                  <a:pt x="149" y="45"/>
                  <a:pt x="151" y="45"/>
                </a:cubicBezTo>
                <a:cubicBezTo>
                  <a:pt x="150" y="47"/>
                  <a:pt x="147" y="48"/>
                  <a:pt x="145" y="49"/>
                </a:cubicBezTo>
                <a:cubicBezTo>
                  <a:pt x="144" y="47"/>
                  <a:pt x="145" y="47"/>
                  <a:pt x="144" y="45"/>
                </a:cubicBezTo>
                <a:cubicBezTo>
                  <a:pt x="145" y="45"/>
                  <a:pt x="146" y="46"/>
                  <a:pt x="146" y="46"/>
                </a:cubicBezTo>
                <a:cubicBezTo>
                  <a:pt x="147" y="46"/>
                  <a:pt x="148" y="45"/>
                  <a:pt x="148" y="44"/>
                </a:cubicBezTo>
                <a:cubicBezTo>
                  <a:pt x="148" y="44"/>
                  <a:pt x="148" y="44"/>
                  <a:pt x="149" y="44"/>
                </a:cubicBezTo>
                <a:moveTo>
                  <a:pt x="158" y="38"/>
                </a:moveTo>
                <a:cubicBezTo>
                  <a:pt x="158" y="37"/>
                  <a:pt x="158" y="37"/>
                  <a:pt x="158" y="37"/>
                </a:cubicBezTo>
                <a:cubicBezTo>
                  <a:pt x="158" y="37"/>
                  <a:pt x="159" y="37"/>
                  <a:pt x="159" y="37"/>
                </a:cubicBezTo>
                <a:cubicBezTo>
                  <a:pt x="159" y="38"/>
                  <a:pt x="159" y="38"/>
                  <a:pt x="159" y="38"/>
                </a:cubicBezTo>
                <a:cubicBezTo>
                  <a:pt x="159" y="38"/>
                  <a:pt x="158" y="38"/>
                  <a:pt x="158" y="38"/>
                </a:cubicBezTo>
                <a:moveTo>
                  <a:pt x="130" y="38"/>
                </a:moveTo>
                <a:cubicBezTo>
                  <a:pt x="130" y="38"/>
                  <a:pt x="129" y="38"/>
                  <a:pt x="129" y="38"/>
                </a:cubicBezTo>
                <a:cubicBezTo>
                  <a:pt x="129" y="37"/>
                  <a:pt x="129" y="37"/>
                  <a:pt x="128" y="37"/>
                </a:cubicBezTo>
                <a:cubicBezTo>
                  <a:pt x="128" y="36"/>
                  <a:pt x="128" y="35"/>
                  <a:pt x="128" y="35"/>
                </a:cubicBezTo>
                <a:cubicBezTo>
                  <a:pt x="129" y="35"/>
                  <a:pt x="129" y="35"/>
                  <a:pt x="130" y="35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31" y="36"/>
                  <a:pt x="131" y="36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2" y="37"/>
                  <a:pt x="131" y="38"/>
                  <a:pt x="130" y="38"/>
                </a:cubicBezTo>
                <a:moveTo>
                  <a:pt x="153" y="34"/>
                </a:moveTo>
                <a:cubicBezTo>
                  <a:pt x="153" y="34"/>
                  <a:pt x="153" y="34"/>
                  <a:pt x="153" y="34"/>
                </a:cubicBezTo>
                <a:cubicBezTo>
                  <a:pt x="153" y="33"/>
                  <a:pt x="153" y="32"/>
                  <a:pt x="153" y="31"/>
                </a:cubicBezTo>
                <a:cubicBezTo>
                  <a:pt x="154" y="31"/>
                  <a:pt x="155" y="34"/>
                  <a:pt x="153" y="34"/>
                </a:cubicBezTo>
                <a:moveTo>
                  <a:pt x="36" y="30"/>
                </a:move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7" y="29"/>
                  <a:pt x="37" y="29"/>
                </a:cubicBezTo>
                <a:cubicBezTo>
                  <a:pt x="37" y="29"/>
                  <a:pt x="37" y="30"/>
                  <a:pt x="36" y="30"/>
                </a:cubicBezTo>
                <a:moveTo>
                  <a:pt x="62" y="25"/>
                </a:moveTo>
                <a:cubicBezTo>
                  <a:pt x="62" y="25"/>
                  <a:pt x="61" y="25"/>
                  <a:pt x="61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5"/>
                  <a:pt x="62" y="25"/>
                  <a:pt x="62" y="25"/>
                </a:cubicBezTo>
                <a:moveTo>
                  <a:pt x="72" y="28"/>
                </a:moveTo>
                <a:cubicBezTo>
                  <a:pt x="74" y="26"/>
                  <a:pt x="70" y="21"/>
                  <a:pt x="74" y="20"/>
                </a:cubicBezTo>
                <a:cubicBezTo>
                  <a:pt x="74" y="21"/>
                  <a:pt x="75" y="28"/>
                  <a:pt x="72" y="28"/>
                </a:cubicBezTo>
                <a:moveTo>
                  <a:pt x="138" y="21"/>
                </a:moveTo>
                <a:cubicBezTo>
                  <a:pt x="137" y="21"/>
                  <a:pt x="137" y="20"/>
                  <a:pt x="137" y="19"/>
                </a:cubicBezTo>
                <a:cubicBezTo>
                  <a:pt x="138" y="19"/>
                  <a:pt x="138" y="20"/>
                  <a:pt x="138" y="21"/>
                </a:cubicBezTo>
                <a:cubicBezTo>
                  <a:pt x="138" y="21"/>
                  <a:pt x="138" y="21"/>
                  <a:pt x="138" y="21"/>
                </a:cubicBezTo>
                <a:moveTo>
                  <a:pt x="54" y="19"/>
                </a:moveTo>
                <a:cubicBezTo>
                  <a:pt x="53" y="19"/>
                  <a:pt x="53" y="18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7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9"/>
                </a:cubicBezTo>
                <a:moveTo>
                  <a:pt x="60" y="15"/>
                </a:moveTo>
                <a:cubicBezTo>
                  <a:pt x="60" y="15"/>
                  <a:pt x="60" y="15"/>
                  <a:pt x="60" y="14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60" y="14"/>
                  <a:pt x="60" y="14"/>
                </a:cubicBezTo>
                <a:cubicBezTo>
                  <a:pt x="60" y="15"/>
                  <a:pt x="60" y="15"/>
                  <a:pt x="60" y="15"/>
                </a:cubicBezTo>
                <a:moveTo>
                  <a:pt x="122" y="13"/>
                </a:moveTo>
                <a:cubicBezTo>
                  <a:pt x="122" y="13"/>
                  <a:pt x="123" y="13"/>
                  <a:pt x="123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4" y="13"/>
                  <a:pt x="124" y="13"/>
                  <a:pt x="124" y="14"/>
                </a:cubicBezTo>
                <a:cubicBezTo>
                  <a:pt x="123" y="13"/>
                  <a:pt x="123" y="13"/>
                  <a:pt x="122" y="13"/>
                </a:cubicBezTo>
                <a:cubicBezTo>
                  <a:pt x="122" y="13"/>
                  <a:pt x="122" y="13"/>
                  <a:pt x="122" y="13"/>
                </a:cubicBezTo>
                <a:moveTo>
                  <a:pt x="108" y="9"/>
                </a:moveTo>
                <a:cubicBezTo>
                  <a:pt x="107" y="9"/>
                  <a:pt x="106" y="9"/>
                  <a:pt x="106" y="7"/>
                </a:cubicBezTo>
                <a:cubicBezTo>
                  <a:pt x="107" y="7"/>
                  <a:pt x="107" y="7"/>
                  <a:pt x="107" y="7"/>
                </a:cubicBezTo>
                <a:cubicBezTo>
                  <a:pt x="107" y="7"/>
                  <a:pt x="108" y="8"/>
                  <a:pt x="108" y="8"/>
                </a:cubicBezTo>
                <a:cubicBezTo>
                  <a:pt x="108" y="8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8" y="9"/>
                </a:cubicBezTo>
                <a:moveTo>
                  <a:pt x="112" y="7"/>
                </a:moveTo>
                <a:cubicBezTo>
                  <a:pt x="112" y="7"/>
                  <a:pt x="112" y="7"/>
                  <a:pt x="112" y="7"/>
                </a:cubicBezTo>
                <a:cubicBezTo>
                  <a:pt x="112" y="7"/>
                  <a:pt x="112" y="6"/>
                  <a:pt x="112" y="6"/>
                </a:cubicBezTo>
                <a:cubicBezTo>
                  <a:pt x="113" y="6"/>
                  <a:pt x="113" y="7"/>
                  <a:pt x="113" y="7"/>
                </a:cubicBezTo>
                <a:cubicBezTo>
                  <a:pt x="113" y="7"/>
                  <a:pt x="112" y="7"/>
                  <a:pt x="112" y="7"/>
                </a:cubicBezTo>
                <a:moveTo>
                  <a:pt x="102" y="10"/>
                </a:moveTo>
                <a:cubicBezTo>
                  <a:pt x="103" y="9"/>
                  <a:pt x="103" y="7"/>
                  <a:pt x="103" y="5"/>
                </a:cubicBezTo>
                <a:cubicBezTo>
                  <a:pt x="104" y="7"/>
                  <a:pt x="106" y="11"/>
                  <a:pt x="109" y="11"/>
                </a:cubicBezTo>
                <a:cubicBezTo>
                  <a:pt x="110" y="11"/>
                  <a:pt x="111" y="10"/>
                  <a:pt x="112" y="9"/>
                </a:cubicBezTo>
                <a:cubicBezTo>
                  <a:pt x="113" y="10"/>
                  <a:pt x="112" y="12"/>
                  <a:pt x="114" y="12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5" y="12"/>
                  <a:pt x="116" y="12"/>
                  <a:pt x="116" y="11"/>
                </a:cubicBezTo>
                <a:cubicBezTo>
                  <a:pt x="116" y="11"/>
                  <a:pt x="117" y="11"/>
                  <a:pt x="117" y="11"/>
                </a:cubicBezTo>
                <a:cubicBezTo>
                  <a:pt x="117" y="11"/>
                  <a:pt x="117" y="11"/>
                  <a:pt x="118" y="11"/>
                </a:cubicBezTo>
                <a:cubicBezTo>
                  <a:pt x="117" y="15"/>
                  <a:pt x="125" y="14"/>
                  <a:pt x="128" y="17"/>
                </a:cubicBezTo>
                <a:cubicBezTo>
                  <a:pt x="130" y="17"/>
                  <a:pt x="129" y="14"/>
                  <a:pt x="130" y="14"/>
                </a:cubicBezTo>
                <a:cubicBezTo>
                  <a:pt x="131" y="14"/>
                  <a:pt x="131" y="14"/>
                  <a:pt x="131" y="15"/>
                </a:cubicBezTo>
                <a:cubicBezTo>
                  <a:pt x="132" y="22"/>
                  <a:pt x="141" y="22"/>
                  <a:pt x="146" y="26"/>
                </a:cubicBezTo>
                <a:cubicBezTo>
                  <a:pt x="150" y="34"/>
                  <a:pt x="161" y="40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4" y="49"/>
                  <a:pt x="164" y="48"/>
                  <a:pt x="164" y="48"/>
                </a:cubicBezTo>
                <a:cubicBezTo>
                  <a:pt x="163" y="47"/>
                  <a:pt x="163" y="46"/>
                  <a:pt x="164" y="46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76" y="75"/>
                  <a:pt x="176" y="106"/>
                  <a:pt x="161" y="134"/>
                </a:cubicBezTo>
                <a:cubicBezTo>
                  <a:pt x="161" y="133"/>
                  <a:pt x="160" y="133"/>
                  <a:pt x="160" y="133"/>
                </a:cubicBezTo>
                <a:cubicBezTo>
                  <a:pt x="159" y="133"/>
                  <a:pt x="158" y="134"/>
                  <a:pt x="158" y="136"/>
                </a:cubicBezTo>
                <a:cubicBezTo>
                  <a:pt x="157" y="137"/>
                  <a:pt x="156" y="138"/>
                  <a:pt x="154" y="138"/>
                </a:cubicBezTo>
                <a:cubicBezTo>
                  <a:pt x="154" y="138"/>
                  <a:pt x="154" y="138"/>
                  <a:pt x="154" y="138"/>
                </a:cubicBezTo>
                <a:cubicBezTo>
                  <a:pt x="154" y="140"/>
                  <a:pt x="154" y="140"/>
                  <a:pt x="154" y="142"/>
                </a:cubicBezTo>
                <a:cubicBezTo>
                  <a:pt x="152" y="142"/>
                  <a:pt x="150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5"/>
                  <a:pt x="148" y="147"/>
                  <a:pt x="149" y="147"/>
                </a:cubicBezTo>
                <a:cubicBezTo>
                  <a:pt x="149" y="148"/>
                  <a:pt x="145" y="148"/>
                  <a:pt x="144" y="148"/>
                </a:cubicBezTo>
                <a:cubicBezTo>
                  <a:pt x="144" y="150"/>
                  <a:pt x="145" y="151"/>
                  <a:pt x="144" y="151"/>
                </a:cubicBezTo>
                <a:cubicBezTo>
                  <a:pt x="144" y="151"/>
                  <a:pt x="143" y="151"/>
                  <a:pt x="143" y="151"/>
                </a:cubicBezTo>
                <a:cubicBezTo>
                  <a:pt x="140" y="151"/>
                  <a:pt x="138" y="154"/>
                  <a:pt x="137" y="156"/>
                </a:cubicBezTo>
                <a:cubicBezTo>
                  <a:pt x="132" y="157"/>
                  <a:pt x="128" y="159"/>
                  <a:pt x="124" y="162"/>
                </a:cubicBezTo>
                <a:cubicBezTo>
                  <a:pt x="121" y="162"/>
                  <a:pt x="118" y="162"/>
                  <a:pt x="119" y="165"/>
                </a:cubicBezTo>
                <a:cubicBezTo>
                  <a:pt x="119" y="165"/>
                  <a:pt x="118" y="165"/>
                  <a:pt x="118" y="165"/>
                </a:cubicBezTo>
                <a:cubicBezTo>
                  <a:pt x="117" y="165"/>
                  <a:pt x="116" y="164"/>
                  <a:pt x="115" y="163"/>
                </a:cubicBezTo>
                <a:cubicBezTo>
                  <a:pt x="115" y="164"/>
                  <a:pt x="114" y="164"/>
                  <a:pt x="114" y="164"/>
                </a:cubicBezTo>
                <a:cubicBezTo>
                  <a:pt x="114" y="164"/>
                  <a:pt x="114" y="164"/>
                  <a:pt x="112" y="163"/>
                </a:cubicBezTo>
                <a:cubicBezTo>
                  <a:pt x="111" y="164"/>
                  <a:pt x="113" y="164"/>
                  <a:pt x="112" y="165"/>
                </a:cubicBezTo>
                <a:cubicBezTo>
                  <a:pt x="109" y="165"/>
                  <a:pt x="109" y="159"/>
                  <a:pt x="106" y="158"/>
                </a:cubicBezTo>
                <a:cubicBezTo>
                  <a:pt x="105" y="158"/>
                  <a:pt x="105" y="159"/>
                  <a:pt x="104" y="159"/>
                </a:cubicBezTo>
                <a:cubicBezTo>
                  <a:pt x="104" y="162"/>
                  <a:pt x="105" y="162"/>
                  <a:pt x="105" y="165"/>
                </a:cubicBezTo>
                <a:cubicBezTo>
                  <a:pt x="105" y="166"/>
                  <a:pt x="102" y="165"/>
                  <a:pt x="102" y="166"/>
                </a:cubicBezTo>
                <a:cubicBezTo>
                  <a:pt x="101" y="165"/>
                  <a:pt x="101" y="163"/>
                  <a:pt x="100" y="162"/>
                </a:cubicBezTo>
                <a:cubicBezTo>
                  <a:pt x="99" y="163"/>
                  <a:pt x="99" y="165"/>
                  <a:pt x="100" y="166"/>
                </a:cubicBezTo>
                <a:cubicBezTo>
                  <a:pt x="99" y="166"/>
                  <a:pt x="98" y="166"/>
                  <a:pt x="97" y="166"/>
                </a:cubicBezTo>
                <a:cubicBezTo>
                  <a:pt x="95" y="166"/>
                  <a:pt x="93" y="166"/>
                  <a:pt x="92" y="166"/>
                </a:cubicBezTo>
                <a:cubicBezTo>
                  <a:pt x="90" y="166"/>
                  <a:pt x="88" y="166"/>
                  <a:pt x="87" y="166"/>
                </a:cubicBezTo>
                <a:cubicBezTo>
                  <a:pt x="85" y="166"/>
                  <a:pt x="84" y="166"/>
                  <a:pt x="83" y="166"/>
                </a:cubicBezTo>
                <a:cubicBezTo>
                  <a:pt x="79" y="165"/>
                  <a:pt x="72" y="163"/>
                  <a:pt x="68" y="163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67" y="160"/>
                  <a:pt x="65" y="161"/>
                  <a:pt x="64" y="159"/>
                </a:cubicBezTo>
                <a:cubicBezTo>
                  <a:pt x="64" y="160"/>
                  <a:pt x="63" y="160"/>
                  <a:pt x="63" y="160"/>
                </a:cubicBezTo>
                <a:cubicBezTo>
                  <a:pt x="62" y="160"/>
                  <a:pt x="61" y="159"/>
                  <a:pt x="60" y="159"/>
                </a:cubicBezTo>
                <a:cubicBezTo>
                  <a:pt x="59" y="158"/>
                  <a:pt x="58" y="157"/>
                  <a:pt x="57" y="157"/>
                </a:cubicBezTo>
                <a:cubicBezTo>
                  <a:pt x="56" y="157"/>
                  <a:pt x="56" y="157"/>
                  <a:pt x="56" y="157"/>
                </a:cubicBezTo>
                <a:cubicBezTo>
                  <a:pt x="56" y="156"/>
                  <a:pt x="56" y="155"/>
                  <a:pt x="55" y="155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4" y="154"/>
                  <a:pt x="54" y="155"/>
                  <a:pt x="54" y="155"/>
                </a:cubicBezTo>
                <a:cubicBezTo>
                  <a:pt x="54" y="155"/>
                  <a:pt x="53" y="155"/>
                  <a:pt x="53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4" y="153"/>
                  <a:pt x="53" y="154"/>
                  <a:pt x="52" y="152"/>
                </a:cubicBezTo>
                <a:cubicBezTo>
                  <a:pt x="51" y="152"/>
                  <a:pt x="53" y="153"/>
                  <a:pt x="52" y="154"/>
                </a:cubicBezTo>
                <a:cubicBezTo>
                  <a:pt x="40" y="149"/>
                  <a:pt x="32" y="136"/>
                  <a:pt x="26" y="130"/>
                </a:cubicBezTo>
                <a:cubicBezTo>
                  <a:pt x="14" y="111"/>
                  <a:pt x="12" y="78"/>
                  <a:pt x="20" y="55"/>
                </a:cubicBezTo>
                <a:cubicBezTo>
                  <a:pt x="24" y="53"/>
                  <a:pt x="28" y="46"/>
                  <a:pt x="28" y="43"/>
                </a:cubicBezTo>
                <a:cubicBezTo>
                  <a:pt x="28" y="42"/>
                  <a:pt x="28" y="42"/>
                  <a:pt x="28" y="42"/>
                </a:cubicBezTo>
                <a:cubicBezTo>
                  <a:pt x="29" y="42"/>
                  <a:pt x="29" y="42"/>
                  <a:pt x="30" y="43"/>
                </a:cubicBezTo>
                <a:cubicBezTo>
                  <a:pt x="35" y="35"/>
                  <a:pt x="42" y="30"/>
                  <a:pt x="48" y="23"/>
                </a:cubicBezTo>
                <a:cubicBezTo>
                  <a:pt x="48" y="23"/>
                  <a:pt x="48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50" y="21"/>
                  <a:pt x="50" y="19"/>
                </a:cubicBezTo>
                <a:cubicBezTo>
                  <a:pt x="50" y="19"/>
                  <a:pt x="51" y="20"/>
                  <a:pt x="52" y="20"/>
                </a:cubicBezTo>
                <a:cubicBezTo>
                  <a:pt x="57" y="20"/>
                  <a:pt x="61" y="17"/>
                  <a:pt x="63" y="14"/>
                </a:cubicBezTo>
                <a:cubicBezTo>
                  <a:pt x="64" y="14"/>
                  <a:pt x="64" y="14"/>
                  <a:pt x="65" y="14"/>
                </a:cubicBezTo>
                <a:cubicBezTo>
                  <a:pt x="66" y="14"/>
                  <a:pt x="66" y="14"/>
                  <a:pt x="68" y="14"/>
                </a:cubicBezTo>
                <a:cubicBezTo>
                  <a:pt x="68" y="12"/>
                  <a:pt x="68" y="11"/>
                  <a:pt x="68" y="11"/>
                </a:cubicBezTo>
                <a:cubicBezTo>
                  <a:pt x="70" y="11"/>
                  <a:pt x="72" y="11"/>
                  <a:pt x="75" y="11"/>
                </a:cubicBezTo>
                <a:cubicBezTo>
                  <a:pt x="78" y="11"/>
                  <a:pt x="81" y="11"/>
                  <a:pt x="81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3" y="8"/>
                  <a:pt x="83" y="8"/>
                </a:cubicBezTo>
                <a:cubicBezTo>
                  <a:pt x="83" y="8"/>
                  <a:pt x="83" y="8"/>
                  <a:pt x="83" y="8"/>
                </a:cubicBezTo>
                <a:cubicBezTo>
                  <a:pt x="84" y="8"/>
                  <a:pt x="84" y="8"/>
                  <a:pt x="85" y="7"/>
                </a:cubicBezTo>
                <a:cubicBezTo>
                  <a:pt x="85" y="8"/>
                  <a:pt x="84" y="8"/>
                  <a:pt x="84" y="9"/>
                </a:cubicBezTo>
                <a:cubicBezTo>
                  <a:pt x="85" y="9"/>
                  <a:pt x="86" y="9"/>
                  <a:pt x="87" y="9"/>
                </a:cubicBezTo>
                <a:cubicBezTo>
                  <a:pt x="86" y="8"/>
                  <a:pt x="88" y="6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89" y="6"/>
                  <a:pt x="89" y="7"/>
                  <a:pt x="90" y="7"/>
                </a:cubicBezTo>
                <a:cubicBezTo>
                  <a:pt x="90" y="7"/>
                  <a:pt x="91" y="7"/>
                  <a:pt x="91" y="7"/>
                </a:cubicBezTo>
                <a:cubicBezTo>
                  <a:pt x="91" y="7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7"/>
                  <a:pt x="92" y="8"/>
                  <a:pt x="92" y="9"/>
                </a:cubicBezTo>
                <a:cubicBezTo>
                  <a:pt x="93" y="9"/>
                  <a:pt x="94" y="9"/>
                  <a:pt x="96" y="10"/>
                </a:cubicBezTo>
                <a:cubicBezTo>
                  <a:pt x="97" y="10"/>
                  <a:pt x="96" y="6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8"/>
                  <a:pt x="97" y="8"/>
                  <a:pt x="98" y="10"/>
                </a:cubicBezTo>
                <a:cubicBezTo>
                  <a:pt x="98" y="9"/>
                  <a:pt x="100" y="9"/>
                  <a:pt x="100" y="7"/>
                </a:cubicBezTo>
                <a:cubicBezTo>
                  <a:pt x="100" y="8"/>
                  <a:pt x="100" y="10"/>
                  <a:pt x="102" y="10"/>
                </a:cubicBezTo>
                <a:moveTo>
                  <a:pt x="93" y="6"/>
                </a:moveTo>
                <a:cubicBezTo>
                  <a:pt x="93" y="6"/>
                  <a:pt x="93" y="6"/>
                  <a:pt x="92" y="6"/>
                </a:cubicBezTo>
                <a:cubicBezTo>
                  <a:pt x="92" y="6"/>
                  <a:pt x="93" y="5"/>
                  <a:pt x="93" y="5"/>
                </a:cubicBezTo>
                <a:cubicBezTo>
                  <a:pt x="94" y="5"/>
                  <a:pt x="94" y="6"/>
                  <a:pt x="94" y="6"/>
                </a:cubicBezTo>
                <a:cubicBezTo>
                  <a:pt x="93" y="6"/>
                  <a:pt x="93" y="6"/>
                  <a:pt x="93" y="6"/>
                </a:cubicBezTo>
                <a:moveTo>
                  <a:pt x="82" y="0"/>
                </a:moveTo>
                <a:cubicBezTo>
                  <a:pt x="82" y="1"/>
                  <a:pt x="82" y="2"/>
                  <a:pt x="83" y="2"/>
                </a:cubicBezTo>
                <a:cubicBezTo>
                  <a:pt x="83" y="1"/>
                  <a:pt x="83" y="0"/>
                  <a:pt x="82" y="0"/>
                </a:cubicBezTo>
              </a:path>
            </a:pathLst>
          </a:custGeom>
          <a:solidFill>
            <a:schemeClr val="tx1">
              <a:alpha val="2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淘宝店chenying0907 370"/>
          <p:cNvSpPr>
            <a:spLocks noChangeArrowheads="1"/>
          </p:cNvSpPr>
          <p:nvPr/>
        </p:nvSpPr>
        <p:spPr bwMode="auto">
          <a:xfrm>
            <a:off x="3462954" y="4254500"/>
            <a:ext cx="415008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dirty="0">
                <a:solidFill>
                  <a:srgbClr val="413B17"/>
                </a:solidFill>
                <a:latin typeface="Kunstler Script" panose="030304020206070D0D06" pitchFamily="66" charset="0"/>
              </a:rPr>
              <a:t>He doesn't haunt my dreams as I feared that night. Instead I am flying far across fields and woods, looking down on those below me. Suddenly I fall to the ground and it is only when I wake up that I realize I was shot by a hunter, brought down by the burden of not the bullet but the soul of the man who shot it.</a:t>
            </a:r>
            <a:endParaRPr lang="zh-CN" altLang="en-US" dirty="0">
              <a:solidFill>
                <a:srgbClr val="413B17"/>
              </a:solidFill>
              <a:latin typeface="Kunstler Script" panose="030304020206070D0D06" pitchFamily="66" charset="0"/>
            </a:endParaRPr>
          </a:p>
        </p:txBody>
      </p:sp>
      <p:grpSp>
        <p:nvGrpSpPr>
          <p:cNvPr id="6156" name="淘宝店chenying0907 2"/>
          <p:cNvGrpSpPr/>
          <p:nvPr/>
        </p:nvGrpSpPr>
        <p:grpSpPr bwMode="auto">
          <a:xfrm>
            <a:off x="2632710" y="237490"/>
            <a:ext cx="7044690" cy="1123950"/>
            <a:chOff x="7173" y="-381"/>
            <a:chExt cx="6314549" cy="1236248"/>
          </a:xfrm>
        </p:grpSpPr>
        <p:pic>
          <p:nvPicPr>
            <p:cNvPr id="6158" name="淘宝店chenying0907 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3" y="-381"/>
              <a:ext cx="6314549" cy="1236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9" name="淘宝店chenying0907 5"/>
            <p:cNvSpPr txBox="1">
              <a:spLocks noChangeArrowheads="1"/>
            </p:cNvSpPr>
            <p:nvPr/>
          </p:nvSpPr>
          <p:spPr bwMode="auto">
            <a:xfrm>
              <a:off x="208665" y="364906"/>
              <a:ext cx="5909858" cy="506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Identify </a:t>
              </a:r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</a:t>
              </a:r>
              <a:r>
                <a:rPr lang="en-US" altLang="zh-CN" sz="2400" i="1" dirty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in </a:t>
              </a:r>
              <a:r>
                <a:rPr lang="en-US" altLang="zh-CN" sz="2400" dirty="0">
                  <a:solidFill>
                    <a:srgbClr val="2C2710"/>
                  </a:solidFill>
                  <a:latin typeface="Segoe Script" pitchFamily="34" charset="0"/>
                  <a:ea typeface="方正清刻本悦宋简体" panose="02010600030101010101" pitchFamily="2" charset="-122"/>
                </a:rPr>
                <a:t>Alice in Wonderland</a:t>
              </a:r>
            </a:p>
          </p:txBody>
        </p:sp>
      </p:grpSp>
      <p:pic>
        <p:nvPicPr>
          <p:cNvPr id="6154" name="图片 35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 flipH="1">
            <a:off x="9055195" y="3432725"/>
            <a:ext cx="3567494" cy="253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3" name="淘宝店chenying0907 360"/>
          <p:cNvSpPr>
            <a:spLocks noChangeArrowheads="1"/>
          </p:cNvSpPr>
          <p:nvPr/>
        </p:nvSpPr>
        <p:spPr bwMode="auto">
          <a:xfrm>
            <a:off x="3509348" y="2966431"/>
            <a:ext cx="41036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rgbClr val="574F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那天晚上，出乎意料的是，他并没有入到我的梦中。在梦里，我飞过田野和森林，俯瞰着大地。突然间，我掉了下来</a:t>
            </a:r>
            <a:r>
              <a:rPr lang="en-US" altLang="zh-CN" sz="1200" dirty="0">
                <a:solidFill>
                  <a:srgbClr val="574F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rgbClr val="574F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醒来后才发现原来自己被猎人打中了，但是令我坠落的不是他的子弹，而是他的灵魂。</a:t>
            </a:r>
          </a:p>
        </p:txBody>
      </p:sp>
      <p:grpSp>
        <p:nvGrpSpPr>
          <p:cNvPr id="8214" name="淘宝店chenying0907 375"/>
          <p:cNvGrpSpPr/>
          <p:nvPr/>
        </p:nvGrpSpPr>
        <p:grpSpPr bwMode="auto">
          <a:xfrm>
            <a:off x="3586163" y="2257786"/>
            <a:ext cx="3905250" cy="561614"/>
            <a:chOff x="0" y="-175879"/>
            <a:chExt cx="3905165" cy="561698"/>
          </a:xfrm>
        </p:grpSpPr>
        <p:sp>
          <p:nvSpPr>
            <p:cNvPr id="6152" name="淘宝店chenying0907 365"/>
            <p:cNvSpPr>
              <a:spLocks noChangeArrowheads="1"/>
            </p:cNvSpPr>
            <p:nvPr/>
          </p:nvSpPr>
          <p:spPr bwMode="auto">
            <a:xfrm>
              <a:off x="1080873" y="-175879"/>
              <a:ext cx="1723511" cy="461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rgbClr val="2C2710"/>
                  </a:solidFill>
                  <a:latin typeface="方正清刻本悦宋简体" panose="02010600030101010101" pitchFamily="2" charset="-122"/>
                  <a:ea typeface="方正清刻本悦宋简体" panose="02010600030101010101" pitchFamily="2" charset="-122"/>
                </a:rPr>
                <a:t>一个小标题</a:t>
              </a:r>
              <a:endParaRPr lang="zh-CN" altLang="en-US" sz="2400" dirty="0">
                <a:latin typeface="方正清刻本悦宋简体" panose="02010600030101010101" pitchFamily="2" charset="-122"/>
                <a:ea typeface="方正清刻本悦宋简体" panose="02010600030101010101" pitchFamily="2" charset="-122"/>
              </a:endParaRPr>
            </a:p>
          </p:txBody>
        </p:sp>
        <p:cxnSp>
          <p:nvCxnSpPr>
            <p:cNvPr id="6153" name="淘宝店chenying0907 372"/>
            <p:cNvCxnSpPr>
              <a:cxnSpLocks noChangeShapeType="1"/>
            </p:cNvCxnSpPr>
            <p:nvPr/>
          </p:nvCxnSpPr>
          <p:spPr bwMode="auto">
            <a:xfrm>
              <a:off x="0" y="376293"/>
              <a:ext cx="3905165" cy="9526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" name="爱丽丝梦游仙境片段2 (1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128847" y="1265115"/>
            <a:ext cx="8202529" cy="461392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淘宝店chenying0907 1"/>
          <p:cNvGrpSpPr/>
          <p:nvPr/>
        </p:nvGrpSpPr>
        <p:grpSpPr bwMode="auto">
          <a:xfrm>
            <a:off x="709685" y="1433016"/>
            <a:ext cx="3616656" cy="3684894"/>
            <a:chOff x="-114695" y="-1021567"/>
            <a:chExt cx="3465479" cy="3018550"/>
          </a:xfrm>
        </p:grpSpPr>
        <p:pic>
          <p:nvPicPr>
            <p:cNvPr id="9257" name="图片 25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9173" y="-1021567"/>
              <a:ext cx="2641611" cy="2557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59" name="淘宝店chenying0907 244"/>
            <p:cNvGrpSpPr/>
            <p:nvPr/>
          </p:nvGrpSpPr>
          <p:grpSpPr bwMode="auto">
            <a:xfrm>
              <a:off x="-114695" y="-239096"/>
              <a:ext cx="2863926" cy="2236079"/>
              <a:chOff x="-442839" y="-239096"/>
              <a:chExt cx="2863926" cy="2236079"/>
            </a:xfrm>
          </p:grpSpPr>
          <p:grpSp>
            <p:nvGrpSpPr>
              <p:cNvPr id="9264" name="淘宝店chenying0907 179"/>
              <p:cNvGrpSpPr/>
              <p:nvPr/>
            </p:nvGrpSpPr>
            <p:grpSpPr bwMode="auto">
              <a:xfrm>
                <a:off x="-442839" y="-239096"/>
                <a:ext cx="2863926" cy="2224343"/>
                <a:chOff x="-778559" y="-420356"/>
                <a:chExt cx="5035094" cy="3910640"/>
              </a:xfrm>
            </p:grpSpPr>
            <p:sp>
              <p:nvSpPr>
                <p:cNvPr id="9266" name="淘宝店chenying0907 181"/>
                <p:cNvSpPr>
                  <a:spLocks noChangeArrowheads="1"/>
                </p:cNvSpPr>
                <p:nvPr/>
              </p:nvSpPr>
              <p:spPr bwMode="auto">
                <a:xfrm>
                  <a:off x="-640613" y="-252416"/>
                  <a:ext cx="4736204" cy="359874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800" dirty="0" smtClean="0">
                      <a:latin typeface="Segoe Print" panose="02000600000000000000" pitchFamily="2" charset="0"/>
                    </a:rPr>
                    <a:t>Teaching Objectives</a:t>
                  </a:r>
                  <a:endParaRPr lang="zh-CN" altLang="en-US" sz="2800" dirty="0">
                    <a:solidFill>
                      <a:srgbClr val="FDFBE9"/>
                    </a:solidFill>
                    <a:latin typeface="Segoe Print" panose="02000600000000000000" pitchFamily="2" charset="0"/>
                  </a:endParaRPr>
                </a:p>
              </p:txBody>
            </p:sp>
            <p:sp>
              <p:nvSpPr>
                <p:cNvPr id="9267" name="淘宝店chenying0907 182"/>
                <p:cNvSpPr>
                  <a:spLocks noChangeArrowheads="1"/>
                </p:cNvSpPr>
                <p:nvPr/>
              </p:nvSpPr>
              <p:spPr bwMode="auto">
                <a:xfrm>
                  <a:off x="-778559" y="-420356"/>
                  <a:ext cx="5035094" cy="3910640"/>
                </a:xfrm>
                <a:prstGeom prst="ellipse">
                  <a:avLst/>
                </a:prstGeom>
                <a:noFill/>
                <a:ln w="38100">
                  <a:solidFill>
                    <a:srgbClr val="FFFF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DFBE9"/>
                    </a:solidFill>
                  </a:endParaRPr>
                </a:p>
              </p:txBody>
            </p:sp>
          </p:grpSp>
          <p:pic>
            <p:nvPicPr>
              <p:cNvPr id="9263" name="淘宝店chenying0907 163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142" y="1686121"/>
                <a:ext cx="1151856" cy="310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1278" name="淘宝店chenying0907 2"/>
          <p:cNvGrpSpPr/>
          <p:nvPr/>
        </p:nvGrpSpPr>
        <p:grpSpPr bwMode="auto">
          <a:xfrm>
            <a:off x="4667532" y="1457475"/>
            <a:ext cx="3148467" cy="3810561"/>
            <a:chOff x="-267541" y="-946126"/>
            <a:chExt cx="3147764" cy="3767570"/>
          </a:xfrm>
        </p:grpSpPr>
        <p:pic>
          <p:nvPicPr>
            <p:cNvPr id="9247" name="图片 25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37755" flipH="1">
              <a:off x="3582" y="-946126"/>
              <a:ext cx="2876641" cy="214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52" name="淘宝店chenying0907 12"/>
            <p:cNvGrpSpPr/>
            <p:nvPr/>
          </p:nvGrpSpPr>
          <p:grpSpPr bwMode="auto">
            <a:xfrm>
              <a:off x="-267541" y="153963"/>
              <a:ext cx="2892681" cy="2667481"/>
              <a:chOff x="-608961" y="190"/>
              <a:chExt cx="5085647" cy="4689726"/>
            </a:xfrm>
          </p:grpSpPr>
          <p:sp>
            <p:nvSpPr>
              <p:cNvPr id="9255" name="淘宝店chenying0907 14"/>
              <p:cNvSpPr>
                <a:spLocks noChangeArrowheads="1"/>
              </p:cNvSpPr>
              <p:nvPr/>
            </p:nvSpPr>
            <p:spPr bwMode="auto">
              <a:xfrm>
                <a:off x="-465027" y="158714"/>
                <a:ext cx="4797782" cy="4365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800" dirty="0" smtClean="0">
                    <a:latin typeface="Segoe Print" panose="02000600000000000000" pitchFamily="2" charset="0"/>
                  </a:rPr>
                  <a:t>Teaching Process</a:t>
                </a:r>
                <a:endParaRPr lang="zh-CN" altLang="en-US" sz="2800" dirty="0">
                  <a:latin typeface="Segoe Print" panose="02000600000000000000" pitchFamily="2" charset="0"/>
                </a:endParaRPr>
              </a:p>
            </p:txBody>
          </p:sp>
          <p:sp>
            <p:nvSpPr>
              <p:cNvPr id="9256" name="淘宝店chenying0907 15"/>
              <p:cNvSpPr>
                <a:spLocks noChangeArrowheads="1"/>
              </p:cNvSpPr>
              <p:nvPr/>
            </p:nvSpPr>
            <p:spPr bwMode="auto">
              <a:xfrm>
                <a:off x="-608961" y="190"/>
                <a:ext cx="5085647" cy="4689726"/>
              </a:xfrm>
              <a:prstGeom prst="ellipse">
                <a:avLst/>
              </a:prstGeom>
              <a:noFill/>
              <a:ln w="38100">
                <a:solidFill>
                  <a:srgbClr val="FFFF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/>
              </a:p>
            </p:txBody>
          </p:sp>
        </p:grpSp>
      </p:grpSp>
      <p:grpSp>
        <p:nvGrpSpPr>
          <p:cNvPr id="11289" name="淘宝店chenying0907 3"/>
          <p:cNvGrpSpPr/>
          <p:nvPr/>
        </p:nvGrpSpPr>
        <p:grpSpPr bwMode="auto">
          <a:xfrm>
            <a:off x="8041892" y="1638166"/>
            <a:ext cx="3714489" cy="3606774"/>
            <a:chOff x="239294" y="-752958"/>
            <a:chExt cx="3683282" cy="3607276"/>
          </a:xfrm>
        </p:grpSpPr>
        <p:pic>
          <p:nvPicPr>
            <p:cNvPr id="9237" name="图片 26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310795" flipH="1">
              <a:off x="1676742" y="-752958"/>
              <a:ext cx="2245834" cy="2855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39" name="淘宝店chenying0907 242"/>
            <p:cNvGrpSpPr/>
            <p:nvPr/>
          </p:nvGrpSpPr>
          <p:grpSpPr bwMode="auto">
            <a:xfrm>
              <a:off x="239294" y="124387"/>
              <a:ext cx="3329143" cy="2729931"/>
              <a:chOff x="-181554" y="-103356"/>
              <a:chExt cx="3329143" cy="2729932"/>
            </a:xfrm>
          </p:grpSpPr>
          <p:grpSp>
            <p:nvGrpSpPr>
              <p:cNvPr id="9242" name="淘宝店chenying0907 199"/>
              <p:cNvGrpSpPr/>
              <p:nvPr/>
            </p:nvGrpSpPr>
            <p:grpSpPr bwMode="auto">
              <a:xfrm>
                <a:off x="-181554" y="-103356"/>
                <a:ext cx="3329143" cy="2729932"/>
                <a:chOff x="-319191" y="-181711"/>
                <a:chExt cx="5852992" cy="4799523"/>
              </a:xfrm>
            </p:grpSpPr>
            <p:sp>
              <p:nvSpPr>
                <p:cNvPr id="9245" name="淘宝店chenying0907 200"/>
                <p:cNvSpPr>
                  <a:spLocks noChangeArrowheads="1"/>
                </p:cNvSpPr>
                <p:nvPr/>
              </p:nvSpPr>
              <p:spPr bwMode="auto">
                <a:xfrm>
                  <a:off x="-152643" y="-37726"/>
                  <a:ext cx="5543687" cy="453554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800" dirty="0" smtClean="0">
                      <a:latin typeface="Segoe Print" panose="02000600000000000000" pitchFamily="2" charset="0"/>
                    </a:rPr>
                    <a:t>Assessment</a:t>
                  </a:r>
                  <a:endParaRPr lang="zh-CN" altLang="en-US" sz="2800" dirty="0">
                    <a:latin typeface="Segoe Print" panose="02000600000000000000" pitchFamily="2" charset="0"/>
                  </a:endParaRPr>
                </a:p>
              </p:txBody>
            </p:sp>
            <p:sp>
              <p:nvSpPr>
                <p:cNvPr id="9246" name="淘宝店chenying0907 201"/>
                <p:cNvSpPr>
                  <a:spLocks noChangeArrowheads="1"/>
                </p:cNvSpPr>
                <p:nvPr/>
              </p:nvSpPr>
              <p:spPr bwMode="auto">
                <a:xfrm>
                  <a:off x="-319191" y="-181711"/>
                  <a:ext cx="5852992" cy="4799523"/>
                </a:xfrm>
                <a:prstGeom prst="ellipse">
                  <a:avLst/>
                </a:prstGeom>
                <a:noFill/>
                <a:ln w="38100">
                  <a:solidFill>
                    <a:srgbClr val="FFFF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ln w="38100">
                      <a:solidFill>
                        <a:schemeClr val="accent1">
                          <a:lumMod val="75000"/>
                        </a:schemeClr>
                      </a:solidFill>
                    </a:ln>
                    <a:solidFill>
                      <a:srgbClr val="FDFBE9"/>
                    </a:solidFill>
                  </a:endParaRPr>
                </a:p>
              </p:txBody>
            </p:sp>
          </p:grpSp>
          <p:pic>
            <p:nvPicPr>
              <p:cNvPr id="9243" name="淘宝店chenying0907 203"/>
              <p:cNvPicPr>
                <a:picLocks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5861" y="1685841"/>
                <a:ext cx="1152068" cy="310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9223" name="淘宝店chenying0907 263"/>
          <p:cNvGrpSpPr/>
          <p:nvPr/>
        </p:nvGrpSpPr>
        <p:grpSpPr bwMode="auto">
          <a:xfrm>
            <a:off x="2913888" y="237744"/>
            <a:ext cx="6315456" cy="1195271"/>
            <a:chOff x="-2350" y="-381"/>
            <a:chExt cx="6314549" cy="1444385"/>
          </a:xfrm>
        </p:grpSpPr>
        <p:pic>
          <p:nvPicPr>
            <p:cNvPr id="9225" name="淘宝店chenying0907 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6" name="淘宝店chenying0907 266"/>
            <p:cNvSpPr txBox="1">
              <a:spLocks noChangeArrowheads="1"/>
            </p:cNvSpPr>
            <p:nvPr/>
          </p:nvSpPr>
          <p:spPr bwMode="auto">
            <a:xfrm>
              <a:off x="2099895" y="473712"/>
              <a:ext cx="2114378" cy="632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Smart Design</a:t>
              </a:r>
              <a:endParaRPr lang="zh-CN" altLang="en-US" sz="28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 advTm="3000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0" name="淘宝店chenying0907 356"/>
          <p:cNvGrpSpPr>
            <a:grpSpLocks noChangeAspect="1"/>
          </p:cNvGrpSpPr>
          <p:nvPr/>
        </p:nvGrpSpPr>
        <p:grpSpPr bwMode="auto">
          <a:xfrm>
            <a:off x="138190" y="1265115"/>
            <a:ext cx="3312811" cy="3376575"/>
            <a:chOff x="-296940" y="-3139790"/>
            <a:chExt cx="7126560" cy="7262578"/>
          </a:xfrm>
        </p:grpSpPr>
        <p:pic>
          <p:nvPicPr>
            <p:cNvPr id="6166" name="图片 35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3973013" flipH="1">
              <a:off x="4248830" y="1541997"/>
              <a:ext cx="2775454" cy="2386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8" name="图片 35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>
              <a:off x="-296940" y="-3139790"/>
              <a:ext cx="5850727" cy="7099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61" name="淘宝店chenying0907 355"/>
          <p:cNvGrpSpPr/>
          <p:nvPr/>
        </p:nvGrpSpPr>
        <p:grpSpPr bwMode="auto">
          <a:xfrm>
            <a:off x="1761570" y="1974533"/>
            <a:ext cx="8158718" cy="3840162"/>
            <a:chOff x="0" y="0"/>
            <a:chExt cx="8158215" cy="3839317"/>
          </a:xfrm>
        </p:grpSpPr>
        <p:sp>
          <p:nvSpPr>
            <p:cNvPr id="6164" name="淘宝店chenying0907 48"/>
            <p:cNvSpPr/>
            <p:nvPr/>
          </p:nvSpPr>
          <p:spPr bwMode="auto">
            <a:xfrm rot="157902">
              <a:off x="554" y="0"/>
              <a:ext cx="7244904" cy="3839317"/>
            </a:xfrm>
            <a:custGeom>
              <a:avLst/>
              <a:gdLst>
                <a:gd name="T0" fmla="*/ 863046 w 7245131"/>
                <a:gd name="T1" fmla="*/ 3707 h 3408812"/>
                <a:gd name="T2" fmla="*/ 1033632 w 7245131"/>
                <a:gd name="T3" fmla="*/ 29260 h 3408812"/>
                <a:gd name="T4" fmla="*/ 1391671 w 7245131"/>
                <a:gd name="T5" fmla="*/ 10708 h 3408812"/>
                <a:gd name="T6" fmla="*/ 1929813 w 7245131"/>
                <a:gd name="T7" fmla="*/ 3707 h 3408812"/>
                <a:gd name="T8" fmla="*/ 2672739 w 7245131"/>
                <a:gd name="T9" fmla="*/ 132442 h 3408812"/>
                <a:gd name="T10" fmla="*/ 3072777 w 7245131"/>
                <a:gd name="T11" fmla="*/ 3707 h 3408812"/>
                <a:gd name="T12" fmla="*/ 4308137 w 7245131"/>
                <a:gd name="T13" fmla="*/ 9093 h 3408812"/>
                <a:gd name="T14" fmla="*/ 4634828 w 7245131"/>
                <a:gd name="T15" fmla="*/ 153898 h 3408812"/>
                <a:gd name="T16" fmla="*/ 4920569 w 7245131"/>
                <a:gd name="T17" fmla="*/ 46618 h 3408812"/>
                <a:gd name="T18" fmla="*/ 5511100 w 7245131"/>
                <a:gd name="T19" fmla="*/ 68074 h 3408812"/>
                <a:gd name="T20" fmla="*/ 5853990 w 7245131"/>
                <a:gd name="T21" fmla="*/ 25162 h 3408812"/>
                <a:gd name="T22" fmla="*/ 6693386 w 7245131"/>
                <a:gd name="T23" fmla="*/ 0 h 3408812"/>
                <a:gd name="T24" fmla="*/ 7130300 w 7245131"/>
                <a:gd name="T25" fmla="*/ 68074 h 3408812"/>
                <a:gd name="T26" fmla="*/ 7244904 w 7245131"/>
                <a:gd name="T27" fmla="*/ 131446 h 3408812"/>
                <a:gd name="T28" fmla="*/ 7182636 w 7245131"/>
                <a:gd name="T29" fmla="*/ 1311518 h 3408812"/>
                <a:gd name="T30" fmla="*/ 7144537 w 7245131"/>
                <a:gd name="T31" fmla="*/ 1719180 h 3408812"/>
                <a:gd name="T32" fmla="*/ 7201685 w 7245131"/>
                <a:gd name="T33" fmla="*/ 2083929 h 3408812"/>
                <a:gd name="T34" fmla="*/ 7068340 w 7245131"/>
                <a:gd name="T35" fmla="*/ 2513046 h 3408812"/>
                <a:gd name="T36" fmla="*/ 7239784 w 7245131"/>
                <a:gd name="T37" fmla="*/ 2791973 h 3408812"/>
                <a:gd name="T38" fmla="*/ 7239784 w 7245131"/>
                <a:gd name="T39" fmla="*/ 3306913 h 3408812"/>
                <a:gd name="T40" fmla="*/ 7182636 w 7245131"/>
                <a:gd name="T41" fmla="*/ 3650207 h 3408812"/>
                <a:gd name="T42" fmla="*/ 7244904 w 7245131"/>
                <a:gd name="T43" fmla="*/ 3839317 h 3408812"/>
                <a:gd name="T44" fmla="*/ 6550436 w 7245131"/>
                <a:gd name="T45" fmla="*/ 3714702 h 3408812"/>
                <a:gd name="T46" fmla="*/ 6207547 w 7245131"/>
                <a:gd name="T47" fmla="*/ 3736158 h 3408812"/>
                <a:gd name="T48" fmla="*/ 5559867 w 7245131"/>
                <a:gd name="T49" fmla="*/ 3757614 h 3408812"/>
                <a:gd name="T50" fmla="*/ 5140780 w 7245131"/>
                <a:gd name="T51" fmla="*/ 3800525 h 3408812"/>
                <a:gd name="T52" fmla="*/ 4645495 w 7245131"/>
                <a:gd name="T53" fmla="*/ 3779069 h 3408812"/>
                <a:gd name="T54" fmla="*/ 4054964 w 7245131"/>
                <a:gd name="T55" fmla="*/ 3779069 h 3408812"/>
                <a:gd name="T56" fmla="*/ 3689629 w 7245131"/>
                <a:gd name="T57" fmla="*/ 3837195 h 3408812"/>
                <a:gd name="T58" fmla="*/ 3110197 w 7245131"/>
                <a:gd name="T59" fmla="*/ 3824510 h 3408812"/>
                <a:gd name="T60" fmla="*/ 2702456 w 7245131"/>
                <a:gd name="T61" fmla="*/ 3757614 h 3408812"/>
                <a:gd name="T62" fmla="*/ 2400564 w 7245131"/>
                <a:gd name="T63" fmla="*/ 3839317 h 3408812"/>
                <a:gd name="T64" fmla="*/ 949911 w 7245131"/>
                <a:gd name="T65" fmla="*/ 3779069 h 3408812"/>
                <a:gd name="T66" fmla="*/ 187935 w 7245131"/>
                <a:gd name="T67" fmla="*/ 3821981 h 3408812"/>
                <a:gd name="T68" fmla="*/ 16651 w 7245131"/>
                <a:gd name="T69" fmla="*/ 3838985 h 3408812"/>
                <a:gd name="T70" fmla="*/ 96448 w 7245131"/>
                <a:gd name="T71" fmla="*/ 3522736 h 3408812"/>
                <a:gd name="T72" fmla="*/ 0 w 7245131"/>
                <a:gd name="T73" fmla="*/ 2988713 h 3408812"/>
                <a:gd name="T74" fmla="*/ 172646 w 7245131"/>
                <a:gd name="T75" fmla="*/ 2879060 h 3408812"/>
                <a:gd name="T76" fmla="*/ 153596 w 7245131"/>
                <a:gd name="T77" fmla="*/ 2685957 h 3408812"/>
                <a:gd name="T78" fmla="*/ 1201 w 7245131"/>
                <a:gd name="T79" fmla="*/ 2449943 h 3408812"/>
                <a:gd name="T80" fmla="*/ 96448 w 7245131"/>
                <a:gd name="T81" fmla="*/ 2020825 h 3408812"/>
                <a:gd name="T82" fmla="*/ 0 w 7245131"/>
                <a:gd name="T83" fmla="*/ 1824788 h 3408812"/>
                <a:gd name="T84" fmla="*/ 39300 w 7245131"/>
                <a:gd name="T85" fmla="*/ 1291326 h 3408812"/>
                <a:gd name="T86" fmla="*/ 0 w 7245131"/>
                <a:gd name="T87" fmla="*/ 0 h 34088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45131" h="3408812">
                  <a:moveTo>
                    <a:pt x="0" y="0"/>
                  </a:moveTo>
                  <a:lnTo>
                    <a:pt x="861412" y="0"/>
                  </a:lnTo>
                  <a:lnTo>
                    <a:pt x="863073" y="3291"/>
                  </a:lnTo>
                  <a:lnTo>
                    <a:pt x="864719" y="0"/>
                  </a:lnTo>
                  <a:lnTo>
                    <a:pt x="944475" y="0"/>
                  </a:lnTo>
                  <a:lnTo>
                    <a:pt x="1033664" y="25979"/>
                  </a:lnTo>
                  <a:cubicBezTo>
                    <a:pt x="1103228" y="46242"/>
                    <a:pt x="1173078" y="65292"/>
                    <a:pt x="1244073" y="79491"/>
                  </a:cubicBezTo>
                  <a:cubicBezTo>
                    <a:pt x="1280008" y="86678"/>
                    <a:pt x="1333468" y="33410"/>
                    <a:pt x="1358373" y="22341"/>
                  </a:cubicBezTo>
                  <a:cubicBezTo>
                    <a:pt x="1367548" y="18263"/>
                    <a:pt x="1379279" y="13843"/>
                    <a:pt x="1391715" y="9507"/>
                  </a:cubicBezTo>
                  <a:lnTo>
                    <a:pt x="1420677" y="0"/>
                  </a:lnTo>
                  <a:lnTo>
                    <a:pt x="1889061" y="0"/>
                  </a:lnTo>
                  <a:lnTo>
                    <a:pt x="1929873" y="3291"/>
                  </a:lnTo>
                  <a:cubicBezTo>
                    <a:pt x="1952628" y="5819"/>
                    <a:pt x="1966545" y="31152"/>
                    <a:pt x="1987023" y="41391"/>
                  </a:cubicBezTo>
                  <a:cubicBezTo>
                    <a:pt x="2004984" y="50371"/>
                    <a:pt x="2024315" y="57462"/>
                    <a:pt x="2044173" y="60441"/>
                  </a:cubicBezTo>
                  <a:cubicBezTo>
                    <a:pt x="2311999" y="100615"/>
                    <a:pt x="2406696" y="100958"/>
                    <a:pt x="2672823" y="117591"/>
                  </a:cubicBezTo>
                  <a:cubicBezTo>
                    <a:pt x="2749023" y="111241"/>
                    <a:pt x="2827748" y="119006"/>
                    <a:pt x="2901423" y="98541"/>
                  </a:cubicBezTo>
                  <a:cubicBezTo>
                    <a:pt x="2945543" y="86285"/>
                    <a:pt x="2972282" y="36821"/>
                    <a:pt x="3015723" y="22341"/>
                  </a:cubicBezTo>
                  <a:lnTo>
                    <a:pt x="3072873" y="3291"/>
                  </a:lnTo>
                  <a:lnTo>
                    <a:pt x="3074843" y="0"/>
                  </a:lnTo>
                  <a:lnTo>
                    <a:pt x="4296332" y="0"/>
                  </a:lnTo>
                  <a:lnTo>
                    <a:pt x="4308272" y="8073"/>
                  </a:lnTo>
                  <a:cubicBezTo>
                    <a:pt x="4368319" y="49048"/>
                    <a:pt x="4292937" y="-3328"/>
                    <a:pt x="4501623" y="41391"/>
                  </a:cubicBezTo>
                  <a:cubicBezTo>
                    <a:pt x="4535060" y="48556"/>
                    <a:pt x="4565123" y="66791"/>
                    <a:pt x="4596873" y="79491"/>
                  </a:cubicBezTo>
                  <a:cubicBezTo>
                    <a:pt x="4609573" y="98541"/>
                    <a:pt x="4615923" y="123941"/>
                    <a:pt x="4634973" y="136641"/>
                  </a:cubicBezTo>
                  <a:cubicBezTo>
                    <a:pt x="4691809" y="174532"/>
                    <a:pt x="4769197" y="146020"/>
                    <a:pt x="4825473" y="136641"/>
                  </a:cubicBezTo>
                  <a:cubicBezTo>
                    <a:pt x="4844523" y="123941"/>
                    <a:pt x="4866434" y="114730"/>
                    <a:pt x="4882623" y="98541"/>
                  </a:cubicBezTo>
                  <a:cubicBezTo>
                    <a:pt x="4898812" y="82352"/>
                    <a:pt x="4902845" y="55694"/>
                    <a:pt x="4920723" y="41391"/>
                  </a:cubicBezTo>
                  <a:cubicBezTo>
                    <a:pt x="4936403" y="28847"/>
                    <a:pt x="4958823" y="28691"/>
                    <a:pt x="4977873" y="22341"/>
                  </a:cubicBezTo>
                  <a:cubicBezTo>
                    <a:pt x="5136623" y="28691"/>
                    <a:pt x="5295650" y="30071"/>
                    <a:pt x="5454123" y="41391"/>
                  </a:cubicBezTo>
                  <a:cubicBezTo>
                    <a:pt x="5474152" y="42822"/>
                    <a:pt x="5493312" y="51461"/>
                    <a:pt x="5511273" y="60441"/>
                  </a:cubicBezTo>
                  <a:cubicBezTo>
                    <a:pt x="5531751" y="70680"/>
                    <a:pt x="5549373" y="85841"/>
                    <a:pt x="5568423" y="98541"/>
                  </a:cubicBezTo>
                  <a:cubicBezTo>
                    <a:pt x="5619223" y="92191"/>
                    <a:pt x="5671156" y="91908"/>
                    <a:pt x="5720823" y="79491"/>
                  </a:cubicBezTo>
                  <a:cubicBezTo>
                    <a:pt x="5968660" y="17532"/>
                    <a:pt x="5661417" y="60892"/>
                    <a:pt x="5854173" y="22341"/>
                  </a:cubicBezTo>
                  <a:cubicBezTo>
                    <a:pt x="5886186" y="15939"/>
                    <a:pt x="5914295" y="10510"/>
                    <a:pt x="5939540" y="5880"/>
                  </a:cubicBezTo>
                  <a:lnTo>
                    <a:pt x="5973877" y="0"/>
                  </a:lnTo>
                  <a:lnTo>
                    <a:pt x="6693596" y="0"/>
                  </a:lnTo>
                  <a:lnTo>
                    <a:pt x="6711423" y="3291"/>
                  </a:lnTo>
                  <a:cubicBezTo>
                    <a:pt x="6750555" y="12322"/>
                    <a:pt x="6785640" y="38886"/>
                    <a:pt x="6825723" y="41391"/>
                  </a:cubicBezTo>
                  <a:lnTo>
                    <a:pt x="7130523" y="60441"/>
                  </a:lnTo>
                  <a:cubicBezTo>
                    <a:pt x="7203032" y="84611"/>
                    <a:pt x="7221761" y="96105"/>
                    <a:pt x="7239193" y="98191"/>
                  </a:cubicBezTo>
                  <a:lnTo>
                    <a:pt x="7245131" y="97532"/>
                  </a:lnTo>
                  <a:lnTo>
                    <a:pt x="7245131" y="116707"/>
                  </a:lnTo>
                  <a:lnTo>
                    <a:pt x="7245131" y="1034797"/>
                  </a:lnTo>
                  <a:lnTo>
                    <a:pt x="7240011" y="1050157"/>
                  </a:lnTo>
                  <a:cubicBezTo>
                    <a:pt x="7166153" y="1197873"/>
                    <a:pt x="7230744" y="1020809"/>
                    <a:pt x="7182861" y="1164457"/>
                  </a:cubicBezTo>
                  <a:cubicBezTo>
                    <a:pt x="7176511" y="1227957"/>
                    <a:pt x="7175572" y="1292233"/>
                    <a:pt x="7163811" y="1354957"/>
                  </a:cubicBezTo>
                  <a:cubicBezTo>
                    <a:pt x="7156410" y="1394430"/>
                    <a:pt x="7125711" y="1469257"/>
                    <a:pt x="7125711" y="1469257"/>
                  </a:cubicBezTo>
                  <a:cubicBezTo>
                    <a:pt x="7132061" y="1488307"/>
                    <a:pt x="7139477" y="1507034"/>
                    <a:pt x="7144761" y="1526407"/>
                  </a:cubicBezTo>
                  <a:cubicBezTo>
                    <a:pt x="7158539" y="1576925"/>
                    <a:pt x="7166302" y="1629131"/>
                    <a:pt x="7182861" y="1678807"/>
                  </a:cubicBezTo>
                  <a:lnTo>
                    <a:pt x="7220961" y="1793107"/>
                  </a:lnTo>
                  <a:cubicBezTo>
                    <a:pt x="7214611" y="1812157"/>
                    <a:pt x="7214455" y="1834577"/>
                    <a:pt x="7201911" y="1850257"/>
                  </a:cubicBezTo>
                  <a:cubicBezTo>
                    <a:pt x="7187608" y="1868135"/>
                    <a:pt x="7162144" y="1873457"/>
                    <a:pt x="7144761" y="1888357"/>
                  </a:cubicBezTo>
                  <a:cubicBezTo>
                    <a:pt x="7117488" y="1911734"/>
                    <a:pt x="7093961" y="1939157"/>
                    <a:pt x="7068561" y="1964557"/>
                  </a:cubicBezTo>
                  <a:cubicBezTo>
                    <a:pt x="7032267" y="2073439"/>
                    <a:pt x="7030454" y="2053425"/>
                    <a:pt x="7068561" y="2231257"/>
                  </a:cubicBezTo>
                  <a:cubicBezTo>
                    <a:pt x="7073358" y="2253644"/>
                    <a:pt x="7093353" y="2269776"/>
                    <a:pt x="7106661" y="2288407"/>
                  </a:cubicBezTo>
                  <a:cubicBezTo>
                    <a:pt x="7125115" y="2314243"/>
                    <a:pt x="7145604" y="2338596"/>
                    <a:pt x="7163811" y="2364607"/>
                  </a:cubicBezTo>
                  <a:cubicBezTo>
                    <a:pt x="7190070" y="2402120"/>
                    <a:pt x="7214611" y="2440807"/>
                    <a:pt x="7240011" y="2478907"/>
                  </a:cubicBezTo>
                  <a:lnTo>
                    <a:pt x="7245131" y="2486587"/>
                  </a:lnTo>
                  <a:lnTo>
                    <a:pt x="7245131" y="2921644"/>
                  </a:lnTo>
                  <a:lnTo>
                    <a:pt x="7240011" y="2936107"/>
                  </a:lnTo>
                  <a:cubicBezTo>
                    <a:pt x="7229772" y="2956585"/>
                    <a:pt x="7214611" y="2974207"/>
                    <a:pt x="7201911" y="2993257"/>
                  </a:cubicBezTo>
                  <a:cubicBezTo>
                    <a:pt x="7189211" y="3044057"/>
                    <a:pt x="7153542" y="3094310"/>
                    <a:pt x="7163811" y="3145657"/>
                  </a:cubicBezTo>
                  <a:cubicBezTo>
                    <a:pt x="7170161" y="3177407"/>
                    <a:pt x="7169463" y="3211430"/>
                    <a:pt x="7182861" y="3240907"/>
                  </a:cubicBezTo>
                  <a:cubicBezTo>
                    <a:pt x="7195813" y="3269401"/>
                    <a:pt x="7216364" y="3301608"/>
                    <a:pt x="7240071" y="3332020"/>
                  </a:cubicBezTo>
                  <a:lnTo>
                    <a:pt x="7245131" y="3337921"/>
                  </a:lnTo>
                  <a:lnTo>
                    <a:pt x="7245131" y="3408812"/>
                  </a:lnTo>
                  <a:lnTo>
                    <a:pt x="6643452" y="3408812"/>
                  </a:lnTo>
                  <a:lnTo>
                    <a:pt x="6607791" y="3355320"/>
                  </a:lnTo>
                  <a:cubicBezTo>
                    <a:pt x="6590544" y="3334624"/>
                    <a:pt x="6569691" y="3317220"/>
                    <a:pt x="6550641" y="3298170"/>
                  </a:cubicBezTo>
                  <a:cubicBezTo>
                    <a:pt x="6340791" y="3245707"/>
                    <a:pt x="6586414" y="3281698"/>
                    <a:pt x="6436341" y="3336270"/>
                  </a:cubicBezTo>
                  <a:cubicBezTo>
                    <a:pt x="6382301" y="3355921"/>
                    <a:pt x="6322041" y="3348970"/>
                    <a:pt x="6264891" y="3355320"/>
                  </a:cubicBezTo>
                  <a:cubicBezTo>
                    <a:pt x="6245841" y="3342620"/>
                    <a:pt x="6228219" y="3327459"/>
                    <a:pt x="6207741" y="3317220"/>
                  </a:cubicBezTo>
                  <a:cubicBezTo>
                    <a:pt x="6133477" y="3280088"/>
                    <a:pt x="5959545" y="3276616"/>
                    <a:pt x="5921991" y="3279120"/>
                  </a:cubicBezTo>
                  <a:cubicBezTo>
                    <a:pt x="5899146" y="3280643"/>
                    <a:pt x="5883891" y="3304520"/>
                    <a:pt x="5864841" y="3317220"/>
                  </a:cubicBezTo>
                  <a:lnTo>
                    <a:pt x="5560041" y="3336270"/>
                  </a:lnTo>
                  <a:cubicBezTo>
                    <a:pt x="5519958" y="3338775"/>
                    <a:pt x="5485355" y="3367768"/>
                    <a:pt x="5445741" y="3374370"/>
                  </a:cubicBezTo>
                  <a:cubicBezTo>
                    <a:pt x="5370317" y="3386941"/>
                    <a:pt x="5293341" y="3387070"/>
                    <a:pt x="5217141" y="3393420"/>
                  </a:cubicBezTo>
                  <a:cubicBezTo>
                    <a:pt x="5191741" y="3387070"/>
                    <a:pt x="5166499" y="3380050"/>
                    <a:pt x="5140941" y="3374370"/>
                  </a:cubicBezTo>
                  <a:cubicBezTo>
                    <a:pt x="4923279" y="3326001"/>
                    <a:pt x="5155327" y="3382729"/>
                    <a:pt x="4969491" y="3336270"/>
                  </a:cubicBezTo>
                  <a:cubicBezTo>
                    <a:pt x="4880591" y="3329920"/>
                    <a:pt x="4791764" y="3311986"/>
                    <a:pt x="4702791" y="3317220"/>
                  </a:cubicBezTo>
                  <a:cubicBezTo>
                    <a:pt x="4679935" y="3318564"/>
                    <a:pt x="4667361" y="3348080"/>
                    <a:pt x="4645641" y="3355320"/>
                  </a:cubicBezTo>
                  <a:cubicBezTo>
                    <a:pt x="4608998" y="3367534"/>
                    <a:pt x="4569441" y="3368020"/>
                    <a:pt x="4531341" y="3374370"/>
                  </a:cubicBezTo>
                  <a:lnTo>
                    <a:pt x="4112241" y="3393420"/>
                  </a:lnTo>
                  <a:cubicBezTo>
                    <a:pt x="4089364" y="3392505"/>
                    <a:pt x="4077542" y="3359810"/>
                    <a:pt x="4055091" y="3355320"/>
                  </a:cubicBezTo>
                  <a:cubicBezTo>
                    <a:pt x="3980112" y="3340324"/>
                    <a:pt x="3902691" y="3342620"/>
                    <a:pt x="3826491" y="3336270"/>
                  </a:cubicBezTo>
                  <a:cubicBezTo>
                    <a:pt x="3794741" y="3348970"/>
                    <a:pt x="3761827" y="3359077"/>
                    <a:pt x="3731241" y="3374370"/>
                  </a:cubicBezTo>
                  <a:cubicBezTo>
                    <a:pt x="3715883" y="3382050"/>
                    <a:pt x="3704220" y="3398269"/>
                    <a:pt x="3689745" y="3406928"/>
                  </a:cubicBezTo>
                  <a:lnTo>
                    <a:pt x="3684423" y="3408812"/>
                  </a:lnTo>
                  <a:lnTo>
                    <a:pt x="3134075" y="3408812"/>
                  </a:lnTo>
                  <a:lnTo>
                    <a:pt x="3110294" y="3395665"/>
                  </a:lnTo>
                  <a:cubicBezTo>
                    <a:pt x="3056296" y="3361754"/>
                    <a:pt x="3106853" y="3362072"/>
                    <a:pt x="2969241" y="3336270"/>
                  </a:cubicBezTo>
                  <a:cubicBezTo>
                    <a:pt x="2906517" y="3324509"/>
                    <a:pt x="2842241" y="3323570"/>
                    <a:pt x="2778741" y="3317220"/>
                  </a:cubicBezTo>
                  <a:lnTo>
                    <a:pt x="2702541" y="3336270"/>
                  </a:lnTo>
                  <a:cubicBezTo>
                    <a:pt x="2651741" y="3348970"/>
                    <a:pt x="2600659" y="3360592"/>
                    <a:pt x="2550141" y="3374370"/>
                  </a:cubicBezTo>
                  <a:cubicBezTo>
                    <a:pt x="2530768" y="3379654"/>
                    <a:pt x="2512593" y="3389064"/>
                    <a:pt x="2492991" y="3393420"/>
                  </a:cubicBezTo>
                  <a:lnTo>
                    <a:pt x="2400639" y="3408812"/>
                  </a:lnTo>
                  <a:lnTo>
                    <a:pt x="1015784" y="3408812"/>
                  </a:lnTo>
                  <a:lnTo>
                    <a:pt x="1004964" y="3400688"/>
                  </a:lnTo>
                  <a:cubicBezTo>
                    <a:pt x="987105" y="3384775"/>
                    <a:pt x="969955" y="3366439"/>
                    <a:pt x="949941" y="3355320"/>
                  </a:cubicBezTo>
                  <a:cubicBezTo>
                    <a:pt x="932388" y="3345568"/>
                    <a:pt x="912598" y="3332969"/>
                    <a:pt x="892791" y="3336270"/>
                  </a:cubicBezTo>
                  <a:cubicBezTo>
                    <a:pt x="870207" y="3340034"/>
                    <a:pt x="858461" y="3372520"/>
                    <a:pt x="835641" y="3374370"/>
                  </a:cubicBezTo>
                  <a:cubicBezTo>
                    <a:pt x="620354" y="3391826"/>
                    <a:pt x="403841" y="3387070"/>
                    <a:pt x="187941" y="3393420"/>
                  </a:cubicBezTo>
                  <a:lnTo>
                    <a:pt x="218725" y="3408812"/>
                  </a:lnTo>
                  <a:lnTo>
                    <a:pt x="16442" y="3408812"/>
                  </a:lnTo>
                  <a:lnTo>
                    <a:pt x="16652" y="3408517"/>
                  </a:lnTo>
                  <a:cubicBezTo>
                    <a:pt x="23282" y="3399069"/>
                    <a:pt x="30773" y="3388171"/>
                    <a:pt x="39301" y="3375379"/>
                  </a:cubicBezTo>
                  <a:cubicBezTo>
                    <a:pt x="64701" y="3362679"/>
                    <a:pt x="98995" y="3360387"/>
                    <a:pt x="115501" y="3337279"/>
                  </a:cubicBezTo>
                  <a:cubicBezTo>
                    <a:pt x="164458" y="3268740"/>
                    <a:pt x="117465" y="3190770"/>
                    <a:pt x="96451" y="3127729"/>
                  </a:cubicBezTo>
                  <a:cubicBezTo>
                    <a:pt x="64701" y="3121379"/>
                    <a:pt x="32809" y="3115703"/>
                    <a:pt x="1201" y="3108679"/>
                  </a:cubicBezTo>
                  <a:lnTo>
                    <a:pt x="0" y="3108514"/>
                  </a:lnTo>
                  <a:lnTo>
                    <a:pt x="0" y="2653587"/>
                  </a:lnTo>
                  <a:lnTo>
                    <a:pt x="18193" y="2637287"/>
                  </a:lnTo>
                  <a:cubicBezTo>
                    <a:pt x="48044" y="2613292"/>
                    <a:pt x="20165" y="2656971"/>
                    <a:pt x="96451" y="2613379"/>
                  </a:cubicBezTo>
                  <a:cubicBezTo>
                    <a:pt x="124018" y="2597627"/>
                    <a:pt x="147251" y="2575279"/>
                    <a:pt x="172651" y="2556229"/>
                  </a:cubicBezTo>
                  <a:cubicBezTo>
                    <a:pt x="210299" y="2543680"/>
                    <a:pt x="260094" y="2532651"/>
                    <a:pt x="286951" y="2499079"/>
                  </a:cubicBezTo>
                  <a:cubicBezTo>
                    <a:pt x="299495" y="2483399"/>
                    <a:pt x="299651" y="2460979"/>
                    <a:pt x="306001" y="2441929"/>
                  </a:cubicBezTo>
                  <a:cubicBezTo>
                    <a:pt x="243162" y="2420983"/>
                    <a:pt x="221938" y="2415151"/>
                    <a:pt x="153601" y="2384779"/>
                  </a:cubicBezTo>
                  <a:cubicBezTo>
                    <a:pt x="127651" y="2373245"/>
                    <a:pt x="103503" y="2357866"/>
                    <a:pt x="77401" y="2346679"/>
                  </a:cubicBezTo>
                  <a:cubicBezTo>
                    <a:pt x="58944" y="2338769"/>
                    <a:pt x="28406" y="2345979"/>
                    <a:pt x="20251" y="2327629"/>
                  </a:cubicBezTo>
                  <a:cubicBezTo>
                    <a:pt x="-541" y="2280846"/>
                    <a:pt x="7551" y="2226029"/>
                    <a:pt x="1201" y="2175229"/>
                  </a:cubicBezTo>
                  <a:cubicBezTo>
                    <a:pt x="20251" y="2156179"/>
                    <a:pt x="43407" y="2140495"/>
                    <a:pt x="58351" y="2118079"/>
                  </a:cubicBezTo>
                  <a:cubicBezTo>
                    <a:pt x="69490" y="2101371"/>
                    <a:pt x="75055" y="2080872"/>
                    <a:pt x="77401" y="2060929"/>
                  </a:cubicBezTo>
                  <a:cubicBezTo>
                    <a:pt x="87815" y="1972413"/>
                    <a:pt x="90101" y="1883129"/>
                    <a:pt x="96451" y="1794229"/>
                  </a:cubicBezTo>
                  <a:cubicBezTo>
                    <a:pt x="80905" y="1747590"/>
                    <a:pt x="68726" y="1702074"/>
                    <a:pt x="39301" y="1660879"/>
                  </a:cubicBezTo>
                  <a:cubicBezTo>
                    <a:pt x="31472" y="1649918"/>
                    <a:pt x="21947" y="1640393"/>
                    <a:pt x="11998" y="1631227"/>
                  </a:cubicBezTo>
                  <a:lnTo>
                    <a:pt x="0" y="1620173"/>
                  </a:lnTo>
                  <a:lnTo>
                    <a:pt x="0" y="1162856"/>
                  </a:lnTo>
                  <a:lnTo>
                    <a:pt x="17311" y="1160215"/>
                  </a:lnTo>
                  <a:cubicBezTo>
                    <a:pt x="29303" y="1159085"/>
                    <a:pt x="39100" y="1156567"/>
                    <a:pt x="39301" y="1146529"/>
                  </a:cubicBezTo>
                  <a:cubicBezTo>
                    <a:pt x="45528" y="835182"/>
                    <a:pt x="13901" y="524229"/>
                    <a:pt x="1201" y="213079"/>
                  </a:cubicBezTo>
                  <a:lnTo>
                    <a:pt x="0" y="22567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 cstate="print"/>
              <a:srcRect/>
              <a:tile tx="0" ty="0" sx="100000" sy="100000" flip="none" algn="tl"/>
            </a:blipFill>
            <a:ln>
              <a:noFill/>
            </a:ln>
            <a:effectLst>
              <a:outerShdw sx="98000" sy="98000" algn="ctr" rotWithShape="0">
                <a:schemeClr val="tx1">
                  <a:alpha val="3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6165" name="淘宝店chenying0907 49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3369" y="972415"/>
              <a:ext cx="3322116" cy="2687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62" name="图片 35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46295" y="4357759"/>
            <a:ext cx="2086409" cy="2500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3" name="淘宝店chenying0907 5"/>
          <p:cNvSpPr>
            <a:spLocks noEditPoints="1"/>
          </p:cNvSpPr>
          <p:nvPr/>
        </p:nvSpPr>
        <p:spPr bwMode="auto">
          <a:xfrm>
            <a:off x="1616027" y="2282399"/>
            <a:ext cx="1701905" cy="1594201"/>
          </a:xfrm>
          <a:custGeom>
            <a:avLst/>
            <a:gdLst>
              <a:gd name="T0" fmla="*/ 1664804 w 184"/>
              <a:gd name="T1" fmla="*/ 676460 h 172"/>
              <a:gd name="T2" fmla="*/ 776909 w 184"/>
              <a:gd name="T3" fmla="*/ 315063 h 172"/>
              <a:gd name="T4" fmla="*/ 1035878 w 184"/>
              <a:gd name="T5" fmla="*/ 185331 h 172"/>
              <a:gd name="T6" fmla="*/ 1119118 w 184"/>
              <a:gd name="T7" fmla="*/ 185331 h 172"/>
              <a:gd name="T8" fmla="*/ 1156114 w 184"/>
              <a:gd name="T9" fmla="*/ 213131 h 172"/>
              <a:gd name="T10" fmla="*/ 628926 w 184"/>
              <a:gd name="T11" fmla="*/ 352130 h 172"/>
              <a:gd name="T12" fmla="*/ 906393 w 184"/>
              <a:gd name="T13" fmla="*/ 315063 h 172"/>
              <a:gd name="T14" fmla="*/ 1230105 w 184"/>
              <a:gd name="T15" fmla="*/ 277997 h 172"/>
              <a:gd name="T16" fmla="*/ 453197 w 184"/>
              <a:gd name="T17" fmla="*/ 315063 h 172"/>
              <a:gd name="T18" fmla="*/ 1285599 w 184"/>
              <a:gd name="T19" fmla="*/ 259464 h 172"/>
              <a:gd name="T20" fmla="*/ 1313346 w 184"/>
              <a:gd name="T21" fmla="*/ 565261 h 172"/>
              <a:gd name="T22" fmla="*/ 1146865 w 184"/>
              <a:gd name="T23" fmla="*/ 463328 h 172"/>
              <a:gd name="T24" fmla="*/ 1109870 w 184"/>
              <a:gd name="T25" fmla="*/ 1111988 h 172"/>
              <a:gd name="T26" fmla="*/ 693668 w 184"/>
              <a:gd name="T27" fmla="*/ 1102722 h 172"/>
              <a:gd name="T28" fmla="*/ 878647 w 184"/>
              <a:gd name="T29" fmla="*/ 1288053 h 172"/>
              <a:gd name="T30" fmla="*/ 1082123 w 184"/>
              <a:gd name="T31" fmla="*/ 1288053 h 172"/>
              <a:gd name="T32" fmla="*/ 1331843 w 184"/>
              <a:gd name="T33" fmla="*/ 722792 h 172"/>
              <a:gd name="T34" fmla="*/ 1498324 w 184"/>
              <a:gd name="T35" fmla="*/ 546728 h 172"/>
              <a:gd name="T36" fmla="*/ 1368839 w 184"/>
              <a:gd name="T37" fmla="*/ 481862 h 172"/>
              <a:gd name="T38" fmla="*/ 1322595 w 184"/>
              <a:gd name="T39" fmla="*/ 361396 h 172"/>
              <a:gd name="T40" fmla="*/ 749162 w 184"/>
              <a:gd name="T41" fmla="*/ 352130 h 172"/>
              <a:gd name="T42" fmla="*/ 906393 w 184"/>
              <a:gd name="T43" fmla="*/ 537461 h 172"/>
              <a:gd name="T44" fmla="*/ 249721 w 184"/>
              <a:gd name="T45" fmla="*/ 871058 h 172"/>
              <a:gd name="T46" fmla="*/ 1193110 w 184"/>
              <a:gd name="T47" fmla="*/ 565261 h 172"/>
              <a:gd name="T48" fmla="*/ 943389 w 184"/>
              <a:gd name="T49" fmla="*/ 500395 h 172"/>
              <a:gd name="T50" fmla="*/ 1202359 w 184"/>
              <a:gd name="T51" fmla="*/ 593060 h 172"/>
              <a:gd name="T52" fmla="*/ 619677 w 184"/>
              <a:gd name="T53" fmla="*/ 769125 h 172"/>
              <a:gd name="T54" fmla="*/ 517939 w 184"/>
              <a:gd name="T55" fmla="*/ 824725 h 172"/>
              <a:gd name="T56" fmla="*/ 767660 w 184"/>
              <a:gd name="T57" fmla="*/ 694993 h 172"/>
              <a:gd name="T58" fmla="*/ 55493 w 184"/>
              <a:gd name="T59" fmla="*/ 769125 h 172"/>
              <a:gd name="T60" fmla="*/ 1035878 w 184"/>
              <a:gd name="T61" fmla="*/ 769125 h 172"/>
              <a:gd name="T62" fmla="*/ 1137616 w 184"/>
              <a:gd name="T63" fmla="*/ 815458 h 172"/>
              <a:gd name="T64" fmla="*/ 1267101 w 184"/>
              <a:gd name="T65" fmla="*/ 1010056 h 172"/>
              <a:gd name="T66" fmla="*/ 943389 w 184"/>
              <a:gd name="T67" fmla="*/ 852524 h 172"/>
              <a:gd name="T68" fmla="*/ 1091372 w 184"/>
              <a:gd name="T69" fmla="*/ 889591 h 172"/>
              <a:gd name="T70" fmla="*/ 1091372 w 184"/>
              <a:gd name="T71" fmla="*/ 945190 h 172"/>
              <a:gd name="T72" fmla="*/ 342210 w 184"/>
              <a:gd name="T73" fmla="*/ 1149055 h 172"/>
              <a:gd name="T74" fmla="*/ 869398 w 184"/>
              <a:gd name="T75" fmla="*/ 1065656 h 172"/>
              <a:gd name="T76" fmla="*/ 860149 w 184"/>
              <a:gd name="T77" fmla="*/ 1093455 h 172"/>
              <a:gd name="T78" fmla="*/ 1239354 w 184"/>
              <a:gd name="T79" fmla="*/ 1158321 h 172"/>
              <a:gd name="T80" fmla="*/ 517939 w 184"/>
              <a:gd name="T81" fmla="*/ 1241720 h 172"/>
              <a:gd name="T82" fmla="*/ 536437 w 184"/>
              <a:gd name="T83" fmla="*/ 1260253 h 172"/>
              <a:gd name="T84" fmla="*/ 647424 w 184"/>
              <a:gd name="T85" fmla="*/ 1278787 h 172"/>
              <a:gd name="T86" fmla="*/ 712166 w 184"/>
              <a:gd name="T87" fmla="*/ 1334386 h 172"/>
              <a:gd name="T88" fmla="*/ 943389 w 184"/>
              <a:gd name="T89" fmla="*/ 1334386 h 172"/>
              <a:gd name="T90" fmla="*/ 813904 w 184"/>
              <a:gd name="T91" fmla="*/ 1352919 h 172"/>
              <a:gd name="T92" fmla="*/ 702917 w 184"/>
              <a:gd name="T93" fmla="*/ 1417785 h 172"/>
              <a:gd name="T94" fmla="*/ 1248603 w 184"/>
              <a:gd name="T95" fmla="*/ 1482651 h 172"/>
              <a:gd name="T96" fmla="*/ 1072874 w 184"/>
              <a:gd name="T97" fmla="*/ 1334386 h 172"/>
              <a:gd name="T98" fmla="*/ 749162 w 184"/>
              <a:gd name="T99" fmla="*/ 843258 h 172"/>
              <a:gd name="T100" fmla="*/ 360708 w 184"/>
              <a:gd name="T101" fmla="*/ 657926 h 172"/>
              <a:gd name="T102" fmla="*/ 1544568 w 184"/>
              <a:gd name="T103" fmla="*/ 472595 h 172"/>
              <a:gd name="T104" fmla="*/ 1461328 w 184"/>
              <a:gd name="T105" fmla="*/ 342863 h 172"/>
              <a:gd name="T106" fmla="*/ 332961 w 184"/>
              <a:gd name="T107" fmla="*/ 268731 h 172"/>
              <a:gd name="T108" fmla="*/ 499441 w 184"/>
              <a:gd name="T109" fmla="*/ 176065 h 172"/>
              <a:gd name="T110" fmla="*/ 1035878 w 184"/>
              <a:gd name="T111" fmla="*/ 64866 h 172"/>
              <a:gd name="T112" fmla="*/ 1516822 w 184"/>
              <a:gd name="T113" fmla="*/ 444795 h 172"/>
              <a:gd name="T114" fmla="*/ 1054376 w 184"/>
              <a:gd name="T115" fmla="*/ 1519717 h 172"/>
              <a:gd name="T116" fmla="*/ 508690 w 184"/>
              <a:gd name="T117" fmla="*/ 1436318 h 172"/>
              <a:gd name="T118" fmla="*/ 628926 w 184"/>
              <a:gd name="T119" fmla="*/ 101932 h 172"/>
              <a:gd name="T120" fmla="*/ 906393 w 184"/>
              <a:gd name="T121" fmla="*/ 92666 h 17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84" h="172">
                <a:moveTo>
                  <a:pt x="87" y="3"/>
                </a:moveTo>
                <a:cubicBezTo>
                  <a:pt x="86" y="3"/>
                  <a:pt x="86" y="6"/>
                  <a:pt x="84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5"/>
                  <a:pt x="86" y="6"/>
                  <a:pt x="85" y="4"/>
                </a:cubicBezTo>
                <a:cubicBezTo>
                  <a:pt x="76" y="5"/>
                  <a:pt x="66" y="7"/>
                  <a:pt x="60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5" y="12"/>
                  <a:pt x="52" y="16"/>
                  <a:pt x="52" y="18"/>
                </a:cubicBezTo>
                <a:cubicBezTo>
                  <a:pt x="50" y="17"/>
                  <a:pt x="53" y="16"/>
                  <a:pt x="51" y="15"/>
                </a:cubicBezTo>
                <a:cubicBezTo>
                  <a:pt x="50" y="16"/>
                  <a:pt x="49" y="17"/>
                  <a:pt x="49" y="18"/>
                </a:cubicBezTo>
                <a:cubicBezTo>
                  <a:pt x="33" y="21"/>
                  <a:pt x="27" y="39"/>
                  <a:pt x="17" y="51"/>
                </a:cubicBezTo>
                <a:cubicBezTo>
                  <a:pt x="18" y="54"/>
                  <a:pt x="17" y="54"/>
                  <a:pt x="17" y="57"/>
                </a:cubicBezTo>
                <a:cubicBezTo>
                  <a:pt x="0" y="80"/>
                  <a:pt x="14" y="126"/>
                  <a:pt x="28" y="144"/>
                </a:cubicBezTo>
                <a:cubicBezTo>
                  <a:pt x="43" y="163"/>
                  <a:pt x="66" y="172"/>
                  <a:pt x="90" y="172"/>
                </a:cubicBezTo>
                <a:cubicBezTo>
                  <a:pt x="136" y="172"/>
                  <a:pt x="184" y="139"/>
                  <a:pt x="178" y="88"/>
                </a:cubicBezTo>
                <a:cubicBezTo>
                  <a:pt x="179" y="88"/>
                  <a:pt x="179" y="87"/>
                  <a:pt x="180" y="87"/>
                </a:cubicBezTo>
                <a:cubicBezTo>
                  <a:pt x="180" y="87"/>
                  <a:pt x="181" y="87"/>
                  <a:pt x="181" y="87"/>
                </a:cubicBezTo>
                <a:cubicBezTo>
                  <a:pt x="179" y="84"/>
                  <a:pt x="180" y="80"/>
                  <a:pt x="179" y="77"/>
                </a:cubicBezTo>
                <a:cubicBezTo>
                  <a:pt x="180" y="77"/>
                  <a:pt x="179" y="80"/>
                  <a:pt x="181" y="80"/>
                </a:cubicBezTo>
                <a:cubicBezTo>
                  <a:pt x="181" y="80"/>
                  <a:pt x="181" y="80"/>
                  <a:pt x="181" y="80"/>
                </a:cubicBezTo>
                <a:cubicBezTo>
                  <a:pt x="181" y="77"/>
                  <a:pt x="182" y="75"/>
                  <a:pt x="180" y="73"/>
                </a:cubicBezTo>
                <a:cubicBezTo>
                  <a:pt x="181" y="72"/>
                  <a:pt x="182" y="71"/>
                  <a:pt x="182" y="70"/>
                </a:cubicBezTo>
                <a:cubicBezTo>
                  <a:pt x="181" y="69"/>
                  <a:pt x="181" y="67"/>
                  <a:pt x="180" y="66"/>
                </a:cubicBezTo>
                <a:cubicBezTo>
                  <a:pt x="180" y="66"/>
                  <a:pt x="180" y="66"/>
                  <a:pt x="180" y="66"/>
                </a:cubicBezTo>
                <a:cubicBezTo>
                  <a:pt x="182" y="66"/>
                  <a:pt x="181" y="64"/>
                  <a:pt x="182" y="63"/>
                </a:cubicBezTo>
                <a:cubicBezTo>
                  <a:pt x="176" y="58"/>
                  <a:pt x="169" y="51"/>
                  <a:pt x="168" y="44"/>
                </a:cubicBezTo>
                <a:cubicBezTo>
                  <a:pt x="160" y="37"/>
                  <a:pt x="152" y="21"/>
                  <a:pt x="138" y="18"/>
                </a:cubicBezTo>
                <a:cubicBezTo>
                  <a:pt x="135" y="12"/>
                  <a:pt x="124" y="8"/>
                  <a:pt x="119" y="8"/>
                </a:cubicBezTo>
                <a:cubicBezTo>
                  <a:pt x="115" y="4"/>
                  <a:pt x="107" y="3"/>
                  <a:pt x="100" y="3"/>
                </a:cubicBezTo>
                <a:cubicBezTo>
                  <a:pt x="99" y="3"/>
                  <a:pt x="98" y="3"/>
                  <a:pt x="97" y="3"/>
                </a:cubicBezTo>
                <a:cubicBezTo>
                  <a:pt x="95" y="3"/>
                  <a:pt x="94" y="3"/>
                  <a:pt x="93" y="3"/>
                </a:cubicBezTo>
                <a:cubicBezTo>
                  <a:pt x="91" y="3"/>
                  <a:pt x="89" y="3"/>
                  <a:pt x="87" y="3"/>
                </a:cubicBezTo>
                <a:moveTo>
                  <a:pt x="87" y="13"/>
                </a:moveTo>
                <a:cubicBezTo>
                  <a:pt x="87" y="17"/>
                  <a:pt x="81" y="15"/>
                  <a:pt x="79" y="18"/>
                </a:cubicBezTo>
                <a:cubicBezTo>
                  <a:pt x="83" y="20"/>
                  <a:pt x="79" y="27"/>
                  <a:pt x="83" y="28"/>
                </a:cubicBezTo>
                <a:cubicBezTo>
                  <a:pt x="80" y="31"/>
                  <a:pt x="83" y="35"/>
                  <a:pt x="85" y="35"/>
                </a:cubicBezTo>
                <a:cubicBezTo>
                  <a:pt x="85" y="35"/>
                  <a:pt x="86" y="35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4" y="34"/>
                  <a:pt x="84" y="34"/>
                  <a:pt x="84" y="34"/>
                </a:cubicBezTo>
                <a:cubicBezTo>
                  <a:pt x="85" y="28"/>
                  <a:pt x="81" y="23"/>
                  <a:pt x="84" y="19"/>
                </a:cubicBezTo>
                <a:cubicBezTo>
                  <a:pt x="87" y="21"/>
                  <a:pt x="87" y="30"/>
                  <a:pt x="86" y="33"/>
                </a:cubicBezTo>
                <a:cubicBezTo>
                  <a:pt x="87" y="33"/>
                  <a:pt x="86" y="35"/>
                  <a:pt x="88" y="36"/>
                </a:cubicBezTo>
                <a:cubicBezTo>
                  <a:pt x="91" y="32"/>
                  <a:pt x="86" y="25"/>
                  <a:pt x="90" y="21"/>
                </a:cubicBezTo>
                <a:cubicBezTo>
                  <a:pt x="86" y="19"/>
                  <a:pt x="90" y="14"/>
                  <a:pt x="87" y="13"/>
                </a:cubicBezTo>
                <a:moveTo>
                  <a:pt x="96" y="14"/>
                </a:moveTo>
                <a:cubicBezTo>
                  <a:pt x="91" y="14"/>
                  <a:pt x="90" y="31"/>
                  <a:pt x="93" y="35"/>
                </a:cubicBezTo>
                <a:cubicBezTo>
                  <a:pt x="94" y="32"/>
                  <a:pt x="92" y="28"/>
                  <a:pt x="96" y="26"/>
                </a:cubicBezTo>
                <a:cubicBezTo>
                  <a:pt x="95" y="23"/>
                  <a:pt x="96" y="20"/>
                  <a:pt x="98" y="20"/>
                </a:cubicBezTo>
                <a:cubicBezTo>
                  <a:pt x="98" y="20"/>
                  <a:pt x="98" y="20"/>
                  <a:pt x="99" y="20"/>
                </a:cubicBezTo>
                <a:cubicBezTo>
                  <a:pt x="99" y="19"/>
                  <a:pt x="99" y="17"/>
                  <a:pt x="99" y="15"/>
                </a:cubicBezTo>
                <a:cubicBezTo>
                  <a:pt x="98" y="14"/>
                  <a:pt x="97" y="14"/>
                  <a:pt x="96" y="14"/>
                </a:cubicBezTo>
                <a:moveTo>
                  <a:pt x="115" y="15"/>
                </a:moveTo>
                <a:cubicBezTo>
                  <a:pt x="105" y="15"/>
                  <a:pt x="105" y="29"/>
                  <a:pt x="107" y="36"/>
                </a:cubicBezTo>
                <a:cubicBezTo>
                  <a:pt x="109" y="36"/>
                  <a:pt x="112" y="36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10" y="32"/>
                  <a:pt x="110" y="33"/>
                  <a:pt x="110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110" y="30"/>
                  <a:pt x="108" y="22"/>
                  <a:pt x="112" y="20"/>
                </a:cubicBezTo>
                <a:cubicBezTo>
                  <a:pt x="112" y="20"/>
                  <a:pt x="113" y="21"/>
                  <a:pt x="113" y="21"/>
                </a:cubicBezTo>
                <a:cubicBezTo>
                  <a:pt x="114" y="23"/>
                  <a:pt x="113" y="26"/>
                  <a:pt x="114" y="26"/>
                </a:cubicBezTo>
                <a:cubicBezTo>
                  <a:pt x="115" y="23"/>
                  <a:pt x="117" y="22"/>
                  <a:pt x="118" y="21"/>
                </a:cubicBezTo>
                <a:cubicBezTo>
                  <a:pt x="117" y="19"/>
                  <a:pt x="117" y="17"/>
                  <a:pt x="115" y="15"/>
                </a:cubicBezTo>
                <a:cubicBezTo>
                  <a:pt x="115" y="15"/>
                  <a:pt x="115" y="15"/>
                  <a:pt x="115" y="15"/>
                </a:cubicBezTo>
                <a:moveTo>
                  <a:pt x="74" y="17"/>
                </a:moveTo>
                <a:cubicBezTo>
                  <a:pt x="71" y="18"/>
                  <a:pt x="70" y="19"/>
                  <a:pt x="68" y="20"/>
                </a:cubicBezTo>
                <a:cubicBezTo>
                  <a:pt x="70" y="24"/>
                  <a:pt x="71" y="34"/>
                  <a:pt x="76" y="38"/>
                </a:cubicBezTo>
                <a:cubicBezTo>
                  <a:pt x="75" y="35"/>
                  <a:pt x="76" y="32"/>
                  <a:pt x="73" y="31"/>
                </a:cubicBezTo>
                <a:cubicBezTo>
                  <a:pt x="73" y="30"/>
                  <a:pt x="73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7" y="29"/>
                  <a:pt x="78" y="29"/>
                </a:cubicBezTo>
                <a:cubicBezTo>
                  <a:pt x="78" y="32"/>
                  <a:pt x="78" y="34"/>
                  <a:pt x="77" y="36"/>
                </a:cubicBezTo>
                <a:cubicBezTo>
                  <a:pt x="77" y="36"/>
                  <a:pt x="78" y="37"/>
                  <a:pt x="79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81" y="32"/>
                  <a:pt x="80" y="30"/>
                  <a:pt x="78" y="27"/>
                </a:cubicBezTo>
                <a:cubicBezTo>
                  <a:pt x="79" y="25"/>
                  <a:pt x="78" y="22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6" y="20"/>
                  <a:pt x="75" y="18"/>
                  <a:pt x="74" y="17"/>
                </a:cubicBezTo>
                <a:moveTo>
                  <a:pt x="121" y="20"/>
                </a:moveTo>
                <a:cubicBezTo>
                  <a:pt x="120" y="21"/>
                  <a:pt x="120" y="23"/>
                  <a:pt x="121" y="25"/>
                </a:cubicBezTo>
                <a:cubicBezTo>
                  <a:pt x="120" y="25"/>
                  <a:pt x="120" y="24"/>
                  <a:pt x="119" y="24"/>
                </a:cubicBezTo>
                <a:cubicBezTo>
                  <a:pt x="117" y="29"/>
                  <a:pt x="115" y="32"/>
                  <a:pt x="113" y="38"/>
                </a:cubicBezTo>
                <a:cubicBezTo>
                  <a:pt x="116" y="38"/>
                  <a:pt x="117" y="40"/>
                  <a:pt x="120" y="4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0" y="39"/>
                  <a:pt x="121" y="37"/>
                  <a:pt x="119" y="37"/>
                </a:cubicBezTo>
                <a:cubicBezTo>
                  <a:pt x="119" y="37"/>
                  <a:pt x="118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8" y="35"/>
                  <a:pt x="118" y="33"/>
                  <a:pt x="119" y="31"/>
                </a:cubicBezTo>
                <a:cubicBezTo>
                  <a:pt x="119" y="31"/>
                  <a:pt x="119" y="31"/>
                  <a:pt x="119" y="31"/>
                </a:cubicBezTo>
                <a:cubicBezTo>
                  <a:pt x="120" y="31"/>
                  <a:pt x="121" y="31"/>
                  <a:pt x="121" y="32"/>
                </a:cubicBezTo>
                <a:cubicBezTo>
                  <a:pt x="121" y="32"/>
                  <a:pt x="122" y="32"/>
                  <a:pt x="123" y="32"/>
                </a:cubicBezTo>
                <a:cubicBezTo>
                  <a:pt x="123" y="32"/>
                  <a:pt x="123" y="32"/>
                  <a:pt x="124" y="32"/>
                </a:cubicBezTo>
                <a:cubicBezTo>
                  <a:pt x="125" y="31"/>
                  <a:pt x="122" y="29"/>
                  <a:pt x="124" y="28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122" y="28"/>
                  <a:pt x="122" y="28"/>
                  <a:pt x="122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5"/>
                  <a:pt x="123" y="25"/>
                  <a:pt x="123" y="22"/>
                </a:cubicBezTo>
                <a:cubicBezTo>
                  <a:pt x="124" y="22"/>
                  <a:pt x="124" y="23"/>
                  <a:pt x="125" y="23"/>
                </a:cubicBezTo>
                <a:cubicBezTo>
                  <a:pt x="125" y="23"/>
                  <a:pt x="126" y="22"/>
                  <a:pt x="126" y="22"/>
                </a:cubicBezTo>
                <a:cubicBezTo>
                  <a:pt x="124" y="21"/>
                  <a:pt x="123" y="20"/>
                  <a:pt x="121" y="20"/>
                </a:cubicBezTo>
                <a:moveTo>
                  <a:pt x="128" y="21"/>
                </a:moveTo>
                <a:cubicBezTo>
                  <a:pt x="126" y="21"/>
                  <a:pt x="126" y="25"/>
                  <a:pt x="128" y="25"/>
                </a:cubicBezTo>
                <a:cubicBezTo>
                  <a:pt x="128" y="24"/>
                  <a:pt x="130" y="23"/>
                  <a:pt x="129" y="21"/>
                </a:cubicBezTo>
                <a:cubicBezTo>
                  <a:pt x="129" y="21"/>
                  <a:pt x="129" y="21"/>
                  <a:pt x="128" y="21"/>
                </a:cubicBezTo>
                <a:moveTo>
                  <a:pt x="65" y="22"/>
                </a:moveTo>
                <a:cubicBezTo>
                  <a:pt x="64" y="22"/>
                  <a:pt x="64" y="22"/>
                  <a:pt x="63" y="22"/>
                </a:cubicBezTo>
                <a:cubicBezTo>
                  <a:pt x="62" y="22"/>
                  <a:pt x="61" y="22"/>
                  <a:pt x="60" y="22"/>
                </a:cubicBezTo>
                <a:cubicBezTo>
                  <a:pt x="60" y="22"/>
                  <a:pt x="60" y="22"/>
                  <a:pt x="59" y="22"/>
                </a:cubicBezTo>
                <a:cubicBezTo>
                  <a:pt x="58" y="24"/>
                  <a:pt x="58" y="25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60" y="27"/>
                  <a:pt x="60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7"/>
                  <a:pt x="62" y="28"/>
                  <a:pt x="61" y="28"/>
                </a:cubicBezTo>
                <a:cubicBezTo>
                  <a:pt x="60" y="28"/>
                  <a:pt x="60" y="28"/>
                  <a:pt x="60" y="27"/>
                </a:cubicBezTo>
                <a:cubicBezTo>
                  <a:pt x="58" y="31"/>
                  <a:pt x="61" y="33"/>
                  <a:pt x="64" y="33"/>
                </a:cubicBezTo>
                <a:cubicBezTo>
                  <a:pt x="65" y="33"/>
                  <a:pt x="66" y="33"/>
                  <a:pt x="67" y="32"/>
                </a:cubicBezTo>
                <a:cubicBezTo>
                  <a:pt x="68" y="35"/>
                  <a:pt x="68" y="35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8"/>
                  <a:pt x="68" y="39"/>
                  <a:pt x="67" y="39"/>
                </a:cubicBezTo>
                <a:cubicBezTo>
                  <a:pt x="66" y="38"/>
                  <a:pt x="67" y="35"/>
                  <a:pt x="65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3" y="38"/>
                  <a:pt x="66" y="40"/>
                  <a:pt x="68" y="40"/>
                </a:cubicBezTo>
                <a:cubicBezTo>
                  <a:pt x="70" y="40"/>
                  <a:pt x="72" y="38"/>
                  <a:pt x="71" y="33"/>
                </a:cubicBezTo>
                <a:cubicBezTo>
                  <a:pt x="69" y="33"/>
                  <a:pt x="69" y="30"/>
                  <a:pt x="67" y="29"/>
                </a:cubicBezTo>
                <a:cubicBezTo>
                  <a:pt x="67" y="30"/>
                  <a:pt x="66" y="30"/>
                  <a:pt x="66" y="30"/>
                </a:cubicBezTo>
                <a:cubicBezTo>
                  <a:pt x="65" y="30"/>
                  <a:pt x="63" y="29"/>
                  <a:pt x="63" y="29"/>
                </a:cubicBezTo>
                <a:cubicBezTo>
                  <a:pt x="63" y="28"/>
                  <a:pt x="64" y="28"/>
                  <a:pt x="64" y="28"/>
                </a:cubicBezTo>
                <a:cubicBezTo>
                  <a:pt x="64" y="28"/>
                  <a:pt x="64" y="28"/>
                  <a:pt x="65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6" y="29"/>
                  <a:pt x="66" y="28"/>
                </a:cubicBezTo>
                <a:cubicBezTo>
                  <a:pt x="66" y="26"/>
                  <a:pt x="66" y="25"/>
                  <a:pt x="67" y="24"/>
                </a:cubicBezTo>
                <a:cubicBezTo>
                  <a:pt x="66" y="22"/>
                  <a:pt x="66" y="22"/>
                  <a:pt x="65" y="22"/>
                </a:cubicBezTo>
                <a:moveTo>
                  <a:pt x="99" y="22"/>
                </a:move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9" y="22"/>
                  <a:pt x="99" y="22"/>
                </a:cubicBezTo>
                <a:moveTo>
                  <a:pt x="99" y="22"/>
                </a:moveTo>
                <a:cubicBezTo>
                  <a:pt x="95" y="23"/>
                  <a:pt x="95" y="31"/>
                  <a:pt x="98" y="34"/>
                </a:cubicBezTo>
                <a:cubicBezTo>
                  <a:pt x="101" y="30"/>
                  <a:pt x="98" y="26"/>
                  <a:pt x="99" y="22"/>
                </a:cubicBezTo>
                <a:moveTo>
                  <a:pt x="132" y="24"/>
                </a:moveTo>
                <a:cubicBezTo>
                  <a:pt x="131" y="24"/>
                  <a:pt x="130" y="24"/>
                  <a:pt x="130" y="25"/>
                </a:cubicBezTo>
                <a:cubicBezTo>
                  <a:pt x="131" y="29"/>
                  <a:pt x="126" y="31"/>
                  <a:pt x="129" y="33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7" y="32"/>
                  <a:pt x="127" y="34"/>
                  <a:pt x="127" y="36"/>
                </a:cubicBezTo>
                <a:cubicBezTo>
                  <a:pt x="124" y="36"/>
                  <a:pt x="121" y="40"/>
                  <a:pt x="124" y="42"/>
                </a:cubicBezTo>
                <a:cubicBezTo>
                  <a:pt x="124" y="41"/>
                  <a:pt x="126" y="40"/>
                  <a:pt x="125" y="38"/>
                </a:cubicBezTo>
                <a:cubicBezTo>
                  <a:pt x="125" y="38"/>
                  <a:pt x="126" y="38"/>
                  <a:pt x="126" y="38"/>
                </a:cubicBezTo>
                <a:cubicBezTo>
                  <a:pt x="127" y="38"/>
                  <a:pt x="127" y="38"/>
                  <a:pt x="128" y="37"/>
                </a:cubicBezTo>
                <a:cubicBezTo>
                  <a:pt x="128" y="40"/>
                  <a:pt x="124" y="41"/>
                  <a:pt x="126" y="44"/>
                </a:cubicBezTo>
                <a:cubicBezTo>
                  <a:pt x="127" y="44"/>
                  <a:pt x="128" y="44"/>
                  <a:pt x="128" y="44"/>
                </a:cubicBezTo>
                <a:cubicBezTo>
                  <a:pt x="129" y="43"/>
                  <a:pt x="128" y="40"/>
                  <a:pt x="128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9" y="40"/>
                  <a:pt x="129" y="41"/>
                  <a:pt x="129" y="41"/>
                </a:cubicBezTo>
                <a:cubicBezTo>
                  <a:pt x="129" y="41"/>
                  <a:pt x="129" y="42"/>
                  <a:pt x="129" y="42"/>
                </a:cubicBezTo>
                <a:cubicBezTo>
                  <a:pt x="129" y="42"/>
                  <a:pt x="130" y="42"/>
                  <a:pt x="130" y="42"/>
                </a:cubicBezTo>
                <a:cubicBezTo>
                  <a:pt x="132" y="41"/>
                  <a:pt x="131" y="38"/>
                  <a:pt x="133" y="38"/>
                </a:cubicBezTo>
                <a:cubicBezTo>
                  <a:pt x="133" y="34"/>
                  <a:pt x="131" y="34"/>
                  <a:pt x="133" y="31"/>
                </a:cubicBezTo>
                <a:cubicBezTo>
                  <a:pt x="133" y="31"/>
                  <a:pt x="133" y="30"/>
                  <a:pt x="133" y="30"/>
                </a:cubicBezTo>
                <a:cubicBezTo>
                  <a:pt x="132" y="30"/>
                  <a:pt x="132" y="31"/>
                  <a:pt x="132" y="31"/>
                </a:cubicBezTo>
                <a:cubicBezTo>
                  <a:pt x="132" y="31"/>
                  <a:pt x="131" y="31"/>
                  <a:pt x="131" y="31"/>
                </a:cubicBezTo>
                <a:cubicBezTo>
                  <a:pt x="131" y="31"/>
                  <a:pt x="131" y="31"/>
                  <a:pt x="131" y="30"/>
                </a:cubicBezTo>
                <a:cubicBezTo>
                  <a:pt x="131" y="30"/>
                  <a:pt x="131" y="28"/>
                  <a:pt x="132" y="28"/>
                </a:cubicBezTo>
                <a:cubicBezTo>
                  <a:pt x="132" y="29"/>
                  <a:pt x="132" y="30"/>
                  <a:pt x="133" y="30"/>
                </a:cubicBezTo>
                <a:cubicBezTo>
                  <a:pt x="133" y="30"/>
                  <a:pt x="134" y="30"/>
                  <a:pt x="134" y="30"/>
                </a:cubicBezTo>
                <a:cubicBezTo>
                  <a:pt x="134" y="28"/>
                  <a:pt x="132" y="29"/>
                  <a:pt x="132" y="27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27"/>
                  <a:pt x="134" y="27"/>
                  <a:pt x="134" y="28"/>
                </a:cubicBezTo>
                <a:cubicBezTo>
                  <a:pt x="134" y="28"/>
                  <a:pt x="135" y="28"/>
                  <a:pt x="135" y="28"/>
                </a:cubicBezTo>
                <a:cubicBezTo>
                  <a:pt x="135" y="28"/>
                  <a:pt x="135" y="28"/>
                  <a:pt x="135" y="27"/>
                </a:cubicBezTo>
                <a:cubicBezTo>
                  <a:pt x="133" y="27"/>
                  <a:pt x="133" y="27"/>
                  <a:pt x="133" y="24"/>
                </a:cubicBezTo>
                <a:cubicBezTo>
                  <a:pt x="133" y="24"/>
                  <a:pt x="132" y="24"/>
                  <a:pt x="132" y="24"/>
                </a:cubicBezTo>
                <a:moveTo>
                  <a:pt x="53" y="25"/>
                </a:moveTo>
                <a:cubicBezTo>
                  <a:pt x="51" y="26"/>
                  <a:pt x="54" y="27"/>
                  <a:pt x="51" y="28"/>
                </a:cubicBezTo>
                <a:cubicBezTo>
                  <a:pt x="54" y="34"/>
                  <a:pt x="58" y="37"/>
                  <a:pt x="61" y="43"/>
                </a:cubicBezTo>
                <a:cubicBezTo>
                  <a:pt x="59" y="44"/>
                  <a:pt x="58" y="45"/>
                  <a:pt x="57" y="45"/>
                </a:cubicBezTo>
                <a:cubicBezTo>
                  <a:pt x="53" y="45"/>
                  <a:pt x="51" y="38"/>
                  <a:pt x="47" y="35"/>
                </a:cubicBezTo>
                <a:cubicBezTo>
                  <a:pt x="47" y="35"/>
                  <a:pt x="47" y="35"/>
                  <a:pt x="48" y="35"/>
                </a:cubicBezTo>
                <a:cubicBezTo>
                  <a:pt x="48" y="35"/>
                  <a:pt x="49" y="35"/>
                  <a:pt x="49" y="34"/>
                </a:cubicBezTo>
                <a:cubicBezTo>
                  <a:pt x="48" y="33"/>
                  <a:pt x="48" y="31"/>
                  <a:pt x="46" y="31"/>
                </a:cubicBezTo>
                <a:cubicBezTo>
                  <a:pt x="45" y="33"/>
                  <a:pt x="47" y="34"/>
                  <a:pt x="43" y="35"/>
                </a:cubicBezTo>
                <a:cubicBezTo>
                  <a:pt x="47" y="40"/>
                  <a:pt x="52" y="44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60" y="49"/>
                  <a:pt x="59" y="44"/>
                  <a:pt x="64" y="44"/>
                </a:cubicBezTo>
                <a:cubicBezTo>
                  <a:pt x="64" y="38"/>
                  <a:pt x="55" y="37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7" y="30"/>
                  <a:pt x="57" y="32"/>
                  <a:pt x="56" y="32"/>
                </a:cubicBezTo>
                <a:cubicBezTo>
                  <a:pt x="56" y="30"/>
                  <a:pt x="54" y="31"/>
                  <a:pt x="55" y="29"/>
                </a:cubicBezTo>
                <a:cubicBezTo>
                  <a:pt x="55" y="29"/>
                  <a:pt x="56" y="29"/>
                  <a:pt x="56" y="28"/>
                </a:cubicBezTo>
                <a:cubicBezTo>
                  <a:pt x="56" y="26"/>
                  <a:pt x="54" y="25"/>
                  <a:pt x="53" y="25"/>
                </a:cubicBezTo>
                <a:moveTo>
                  <a:pt x="138" y="26"/>
                </a:moveTo>
                <a:cubicBezTo>
                  <a:pt x="138" y="26"/>
                  <a:pt x="138" y="26"/>
                  <a:pt x="137" y="26"/>
                </a:cubicBezTo>
                <a:cubicBezTo>
                  <a:pt x="136" y="27"/>
                  <a:pt x="138" y="27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6" y="30"/>
                  <a:pt x="135" y="30"/>
                </a:cubicBezTo>
                <a:cubicBezTo>
                  <a:pt x="135" y="32"/>
                  <a:pt x="135" y="33"/>
                  <a:pt x="134" y="35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7" y="35"/>
                  <a:pt x="138" y="30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39" y="28"/>
                  <a:pt x="139" y="28"/>
                  <a:pt x="139" y="27"/>
                </a:cubicBezTo>
                <a:cubicBezTo>
                  <a:pt x="138" y="27"/>
                  <a:pt x="138" y="26"/>
                  <a:pt x="138" y="26"/>
                </a:cubicBezTo>
                <a:moveTo>
                  <a:pt x="112" y="28"/>
                </a:moveTo>
                <a:cubicBezTo>
                  <a:pt x="111" y="30"/>
                  <a:pt x="111" y="32"/>
                  <a:pt x="112" y="33"/>
                </a:cubicBezTo>
                <a:cubicBezTo>
                  <a:pt x="113" y="31"/>
                  <a:pt x="114" y="29"/>
                  <a:pt x="112" y="28"/>
                </a:cubicBezTo>
                <a:moveTo>
                  <a:pt x="142" y="29"/>
                </a:moveTo>
                <a:cubicBezTo>
                  <a:pt x="141" y="29"/>
                  <a:pt x="140" y="29"/>
                  <a:pt x="139" y="29"/>
                </a:cubicBezTo>
                <a:cubicBezTo>
                  <a:pt x="139" y="30"/>
                  <a:pt x="139" y="32"/>
                  <a:pt x="138" y="33"/>
                </a:cubicBezTo>
                <a:cubicBezTo>
                  <a:pt x="141" y="33"/>
                  <a:pt x="143" y="34"/>
                  <a:pt x="143" y="38"/>
                </a:cubicBezTo>
                <a:cubicBezTo>
                  <a:pt x="144" y="38"/>
                  <a:pt x="145" y="39"/>
                  <a:pt x="146" y="39"/>
                </a:cubicBezTo>
                <a:cubicBezTo>
                  <a:pt x="146" y="39"/>
                  <a:pt x="147" y="39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7" y="46"/>
                  <a:pt x="135" y="46"/>
                  <a:pt x="135" y="53"/>
                </a:cubicBezTo>
                <a:cubicBezTo>
                  <a:pt x="138" y="53"/>
                  <a:pt x="140" y="49"/>
                  <a:pt x="143" y="49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2" y="51"/>
                  <a:pt x="142" y="54"/>
                  <a:pt x="138" y="54"/>
                </a:cubicBezTo>
                <a:cubicBezTo>
                  <a:pt x="138" y="57"/>
                  <a:pt x="138" y="63"/>
                  <a:pt x="141" y="63"/>
                </a:cubicBezTo>
                <a:cubicBezTo>
                  <a:pt x="141" y="63"/>
                  <a:pt x="142" y="63"/>
                  <a:pt x="142" y="63"/>
                </a:cubicBezTo>
                <a:cubicBezTo>
                  <a:pt x="143" y="63"/>
                  <a:pt x="141" y="62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3" y="61"/>
                  <a:pt x="143" y="60"/>
                  <a:pt x="144" y="60"/>
                </a:cubicBezTo>
                <a:cubicBezTo>
                  <a:pt x="144" y="59"/>
                  <a:pt x="145" y="59"/>
                  <a:pt x="146" y="59"/>
                </a:cubicBezTo>
                <a:cubicBezTo>
                  <a:pt x="146" y="59"/>
                  <a:pt x="146" y="59"/>
                  <a:pt x="146" y="59"/>
                </a:cubicBezTo>
                <a:cubicBezTo>
                  <a:pt x="146" y="60"/>
                  <a:pt x="147" y="60"/>
                  <a:pt x="147" y="60"/>
                </a:cubicBezTo>
                <a:cubicBezTo>
                  <a:pt x="144" y="62"/>
                  <a:pt x="148" y="65"/>
                  <a:pt x="145" y="66"/>
                </a:cubicBezTo>
                <a:cubicBezTo>
                  <a:pt x="144" y="65"/>
                  <a:pt x="143" y="65"/>
                  <a:pt x="142" y="65"/>
                </a:cubicBezTo>
                <a:cubicBezTo>
                  <a:pt x="141" y="65"/>
                  <a:pt x="140" y="65"/>
                  <a:pt x="139" y="65"/>
                </a:cubicBezTo>
                <a:cubicBezTo>
                  <a:pt x="137" y="58"/>
                  <a:pt x="129" y="54"/>
                  <a:pt x="125" y="48"/>
                </a:cubicBezTo>
                <a:cubicBezTo>
                  <a:pt x="125" y="48"/>
                  <a:pt x="125" y="48"/>
                  <a:pt x="124" y="48"/>
                </a:cubicBezTo>
                <a:cubicBezTo>
                  <a:pt x="123" y="48"/>
                  <a:pt x="119" y="45"/>
                  <a:pt x="118" y="4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7" y="43"/>
                  <a:pt x="116" y="43"/>
                  <a:pt x="116" y="43"/>
                </a:cubicBezTo>
                <a:cubicBezTo>
                  <a:pt x="116" y="41"/>
                  <a:pt x="115" y="40"/>
                  <a:pt x="113" y="40"/>
                </a:cubicBezTo>
                <a:cubicBezTo>
                  <a:pt x="112" y="41"/>
                  <a:pt x="111" y="42"/>
                  <a:pt x="109" y="43"/>
                </a:cubicBezTo>
                <a:cubicBezTo>
                  <a:pt x="109" y="42"/>
                  <a:pt x="110" y="42"/>
                  <a:pt x="110" y="41"/>
                </a:cubicBezTo>
                <a:cubicBezTo>
                  <a:pt x="105" y="40"/>
                  <a:pt x="97" y="38"/>
                  <a:pt x="91" y="38"/>
                </a:cubicBezTo>
                <a:cubicBezTo>
                  <a:pt x="90" y="38"/>
                  <a:pt x="89" y="38"/>
                  <a:pt x="88" y="38"/>
                </a:cubicBezTo>
                <a:cubicBezTo>
                  <a:pt x="88" y="39"/>
                  <a:pt x="87" y="40"/>
                  <a:pt x="87" y="41"/>
                </a:cubicBezTo>
                <a:cubicBezTo>
                  <a:pt x="103" y="41"/>
                  <a:pt x="112" y="45"/>
                  <a:pt x="124" y="50"/>
                </a:cubicBezTo>
                <a:cubicBezTo>
                  <a:pt x="123" y="53"/>
                  <a:pt x="125" y="53"/>
                  <a:pt x="127" y="53"/>
                </a:cubicBezTo>
                <a:cubicBezTo>
                  <a:pt x="127" y="53"/>
                  <a:pt x="128" y="53"/>
                  <a:pt x="128" y="53"/>
                </a:cubicBezTo>
                <a:cubicBezTo>
                  <a:pt x="128" y="58"/>
                  <a:pt x="134" y="58"/>
                  <a:pt x="133" y="63"/>
                </a:cubicBezTo>
                <a:cubicBezTo>
                  <a:pt x="134" y="63"/>
                  <a:pt x="135" y="64"/>
                  <a:pt x="136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5" y="65"/>
                  <a:pt x="134" y="65"/>
                  <a:pt x="134" y="65"/>
                </a:cubicBezTo>
                <a:cubicBezTo>
                  <a:pt x="134" y="65"/>
                  <a:pt x="134" y="65"/>
                  <a:pt x="134" y="65"/>
                </a:cubicBezTo>
                <a:cubicBezTo>
                  <a:pt x="138" y="68"/>
                  <a:pt x="139" y="73"/>
                  <a:pt x="142" y="77"/>
                </a:cubicBezTo>
                <a:cubicBezTo>
                  <a:pt x="138" y="76"/>
                  <a:pt x="137" y="74"/>
                  <a:pt x="133" y="74"/>
                </a:cubicBezTo>
                <a:cubicBezTo>
                  <a:pt x="132" y="74"/>
                  <a:pt x="131" y="74"/>
                  <a:pt x="131" y="74"/>
                </a:cubicBezTo>
                <a:cubicBezTo>
                  <a:pt x="136" y="84"/>
                  <a:pt x="153" y="80"/>
                  <a:pt x="161" y="86"/>
                </a:cubicBezTo>
                <a:cubicBezTo>
                  <a:pt x="160" y="88"/>
                  <a:pt x="160" y="90"/>
                  <a:pt x="160" y="92"/>
                </a:cubicBezTo>
                <a:cubicBezTo>
                  <a:pt x="165" y="92"/>
                  <a:pt x="165" y="97"/>
                  <a:pt x="167" y="100"/>
                </a:cubicBezTo>
                <a:cubicBezTo>
                  <a:pt x="166" y="108"/>
                  <a:pt x="163" y="118"/>
                  <a:pt x="153" y="119"/>
                </a:cubicBezTo>
                <a:cubicBezTo>
                  <a:pt x="152" y="121"/>
                  <a:pt x="153" y="124"/>
                  <a:pt x="151" y="124"/>
                </a:cubicBezTo>
                <a:cubicBezTo>
                  <a:pt x="150" y="124"/>
                  <a:pt x="149" y="124"/>
                  <a:pt x="149" y="124"/>
                </a:cubicBezTo>
                <a:cubicBezTo>
                  <a:pt x="148" y="124"/>
                  <a:pt x="147" y="124"/>
                  <a:pt x="147" y="125"/>
                </a:cubicBezTo>
                <a:cubicBezTo>
                  <a:pt x="142" y="119"/>
                  <a:pt x="129" y="120"/>
                  <a:pt x="121" y="116"/>
                </a:cubicBezTo>
                <a:cubicBezTo>
                  <a:pt x="120" y="118"/>
                  <a:pt x="119" y="118"/>
                  <a:pt x="120" y="120"/>
                </a:cubicBezTo>
                <a:cubicBezTo>
                  <a:pt x="122" y="121"/>
                  <a:pt x="128" y="120"/>
                  <a:pt x="129" y="124"/>
                </a:cubicBezTo>
                <a:cubicBezTo>
                  <a:pt x="121" y="127"/>
                  <a:pt x="114" y="135"/>
                  <a:pt x="105" y="135"/>
                </a:cubicBezTo>
                <a:cubicBezTo>
                  <a:pt x="104" y="135"/>
                  <a:pt x="104" y="135"/>
                  <a:pt x="103" y="135"/>
                </a:cubicBezTo>
                <a:cubicBezTo>
                  <a:pt x="102" y="136"/>
                  <a:pt x="101" y="136"/>
                  <a:pt x="100" y="137"/>
                </a:cubicBezTo>
                <a:cubicBezTo>
                  <a:pt x="99" y="136"/>
                  <a:pt x="98" y="135"/>
                  <a:pt x="97" y="135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6" y="136"/>
                  <a:pt x="97" y="138"/>
                  <a:pt x="96" y="138"/>
                </a:cubicBezTo>
                <a:cubicBezTo>
                  <a:pt x="96" y="138"/>
                  <a:pt x="96" y="138"/>
                  <a:pt x="96" y="138"/>
                </a:cubicBezTo>
                <a:cubicBezTo>
                  <a:pt x="95" y="137"/>
                  <a:pt x="93" y="136"/>
                  <a:pt x="93" y="135"/>
                </a:cubicBezTo>
                <a:cubicBezTo>
                  <a:pt x="93" y="135"/>
                  <a:pt x="92" y="135"/>
                  <a:pt x="92" y="135"/>
                </a:cubicBezTo>
                <a:cubicBezTo>
                  <a:pt x="91" y="135"/>
                  <a:pt x="90" y="135"/>
                  <a:pt x="89" y="136"/>
                </a:cubicBezTo>
                <a:cubicBezTo>
                  <a:pt x="78" y="134"/>
                  <a:pt x="64" y="129"/>
                  <a:pt x="58" y="118"/>
                </a:cubicBezTo>
                <a:cubicBezTo>
                  <a:pt x="58" y="118"/>
                  <a:pt x="59" y="118"/>
                  <a:pt x="59" y="118"/>
                </a:cubicBezTo>
                <a:cubicBezTo>
                  <a:pt x="60" y="118"/>
                  <a:pt x="61" y="119"/>
                  <a:pt x="62" y="119"/>
                </a:cubicBezTo>
                <a:cubicBezTo>
                  <a:pt x="65" y="118"/>
                  <a:pt x="63" y="116"/>
                  <a:pt x="63" y="115"/>
                </a:cubicBezTo>
                <a:cubicBezTo>
                  <a:pt x="66" y="118"/>
                  <a:pt x="73" y="124"/>
                  <a:pt x="77" y="124"/>
                </a:cubicBezTo>
                <a:cubicBezTo>
                  <a:pt x="80" y="124"/>
                  <a:pt x="82" y="122"/>
                  <a:pt x="82" y="116"/>
                </a:cubicBezTo>
                <a:cubicBezTo>
                  <a:pt x="81" y="115"/>
                  <a:pt x="80" y="114"/>
                  <a:pt x="79" y="114"/>
                </a:cubicBezTo>
                <a:cubicBezTo>
                  <a:pt x="76" y="114"/>
                  <a:pt x="74" y="116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6" y="119"/>
                  <a:pt x="76" y="119"/>
                  <a:pt x="77" y="119"/>
                </a:cubicBezTo>
                <a:cubicBezTo>
                  <a:pt x="77" y="120"/>
                  <a:pt x="78" y="120"/>
                  <a:pt x="78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19"/>
                  <a:pt x="79" y="117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9"/>
                  <a:pt x="81" y="121"/>
                  <a:pt x="79" y="122"/>
                </a:cubicBezTo>
                <a:cubicBezTo>
                  <a:pt x="79" y="121"/>
                  <a:pt x="78" y="121"/>
                  <a:pt x="77" y="121"/>
                </a:cubicBezTo>
                <a:cubicBezTo>
                  <a:pt x="77" y="121"/>
                  <a:pt x="76" y="121"/>
                  <a:pt x="76" y="121"/>
                </a:cubicBezTo>
                <a:cubicBezTo>
                  <a:pt x="76" y="121"/>
                  <a:pt x="75" y="121"/>
                  <a:pt x="75" y="121"/>
                </a:cubicBezTo>
                <a:cubicBezTo>
                  <a:pt x="75" y="121"/>
                  <a:pt x="74" y="121"/>
                  <a:pt x="74" y="121"/>
                </a:cubicBezTo>
                <a:cubicBezTo>
                  <a:pt x="72" y="117"/>
                  <a:pt x="68" y="115"/>
                  <a:pt x="65" y="111"/>
                </a:cubicBezTo>
                <a:cubicBezTo>
                  <a:pt x="64" y="111"/>
                  <a:pt x="64" y="111"/>
                  <a:pt x="63" y="111"/>
                </a:cubicBezTo>
                <a:cubicBezTo>
                  <a:pt x="61" y="111"/>
                  <a:pt x="59" y="111"/>
                  <a:pt x="58" y="112"/>
                </a:cubicBezTo>
                <a:cubicBezTo>
                  <a:pt x="60" y="113"/>
                  <a:pt x="57" y="116"/>
                  <a:pt x="59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8" y="118"/>
                  <a:pt x="57" y="118"/>
                  <a:pt x="57" y="118"/>
                </a:cubicBezTo>
                <a:cubicBezTo>
                  <a:pt x="54" y="113"/>
                  <a:pt x="50" y="108"/>
                  <a:pt x="51" y="101"/>
                </a:cubicBezTo>
                <a:cubicBezTo>
                  <a:pt x="50" y="101"/>
                  <a:pt x="49" y="101"/>
                  <a:pt x="49" y="101"/>
                </a:cubicBezTo>
                <a:cubicBezTo>
                  <a:pt x="47" y="101"/>
                  <a:pt x="46" y="101"/>
                  <a:pt x="46" y="102"/>
                </a:cubicBezTo>
                <a:cubicBezTo>
                  <a:pt x="50" y="124"/>
                  <a:pt x="72" y="139"/>
                  <a:pt x="95" y="139"/>
                </a:cubicBezTo>
                <a:cubicBezTo>
                  <a:pt x="102" y="139"/>
                  <a:pt x="109" y="138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5" y="135"/>
                  <a:pt x="116" y="137"/>
                  <a:pt x="115" y="137"/>
                </a:cubicBezTo>
                <a:cubicBezTo>
                  <a:pt x="114" y="137"/>
                  <a:pt x="113" y="137"/>
                  <a:pt x="111" y="137"/>
                </a:cubicBezTo>
                <a:cubicBezTo>
                  <a:pt x="111" y="138"/>
                  <a:pt x="110" y="139"/>
                  <a:pt x="110" y="141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2" y="140"/>
                  <a:pt x="112" y="140"/>
                  <a:pt x="113" y="140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13" y="142"/>
                  <a:pt x="114" y="142"/>
                  <a:pt x="115" y="143"/>
                </a:cubicBezTo>
                <a:cubicBezTo>
                  <a:pt x="114" y="144"/>
                  <a:pt x="114" y="145"/>
                  <a:pt x="113" y="146"/>
                </a:cubicBezTo>
                <a:cubicBezTo>
                  <a:pt x="116" y="149"/>
                  <a:pt x="114" y="157"/>
                  <a:pt x="119" y="159"/>
                </a:cubicBezTo>
                <a:cubicBezTo>
                  <a:pt x="120" y="158"/>
                  <a:pt x="118" y="155"/>
                  <a:pt x="119" y="154"/>
                </a:cubicBezTo>
                <a:cubicBezTo>
                  <a:pt x="121" y="152"/>
                  <a:pt x="122" y="153"/>
                  <a:pt x="123" y="151"/>
                </a:cubicBezTo>
                <a:cubicBezTo>
                  <a:pt x="123" y="154"/>
                  <a:pt x="125" y="155"/>
                  <a:pt x="127" y="156"/>
                </a:cubicBezTo>
                <a:cubicBezTo>
                  <a:pt x="125" y="149"/>
                  <a:pt x="119" y="145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9" y="136"/>
                  <a:pt x="117" y="136"/>
                  <a:pt x="117" y="134"/>
                </a:cubicBezTo>
                <a:cubicBezTo>
                  <a:pt x="117" y="133"/>
                  <a:pt x="118" y="133"/>
                  <a:pt x="118" y="133"/>
                </a:cubicBezTo>
                <a:cubicBezTo>
                  <a:pt x="119" y="133"/>
                  <a:pt x="119" y="134"/>
                  <a:pt x="120" y="134"/>
                </a:cubicBezTo>
                <a:cubicBezTo>
                  <a:pt x="120" y="134"/>
                  <a:pt x="121" y="134"/>
                  <a:pt x="121" y="134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21" y="131"/>
                  <a:pt x="124" y="131"/>
                  <a:pt x="125" y="129"/>
                </a:cubicBezTo>
                <a:cubicBezTo>
                  <a:pt x="127" y="126"/>
                  <a:pt x="131" y="125"/>
                  <a:pt x="135" y="125"/>
                </a:cubicBezTo>
                <a:cubicBezTo>
                  <a:pt x="141" y="125"/>
                  <a:pt x="147" y="127"/>
                  <a:pt x="154" y="128"/>
                </a:cubicBezTo>
                <a:cubicBezTo>
                  <a:pt x="154" y="125"/>
                  <a:pt x="154" y="122"/>
                  <a:pt x="156" y="121"/>
                </a:cubicBezTo>
                <a:cubicBezTo>
                  <a:pt x="170" y="121"/>
                  <a:pt x="174" y="96"/>
                  <a:pt x="163" y="88"/>
                </a:cubicBezTo>
                <a:cubicBezTo>
                  <a:pt x="164" y="87"/>
                  <a:pt x="164" y="85"/>
                  <a:pt x="164" y="83"/>
                </a:cubicBezTo>
                <a:cubicBezTo>
                  <a:pt x="160" y="81"/>
                  <a:pt x="153" y="81"/>
                  <a:pt x="150" y="78"/>
                </a:cubicBezTo>
                <a:cubicBezTo>
                  <a:pt x="151" y="77"/>
                  <a:pt x="153" y="78"/>
                  <a:pt x="153" y="76"/>
                </a:cubicBezTo>
                <a:cubicBezTo>
                  <a:pt x="152" y="75"/>
                  <a:pt x="151" y="75"/>
                  <a:pt x="151" y="75"/>
                </a:cubicBezTo>
                <a:cubicBezTo>
                  <a:pt x="150" y="75"/>
                  <a:pt x="149" y="75"/>
                  <a:pt x="148" y="76"/>
                </a:cubicBezTo>
                <a:cubicBezTo>
                  <a:pt x="147" y="76"/>
                  <a:pt x="147" y="76"/>
                  <a:pt x="146" y="76"/>
                </a:cubicBezTo>
                <a:cubicBezTo>
                  <a:pt x="145" y="76"/>
                  <a:pt x="145" y="76"/>
                  <a:pt x="144" y="76"/>
                </a:cubicBezTo>
                <a:cubicBezTo>
                  <a:pt x="144" y="80"/>
                  <a:pt x="150" y="76"/>
                  <a:pt x="149" y="79"/>
                </a:cubicBezTo>
                <a:cubicBezTo>
                  <a:pt x="147" y="79"/>
                  <a:pt x="146" y="78"/>
                  <a:pt x="144" y="78"/>
                </a:cubicBezTo>
                <a:cubicBezTo>
                  <a:pt x="144" y="78"/>
                  <a:pt x="144" y="78"/>
                  <a:pt x="143" y="78"/>
                </a:cubicBezTo>
                <a:cubicBezTo>
                  <a:pt x="145" y="76"/>
                  <a:pt x="143" y="74"/>
                  <a:pt x="143" y="72"/>
                </a:cubicBezTo>
                <a:cubicBezTo>
                  <a:pt x="143" y="72"/>
                  <a:pt x="144" y="73"/>
                  <a:pt x="144" y="73"/>
                </a:cubicBezTo>
                <a:cubicBezTo>
                  <a:pt x="144" y="73"/>
                  <a:pt x="145" y="73"/>
                  <a:pt x="145" y="72"/>
                </a:cubicBezTo>
                <a:cubicBezTo>
                  <a:pt x="145" y="70"/>
                  <a:pt x="143" y="71"/>
                  <a:pt x="143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4" y="69"/>
                  <a:pt x="144" y="68"/>
                  <a:pt x="145" y="68"/>
                </a:cubicBezTo>
                <a:cubicBezTo>
                  <a:pt x="146" y="69"/>
                  <a:pt x="146" y="70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6" y="71"/>
                  <a:pt x="147" y="73"/>
                  <a:pt x="147" y="74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7" y="74"/>
                  <a:pt x="148" y="74"/>
                  <a:pt x="148" y="74"/>
                </a:cubicBezTo>
                <a:cubicBezTo>
                  <a:pt x="148" y="74"/>
                  <a:pt x="148" y="74"/>
                  <a:pt x="149" y="74"/>
                </a:cubicBezTo>
                <a:cubicBezTo>
                  <a:pt x="149" y="74"/>
                  <a:pt x="150" y="74"/>
                  <a:pt x="151" y="73"/>
                </a:cubicBezTo>
                <a:cubicBezTo>
                  <a:pt x="151" y="72"/>
                  <a:pt x="149" y="71"/>
                  <a:pt x="150" y="69"/>
                </a:cubicBezTo>
                <a:cubicBezTo>
                  <a:pt x="150" y="69"/>
                  <a:pt x="151" y="69"/>
                  <a:pt x="151" y="69"/>
                </a:cubicBezTo>
                <a:cubicBezTo>
                  <a:pt x="152" y="69"/>
                  <a:pt x="151" y="68"/>
                  <a:pt x="151" y="67"/>
                </a:cubicBezTo>
                <a:cubicBezTo>
                  <a:pt x="155" y="65"/>
                  <a:pt x="164" y="65"/>
                  <a:pt x="162" y="59"/>
                </a:cubicBezTo>
                <a:cubicBezTo>
                  <a:pt x="157" y="61"/>
                  <a:pt x="152" y="65"/>
                  <a:pt x="148" y="65"/>
                </a:cubicBezTo>
                <a:cubicBezTo>
                  <a:pt x="147" y="65"/>
                  <a:pt x="147" y="65"/>
                  <a:pt x="147" y="65"/>
                </a:cubicBezTo>
                <a:cubicBezTo>
                  <a:pt x="152" y="62"/>
                  <a:pt x="154" y="58"/>
                  <a:pt x="160" y="56"/>
                </a:cubicBezTo>
                <a:cubicBezTo>
                  <a:pt x="160" y="54"/>
                  <a:pt x="159" y="54"/>
                  <a:pt x="159" y="52"/>
                </a:cubicBezTo>
                <a:cubicBezTo>
                  <a:pt x="159" y="52"/>
                  <a:pt x="158" y="52"/>
                  <a:pt x="158" y="52"/>
                </a:cubicBezTo>
                <a:cubicBezTo>
                  <a:pt x="157" y="52"/>
                  <a:pt x="157" y="52"/>
                  <a:pt x="156" y="52"/>
                </a:cubicBezTo>
                <a:cubicBezTo>
                  <a:pt x="156" y="52"/>
                  <a:pt x="155" y="53"/>
                  <a:pt x="155" y="53"/>
                </a:cubicBezTo>
                <a:cubicBezTo>
                  <a:pt x="155" y="53"/>
                  <a:pt x="154" y="52"/>
                  <a:pt x="154" y="52"/>
                </a:cubicBezTo>
                <a:cubicBezTo>
                  <a:pt x="153" y="54"/>
                  <a:pt x="151" y="56"/>
                  <a:pt x="149" y="57"/>
                </a:cubicBezTo>
                <a:cubicBezTo>
                  <a:pt x="149" y="57"/>
                  <a:pt x="150" y="57"/>
                  <a:pt x="150" y="57"/>
                </a:cubicBezTo>
                <a:cubicBezTo>
                  <a:pt x="151" y="57"/>
                  <a:pt x="151" y="57"/>
                  <a:pt x="152" y="57"/>
                </a:cubicBezTo>
                <a:cubicBezTo>
                  <a:pt x="152" y="56"/>
                  <a:pt x="153" y="56"/>
                  <a:pt x="154" y="56"/>
                </a:cubicBezTo>
                <a:cubicBezTo>
                  <a:pt x="154" y="56"/>
                  <a:pt x="154" y="56"/>
                  <a:pt x="154" y="56"/>
                </a:cubicBezTo>
                <a:cubicBezTo>
                  <a:pt x="153" y="57"/>
                  <a:pt x="152" y="59"/>
                  <a:pt x="149" y="59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49" y="57"/>
                  <a:pt x="148" y="56"/>
                  <a:pt x="147" y="56"/>
                </a:cubicBezTo>
                <a:cubicBezTo>
                  <a:pt x="145" y="56"/>
                  <a:pt x="145" y="58"/>
                  <a:pt x="145" y="59"/>
                </a:cubicBezTo>
                <a:cubicBezTo>
                  <a:pt x="144" y="58"/>
                  <a:pt x="144" y="57"/>
                  <a:pt x="143" y="57"/>
                </a:cubicBezTo>
                <a:cubicBezTo>
                  <a:pt x="142" y="57"/>
                  <a:pt x="142" y="57"/>
                  <a:pt x="142" y="58"/>
                </a:cubicBezTo>
                <a:cubicBezTo>
                  <a:pt x="140" y="54"/>
                  <a:pt x="144" y="52"/>
                  <a:pt x="148" y="52"/>
                </a:cubicBezTo>
                <a:cubicBezTo>
                  <a:pt x="154" y="48"/>
                  <a:pt x="155" y="44"/>
                  <a:pt x="150" y="38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8" y="38"/>
                  <a:pt x="148" y="37"/>
                  <a:pt x="148" y="37"/>
                </a:cubicBezTo>
                <a:cubicBezTo>
                  <a:pt x="147" y="37"/>
                  <a:pt x="147" y="36"/>
                  <a:pt x="146" y="36"/>
                </a:cubicBezTo>
                <a:cubicBezTo>
                  <a:pt x="146" y="36"/>
                  <a:pt x="146" y="37"/>
                  <a:pt x="146" y="37"/>
                </a:cubicBezTo>
                <a:cubicBezTo>
                  <a:pt x="145" y="33"/>
                  <a:pt x="141" y="32"/>
                  <a:pt x="142" y="29"/>
                </a:cubicBezTo>
                <a:moveTo>
                  <a:pt x="95" y="34"/>
                </a:moveTo>
                <a:cubicBezTo>
                  <a:pt x="95" y="34"/>
                  <a:pt x="94" y="34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5"/>
                  <a:pt x="94" y="35"/>
                  <a:pt x="94" y="35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4"/>
                  <a:pt x="96" y="34"/>
                  <a:pt x="95" y="34"/>
                </a:cubicBezTo>
                <a:moveTo>
                  <a:pt x="139" y="35"/>
                </a:moveTo>
                <a:cubicBezTo>
                  <a:pt x="138" y="39"/>
                  <a:pt x="134" y="42"/>
                  <a:pt x="134" y="46"/>
                </a:cubicBezTo>
                <a:cubicBezTo>
                  <a:pt x="134" y="46"/>
                  <a:pt x="133" y="46"/>
                  <a:pt x="133" y="46"/>
                </a:cubicBezTo>
                <a:cubicBezTo>
                  <a:pt x="132" y="46"/>
                  <a:pt x="131" y="47"/>
                  <a:pt x="130" y="48"/>
                </a:cubicBezTo>
                <a:cubicBezTo>
                  <a:pt x="130" y="48"/>
                  <a:pt x="131" y="48"/>
                  <a:pt x="131" y="49"/>
                </a:cubicBezTo>
                <a:cubicBezTo>
                  <a:pt x="135" y="47"/>
                  <a:pt x="141" y="41"/>
                  <a:pt x="140" y="38"/>
                </a:cubicBezTo>
                <a:cubicBezTo>
                  <a:pt x="141" y="38"/>
                  <a:pt x="141" y="39"/>
                  <a:pt x="142" y="39"/>
                </a:cubicBezTo>
                <a:cubicBezTo>
                  <a:pt x="142" y="39"/>
                  <a:pt x="142" y="39"/>
                  <a:pt x="143" y="39"/>
                </a:cubicBezTo>
                <a:cubicBezTo>
                  <a:pt x="143" y="36"/>
                  <a:pt x="141" y="36"/>
                  <a:pt x="139" y="35"/>
                </a:cubicBezTo>
                <a:moveTo>
                  <a:pt x="97" y="35"/>
                </a:moveTo>
                <a:cubicBezTo>
                  <a:pt x="97" y="35"/>
                  <a:pt x="97" y="35"/>
                  <a:pt x="97" y="36"/>
                </a:cubicBezTo>
                <a:cubicBezTo>
                  <a:pt x="97" y="36"/>
                  <a:pt x="98" y="36"/>
                  <a:pt x="98" y="36"/>
                </a:cubicBezTo>
                <a:cubicBezTo>
                  <a:pt x="98" y="36"/>
                  <a:pt x="98" y="35"/>
                  <a:pt x="98" y="35"/>
                </a:cubicBezTo>
                <a:cubicBezTo>
                  <a:pt x="98" y="35"/>
                  <a:pt x="98" y="35"/>
                  <a:pt x="97" y="35"/>
                </a:cubicBezTo>
                <a:moveTo>
                  <a:pt x="110" y="37"/>
                </a:moveTo>
                <a:cubicBezTo>
                  <a:pt x="110" y="37"/>
                  <a:pt x="110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1" y="37"/>
                  <a:pt x="111" y="37"/>
                  <a:pt x="110" y="37"/>
                </a:cubicBezTo>
                <a:moveTo>
                  <a:pt x="81" y="38"/>
                </a:moveTo>
                <a:cubicBezTo>
                  <a:pt x="81" y="39"/>
                  <a:pt x="81" y="40"/>
                  <a:pt x="79" y="41"/>
                </a:cubicBezTo>
                <a:cubicBezTo>
                  <a:pt x="79" y="40"/>
                  <a:pt x="79" y="40"/>
                  <a:pt x="79" y="39"/>
                </a:cubicBezTo>
                <a:cubicBezTo>
                  <a:pt x="77" y="39"/>
                  <a:pt x="77" y="42"/>
                  <a:pt x="76" y="43"/>
                </a:cubicBezTo>
                <a:cubicBezTo>
                  <a:pt x="72" y="44"/>
                  <a:pt x="65" y="48"/>
                  <a:pt x="61" y="52"/>
                </a:cubicBezTo>
                <a:cubicBezTo>
                  <a:pt x="62" y="53"/>
                  <a:pt x="62" y="53"/>
                  <a:pt x="62" y="53"/>
                </a:cubicBezTo>
                <a:cubicBezTo>
                  <a:pt x="70" y="50"/>
                  <a:pt x="76" y="44"/>
                  <a:pt x="84" y="42"/>
                </a:cubicBezTo>
                <a:cubicBezTo>
                  <a:pt x="84" y="40"/>
                  <a:pt x="82" y="39"/>
                  <a:pt x="81" y="38"/>
                </a:cubicBezTo>
                <a:moveTo>
                  <a:pt x="86" y="41"/>
                </a:moveTo>
                <a:cubicBezTo>
                  <a:pt x="85" y="41"/>
                  <a:pt x="85" y="41"/>
                  <a:pt x="85" y="41"/>
                </a:cubicBezTo>
                <a:cubicBezTo>
                  <a:pt x="85" y="41"/>
                  <a:pt x="85" y="41"/>
                  <a:pt x="85" y="42"/>
                </a:cubicBezTo>
                <a:cubicBezTo>
                  <a:pt x="86" y="42"/>
                  <a:pt x="87" y="42"/>
                  <a:pt x="86" y="41"/>
                </a:cubicBezTo>
                <a:moveTo>
                  <a:pt x="98" y="46"/>
                </a:moveTo>
                <a:cubicBezTo>
                  <a:pt x="98" y="46"/>
                  <a:pt x="98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moveTo>
                  <a:pt x="98" y="46"/>
                </a:moveTo>
                <a:cubicBezTo>
                  <a:pt x="94" y="48"/>
                  <a:pt x="90" y="48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9" y="51"/>
                  <a:pt x="89" y="52"/>
                  <a:pt x="90" y="52"/>
                </a:cubicBezTo>
                <a:cubicBezTo>
                  <a:pt x="90" y="50"/>
                  <a:pt x="92" y="49"/>
                  <a:pt x="94" y="49"/>
                </a:cubicBezTo>
                <a:cubicBezTo>
                  <a:pt x="96" y="49"/>
                  <a:pt x="99" y="52"/>
                  <a:pt x="98" y="55"/>
                </a:cubicBezTo>
                <a:cubicBezTo>
                  <a:pt x="97" y="56"/>
                  <a:pt x="97" y="57"/>
                  <a:pt x="96" y="57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5"/>
                  <a:pt x="97" y="52"/>
                  <a:pt x="95" y="52"/>
                </a:cubicBezTo>
                <a:cubicBezTo>
                  <a:pt x="95" y="52"/>
                  <a:pt x="95" y="52"/>
                  <a:pt x="95" y="52"/>
                </a:cubicBezTo>
                <a:cubicBezTo>
                  <a:pt x="92" y="53"/>
                  <a:pt x="92" y="57"/>
                  <a:pt x="94" y="59"/>
                </a:cubicBezTo>
                <a:cubicBezTo>
                  <a:pt x="94" y="59"/>
                  <a:pt x="95" y="59"/>
                  <a:pt x="95" y="59"/>
                </a:cubicBezTo>
                <a:cubicBezTo>
                  <a:pt x="96" y="59"/>
                  <a:pt x="97" y="58"/>
                  <a:pt x="98" y="58"/>
                </a:cubicBezTo>
                <a:cubicBezTo>
                  <a:pt x="98" y="57"/>
                  <a:pt x="99" y="57"/>
                  <a:pt x="99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0" y="54"/>
                  <a:pt x="102" y="50"/>
                  <a:pt x="100" y="48"/>
                </a:cubicBezTo>
                <a:cubicBezTo>
                  <a:pt x="99" y="48"/>
                  <a:pt x="98" y="48"/>
                  <a:pt x="98" y="48"/>
                </a:cubicBezTo>
                <a:cubicBezTo>
                  <a:pt x="98" y="48"/>
                  <a:pt x="97" y="48"/>
                  <a:pt x="98" y="46"/>
                </a:cubicBezTo>
                <a:moveTo>
                  <a:pt x="82" y="47"/>
                </a:moveTo>
                <a:cubicBezTo>
                  <a:pt x="81" y="47"/>
                  <a:pt x="80" y="47"/>
                  <a:pt x="79" y="47"/>
                </a:cubicBezTo>
                <a:cubicBezTo>
                  <a:pt x="76" y="51"/>
                  <a:pt x="80" y="55"/>
                  <a:pt x="84" y="55"/>
                </a:cubicBezTo>
                <a:cubicBezTo>
                  <a:pt x="85" y="55"/>
                  <a:pt x="87" y="54"/>
                  <a:pt x="87" y="52"/>
                </a:cubicBezTo>
                <a:cubicBezTo>
                  <a:pt x="87" y="52"/>
                  <a:pt x="86" y="52"/>
                  <a:pt x="86" y="52"/>
                </a:cubicBezTo>
                <a:cubicBezTo>
                  <a:pt x="85" y="52"/>
                  <a:pt x="85" y="52"/>
                  <a:pt x="84" y="52"/>
                </a:cubicBezTo>
                <a:cubicBezTo>
                  <a:pt x="83" y="53"/>
                  <a:pt x="83" y="53"/>
                  <a:pt x="82" y="53"/>
                </a:cubicBezTo>
                <a:cubicBezTo>
                  <a:pt x="82" y="53"/>
                  <a:pt x="82" y="53"/>
                  <a:pt x="81" y="52"/>
                </a:cubicBezTo>
                <a:cubicBezTo>
                  <a:pt x="82" y="51"/>
                  <a:pt x="85" y="51"/>
                  <a:pt x="84" y="48"/>
                </a:cubicBezTo>
                <a:cubicBezTo>
                  <a:pt x="83" y="47"/>
                  <a:pt x="83" y="47"/>
                  <a:pt x="82" y="47"/>
                </a:cubicBezTo>
                <a:moveTo>
                  <a:pt x="35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3" y="52"/>
                  <a:pt x="32" y="56"/>
                </a:cubicBezTo>
                <a:cubicBezTo>
                  <a:pt x="18" y="58"/>
                  <a:pt x="14" y="78"/>
                  <a:pt x="25" y="87"/>
                </a:cubicBezTo>
                <a:cubicBezTo>
                  <a:pt x="25" y="90"/>
                  <a:pt x="22" y="94"/>
                  <a:pt x="27" y="94"/>
                </a:cubicBezTo>
                <a:cubicBezTo>
                  <a:pt x="28" y="92"/>
                  <a:pt x="26" y="87"/>
                  <a:pt x="28" y="86"/>
                </a:cubicBezTo>
                <a:cubicBezTo>
                  <a:pt x="17" y="81"/>
                  <a:pt x="21" y="57"/>
                  <a:pt x="35" y="57"/>
                </a:cubicBezTo>
                <a:cubicBezTo>
                  <a:pt x="34" y="53"/>
                  <a:pt x="40" y="54"/>
                  <a:pt x="39" y="49"/>
                </a:cubicBezTo>
                <a:cubicBezTo>
                  <a:pt x="38" y="49"/>
                  <a:pt x="36" y="48"/>
                  <a:pt x="35" y="48"/>
                </a:cubicBezTo>
                <a:moveTo>
                  <a:pt x="112" y="51"/>
                </a:moveTo>
                <a:cubicBezTo>
                  <a:pt x="107" y="52"/>
                  <a:pt x="104" y="59"/>
                  <a:pt x="109" y="63"/>
                </a:cubicBezTo>
                <a:cubicBezTo>
                  <a:pt x="111" y="62"/>
                  <a:pt x="113" y="62"/>
                  <a:pt x="114" y="61"/>
                </a:cubicBezTo>
                <a:cubicBezTo>
                  <a:pt x="115" y="59"/>
                  <a:pt x="114" y="58"/>
                  <a:pt x="112" y="58"/>
                </a:cubicBezTo>
                <a:cubicBezTo>
                  <a:pt x="112" y="58"/>
                  <a:pt x="111" y="58"/>
                  <a:pt x="110" y="59"/>
                </a:cubicBezTo>
                <a:cubicBezTo>
                  <a:pt x="110" y="60"/>
                  <a:pt x="111" y="60"/>
                  <a:pt x="110" y="61"/>
                </a:cubicBezTo>
                <a:cubicBezTo>
                  <a:pt x="109" y="60"/>
                  <a:pt x="108" y="59"/>
                  <a:pt x="108" y="58"/>
                </a:cubicBezTo>
                <a:cubicBezTo>
                  <a:pt x="109" y="57"/>
                  <a:pt x="108" y="56"/>
                  <a:pt x="109" y="55"/>
                </a:cubicBezTo>
                <a:cubicBezTo>
                  <a:pt x="109" y="55"/>
                  <a:pt x="109" y="55"/>
                  <a:pt x="110" y="55"/>
                </a:cubicBezTo>
                <a:cubicBezTo>
                  <a:pt x="110" y="55"/>
                  <a:pt x="111" y="55"/>
                  <a:pt x="111" y="55"/>
                </a:cubicBezTo>
                <a:cubicBezTo>
                  <a:pt x="112" y="55"/>
                  <a:pt x="112" y="54"/>
                  <a:pt x="113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7"/>
                  <a:pt x="120" y="66"/>
                  <a:pt x="125" y="66"/>
                </a:cubicBezTo>
                <a:cubicBezTo>
                  <a:pt x="126" y="66"/>
                  <a:pt x="128" y="65"/>
                  <a:pt x="129" y="64"/>
                </a:cubicBezTo>
                <a:cubicBezTo>
                  <a:pt x="129" y="63"/>
                  <a:pt x="129" y="62"/>
                  <a:pt x="129" y="61"/>
                </a:cubicBezTo>
                <a:cubicBezTo>
                  <a:pt x="129" y="61"/>
                  <a:pt x="129" y="61"/>
                  <a:pt x="129" y="61"/>
                </a:cubicBezTo>
                <a:cubicBezTo>
                  <a:pt x="127" y="61"/>
                  <a:pt x="127" y="59"/>
                  <a:pt x="125" y="59"/>
                </a:cubicBezTo>
                <a:cubicBezTo>
                  <a:pt x="124" y="61"/>
                  <a:pt x="127" y="60"/>
                  <a:pt x="127" y="62"/>
                </a:cubicBezTo>
                <a:cubicBezTo>
                  <a:pt x="126" y="63"/>
                  <a:pt x="126" y="63"/>
                  <a:pt x="124" y="63"/>
                </a:cubicBezTo>
                <a:cubicBezTo>
                  <a:pt x="124" y="63"/>
                  <a:pt x="124" y="63"/>
                  <a:pt x="124" y="63"/>
                </a:cubicBezTo>
                <a:cubicBezTo>
                  <a:pt x="122" y="61"/>
                  <a:pt x="118" y="59"/>
                  <a:pt x="119" y="55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17" y="55"/>
                  <a:pt x="115" y="52"/>
                  <a:pt x="112" y="51"/>
                </a:cubicBezTo>
                <a:moveTo>
                  <a:pt x="104" y="52"/>
                </a:moveTo>
                <a:cubicBezTo>
                  <a:pt x="104" y="52"/>
                  <a:pt x="104" y="52"/>
                  <a:pt x="104" y="53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53"/>
                  <a:pt x="104" y="52"/>
                  <a:pt x="104" y="52"/>
                </a:cubicBezTo>
                <a:moveTo>
                  <a:pt x="174" y="53"/>
                </a:moveTo>
                <a:cubicBezTo>
                  <a:pt x="174" y="53"/>
                  <a:pt x="174" y="53"/>
                  <a:pt x="174" y="53"/>
                </a:cubicBezTo>
                <a:cubicBezTo>
                  <a:pt x="174" y="53"/>
                  <a:pt x="174" y="54"/>
                  <a:pt x="174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5" y="54"/>
                  <a:pt x="175" y="54"/>
                  <a:pt x="175" y="53"/>
                </a:cubicBezTo>
                <a:cubicBezTo>
                  <a:pt x="175" y="53"/>
                  <a:pt x="175" y="53"/>
                  <a:pt x="174" y="53"/>
                </a:cubicBezTo>
                <a:moveTo>
                  <a:pt x="103" y="54"/>
                </a:moveTo>
                <a:cubicBezTo>
                  <a:pt x="103" y="54"/>
                  <a:pt x="103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5"/>
                  <a:pt x="101" y="57"/>
                  <a:pt x="102" y="58"/>
                </a:cubicBezTo>
                <a:cubicBezTo>
                  <a:pt x="103" y="58"/>
                  <a:pt x="104" y="58"/>
                  <a:pt x="105" y="58"/>
                </a:cubicBezTo>
                <a:cubicBezTo>
                  <a:pt x="104" y="56"/>
                  <a:pt x="105" y="56"/>
                  <a:pt x="105" y="54"/>
                </a:cubicBezTo>
                <a:cubicBezTo>
                  <a:pt x="105" y="54"/>
                  <a:pt x="104" y="54"/>
                  <a:pt x="103" y="54"/>
                </a:cubicBezTo>
                <a:moveTo>
                  <a:pt x="40" y="62"/>
                </a:moveTo>
                <a:cubicBezTo>
                  <a:pt x="35" y="62"/>
                  <a:pt x="31" y="67"/>
                  <a:pt x="30" y="72"/>
                </a:cubicBezTo>
                <a:cubicBezTo>
                  <a:pt x="29" y="77"/>
                  <a:pt x="31" y="82"/>
                  <a:pt x="37" y="82"/>
                </a:cubicBezTo>
                <a:cubicBezTo>
                  <a:pt x="37" y="82"/>
                  <a:pt x="38" y="82"/>
                  <a:pt x="38" y="82"/>
                </a:cubicBezTo>
                <a:cubicBezTo>
                  <a:pt x="39" y="74"/>
                  <a:pt x="44" y="70"/>
                  <a:pt x="40" y="62"/>
                </a:cubicBezTo>
                <a:cubicBezTo>
                  <a:pt x="40" y="62"/>
                  <a:pt x="40" y="62"/>
                  <a:pt x="40" y="62"/>
                </a:cubicBezTo>
                <a:moveTo>
                  <a:pt x="144" y="62"/>
                </a:moveTo>
                <a:cubicBezTo>
                  <a:pt x="144" y="62"/>
                  <a:pt x="143" y="63"/>
                  <a:pt x="143" y="63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3" y="64"/>
                  <a:pt x="143" y="64"/>
                  <a:pt x="143" y="6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5" y="63"/>
                  <a:pt x="145" y="62"/>
                  <a:pt x="144" y="62"/>
                </a:cubicBezTo>
                <a:moveTo>
                  <a:pt x="131" y="64"/>
                </a:moveTo>
                <a:cubicBezTo>
                  <a:pt x="130" y="64"/>
                  <a:pt x="130" y="64"/>
                  <a:pt x="130" y="64"/>
                </a:cubicBezTo>
                <a:cubicBezTo>
                  <a:pt x="130" y="65"/>
                  <a:pt x="130" y="65"/>
                  <a:pt x="131" y="65"/>
                </a:cubicBezTo>
                <a:cubicBezTo>
                  <a:pt x="131" y="65"/>
                  <a:pt x="131" y="64"/>
                  <a:pt x="131" y="64"/>
                </a:cubicBezTo>
                <a:cubicBezTo>
                  <a:pt x="131" y="64"/>
                  <a:pt x="131" y="64"/>
                  <a:pt x="131" y="64"/>
                </a:cubicBezTo>
                <a:moveTo>
                  <a:pt x="137" y="69"/>
                </a:moveTo>
                <a:cubicBezTo>
                  <a:pt x="137" y="69"/>
                  <a:pt x="137" y="69"/>
                  <a:pt x="136" y="69"/>
                </a:cubicBezTo>
                <a:cubicBezTo>
                  <a:pt x="137" y="70"/>
                  <a:pt x="137" y="70"/>
                  <a:pt x="137" y="70"/>
                </a:cubicBezTo>
                <a:cubicBezTo>
                  <a:pt x="137" y="70"/>
                  <a:pt x="137" y="70"/>
                  <a:pt x="137" y="69"/>
                </a:cubicBezTo>
                <a:cubicBezTo>
                  <a:pt x="137" y="69"/>
                  <a:pt x="137" y="69"/>
                  <a:pt x="137" y="69"/>
                </a:cubicBezTo>
                <a:moveTo>
                  <a:pt x="42" y="71"/>
                </a:moveTo>
                <a:cubicBezTo>
                  <a:pt x="41" y="71"/>
                  <a:pt x="41" y="72"/>
                  <a:pt x="41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3"/>
                  <a:pt x="42" y="71"/>
                </a:cubicBezTo>
                <a:cubicBezTo>
                  <a:pt x="42" y="71"/>
                  <a:pt x="42" y="71"/>
                  <a:pt x="42" y="71"/>
                </a:cubicBezTo>
                <a:moveTo>
                  <a:pt x="66" y="71"/>
                </a:moveTo>
                <a:cubicBezTo>
                  <a:pt x="66" y="72"/>
                  <a:pt x="66" y="73"/>
                  <a:pt x="66" y="74"/>
                </a:cubicBezTo>
                <a:cubicBezTo>
                  <a:pt x="65" y="74"/>
                  <a:pt x="64" y="74"/>
                  <a:pt x="63" y="74"/>
                </a:cubicBezTo>
                <a:cubicBezTo>
                  <a:pt x="63" y="77"/>
                  <a:pt x="62" y="78"/>
                  <a:pt x="62" y="81"/>
                </a:cubicBezTo>
                <a:cubicBezTo>
                  <a:pt x="65" y="81"/>
                  <a:pt x="65" y="78"/>
                  <a:pt x="66" y="75"/>
                </a:cubicBezTo>
                <a:cubicBezTo>
                  <a:pt x="67" y="76"/>
                  <a:pt x="68" y="75"/>
                  <a:pt x="68" y="76"/>
                </a:cubicBezTo>
                <a:cubicBezTo>
                  <a:pt x="69" y="79"/>
                  <a:pt x="69" y="82"/>
                  <a:pt x="67" y="83"/>
                </a:cubicBezTo>
                <a:cubicBezTo>
                  <a:pt x="67" y="83"/>
                  <a:pt x="66" y="83"/>
                  <a:pt x="66" y="83"/>
                </a:cubicBezTo>
                <a:cubicBezTo>
                  <a:pt x="66" y="83"/>
                  <a:pt x="66" y="83"/>
                  <a:pt x="66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4" y="83"/>
                  <a:pt x="64" y="83"/>
                </a:cubicBezTo>
                <a:cubicBezTo>
                  <a:pt x="65" y="87"/>
                  <a:pt x="62" y="87"/>
                  <a:pt x="59" y="87"/>
                </a:cubicBezTo>
                <a:cubicBezTo>
                  <a:pt x="59" y="90"/>
                  <a:pt x="63" y="92"/>
                  <a:pt x="65" y="92"/>
                </a:cubicBezTo>
                <a:cubicBezTo>
                  <a:pt x="67" y="92"/>
                  <a:pt x="68" y="91"/>
                  <a:pt x="69" y="90"/>
                </a:cubicBezTo>
                <a:cubicBezTo>
                  <a:pt x="68" y="89"/>
                  <a:pt x="65" y="89"/>
                  <a:pt x="63" y="88"/>
                </a:cubicBezTo>
                <a:cubicBezTo>
                  <a:pt x="70" y="88"/>
                  <a:pt x="75" y="74"/>
                  <a:pt x="66" y="71"/>
                </a:cubicBezTo>
                <a:moveTo>
                  <a:pt x="59" y="71"/>
                </a:moveTo>
                <a:cubicBezTo>
                  <a:pt x="59" y="73"/>
                  <a:pt x="58" y="74"/>
                  <a:pt x="57" y="74"/>
                </a:cubicBezTo>
                <a:cubicBezTo>
                  <a:pt x="56" y="74"/>
                  <a:pt x="57" y="72"/>
                  <a:pt x="55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5"/>
                  <a:pt x="55" y="76"/>
                  <a:pt x="56" y="78"/>
                </a:cubicBezTo>
                <a:cubicBezTo>
                  <a:pt x="56" y="78"/>
                  <a:pt x="57" y="78"/>
                  <a:pt x="57" y="78"/>
                </a:cubicBezTo>
                <a:cubicBezTo>
                  <a:pt x="58" y="78"/>
                  <a:pt x="59" y="78"/>
                  <a:pt x="59" y="79"/>
                </a:cubicBezTo>
                <a:cubicBezTo>
                  <a:pt x="56" y="81"/>
                  <a:pt x="57" y="86"/>
                  <a:pt x="54" y="88"/>
                </a:cubicBez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9"/>
                  <a:pt x="55" y="89"/>
                  <a:pt x="56" y="89"/>
                </a:cubicBezTo>
                <a:cubicBezTo>
                  <a:pt x="56" y="89"/>
                  <a:pt x="56" y="89"/>
                  <a:pt x="56" y="89"/>
                </a:cubicBezTo>
                <a:cubicBezTo>
                  <a:pt x="58" y="85"/>
                  <a:pt x="65" y="75"/>
                  <a:pt x="59" y="71"/>
                </a:cubicBezTo>
                <a:moveTo>
                  <a:pt x="41" y="74"/>
                </a:moveTo>
                <a:cubicBezTo>
                  <a:pt x="41" y="75"/>
                  <a:pt x="41" y="76"/>
                  <a:pt x="41" y="78"/>
                </a:cubicBezTo>
                <a:cubicBezTo>
                  <a:pt x="43" y="78"/>
                  <a:pt x="45" y="79"/>
                  <a:pt x="46" y="79"/>
                </a:cubicBezTo>
                <a:cubicBezTo>
                  <a:pt x="47" y="79"/>
                  <a:pt x="47" y="79"/>
                  <a:pt x="48" y="79"/>
                </a:cubicBezTo>
                <a:cubicBezTo>
                  <a:pt x="48" y="77"/>
                  <a:pt x="46" y="77"/>
                  <a:pt x="47" y="75"/>
                </a:cubicBezTo>
                <a:cubicBezTo>
                  <a:pt x="46" y="75"/>
                  <a:pt x="46" y="75"/>
                  <a:pt x="45" y="75"/>
                </a:cubicBezTo>
                <a:cubicBezTo>
                  <a:pt x="44" y="75"/>
                  <a:pt x="42" y="75"/>
                  <a:pt x="41" y="74"/>
                </a:cubicBezTo>
                <a:moveTo>
                  <a:pt x="83" y="75"/>
                </a:moveTo>
                <a:cubicBezTo>
                  <a:pt x="82" y="75"/>
                  <a:pt x="81" y="75"/>
                  <a:pt x="81" y="75"/>
                </a:cubicBezTo>
                <a:cubicBezTo>
                  <a:pt x="81" y="78"/>
                  <a:pt x="80" y="80"/>
                  <a:pt x="79" y="80"/>
                </a:cubicBezTo>
                <a:cubicBezTo>
                  <a:pt x="78" y="80"/>
                  <a:pt x="78" y="80"/>
                  <a:pt x="78" y="79"/>
                </a:cubicBezTo>
                <a:cubicBezTo>
                  <a:pt x="78" y="82"/>
                  <a:pt x="76" y="82"/>
                  <a:pt x="76" y="84"/>
                </a:cubicBezTo>
                <a:cubicBezTo>
                  <a:pt x="76" y="84"/>
                  <a:pt x="78" y="84"/>
                  <a:pt x="77" y="85"/>
                </a:cubicBezTo>
                <a:cubicBezTo>
                  <a:pt x="77" y="85"/>
                  <a:pt x="76" y="85"/>
                  <a:pt x="76" y="85"/>
                </a:cubicBezTo>
                <a:cubicBezTo>
                  <a:pt x="79" y="88"/>
                  <a:pt x="75" y="91"/>
                  <a:pt x="78" y="94"/>
                </a:cubicBezTo>
                <a:cubicBezTo>
                  <a:pt x="78" y="94"/>
                  <a:pt x="79" y="94"/>
                  <a:pt x="79" y="94"/>
                </a:cubicBezTo>
                <a:cubicBezTo>
                  <a:pt x="87" y="94"/>
                  <a:pt x="87" y="87"/>
                  <a:pt x="87" y="79"/>
                </a:cubicBezTo>
                <a:cubicBezTo>
                  <a:pt x="86" y="78"/>
                  <a:pt x="83" y="78"/>
                  <a:pt x="83" y="75"/>
                </a:cubicBezTo>
                <a:moveTo>
                  <a:pt x="53" y="77"/>
                </a:moveTo>
                <a:cubicBezTo>
                  <a:pt x="52" y="77"/>
                  <a:pt x="51" y="78"/>
                  <a:pt x="51" y="78"/>
                </a:cubicBezTo>
                <a:cubicBezTo>
                  <a:pt x="52" y="79"/>
                  <a:pt x="52" y="81"/>
                  <a:pt x="54" y="81"/>
                </a:cubicBezTo>
                <a:cubicBezTo>
                  <a:pt x="54" y="80"/>
                  <a:pt x="55" y="80"/>
                  <a:pt x="55" y="80"/>
                </a:cubicBezTo>
                <a:cubicBezTo>
                  <a:pt x="55" y="80"/>
                  <a:pt x="56" y="80"/>
                  <a:pt x="56" y="80"/>
                </a:cubicBezTo>
                <a:cubicBezTo>
                  <a:pt x="56" y="79"/>
                  <a:pt x="54" y="77"/>
                  <a:pt x="53" y="77"/>
                </a:cubicBezTo>
                <a:moveTo>
                  <a:pt x="92" y="80"/>
                </a:moveTo>
                <a:cubicBezTo>
                  <a:pt x="92" y="80"/>
                  <a:pt x="91" y="80"/>
                  <a:pt x="91" y="81"/>
                </a:cubicBezTo>
                <a:cubicBezTo>
                  <a:pt x="91" y="81"/>
                  <a:pt x="91" y="82"/>
                  <a:pt x="91" y="83"/>
                </a:cubicBezTo>
                <a:cubicBezTo>
                  <a:pt x="92" y="83"/>
                  <a:pt x="94" y="83"/>
                  <a:pt x="94" y="84"/>
                </a:cubicBezTo>
                <a:cubicBezTo>
                  <a:pt x="92" y="87"/>
                  <a:pt x="90" y="93"/>
                  <a:pt x="87" y="94"/>
                </a:cubicBezTo>
                <a:cubicBezTo>
                  <a:pt x="88" y="94"/>
                  <a:pt x="88" y="96"/>
                  <a:pt x="88" y="97"/>
                </a:cubicBezTo>
                <a:cubicBezTo>
                  <a:pt x="89" y="97"/>
                  <a:pt x="90" y="97"/>
                  <a:pt x="90" y="97"/>
                </a:cubicBezTo>
                <a:cubicBezTo>
                  <a:pt x="91" y="95"/>
                  <a:pt x="92" y="93"/>
                  <a:pt x="91" y="90"/>
                </a:cubicBezTo>
                <a:cubicBezTo>
                  <a:pt x="95" y="89"/>
                  <a:pt x="97" y="86"/>
                  <a:pt x="98" y="82"/>
                </a:cubicBezTo>
                <a:cubicBezTo>
                  <a:pt x="96" y="82"/>
                  <a:pt x="94" y="80"/>
                  <a:pt x="92" y="80"/>
                </a:cubicBezTo>
                <a:moveTo>
                  <a:pt x="6" y="80"/>
                </a:moveTo>
                <a:cubicBezTo>
                  <a:pt x="6" y="80"/>
                  <a:pt x="6" y="80"/>
                  <a:pt x="6" y="81"/>
                </a:cubicBezTo>
                <a:cubicBezTo>
                  <a:pt x="6" y="81"/>
                  <a:pt x="6" y="82"/>
                  <a:pt x="6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3"/>
                  <a:pt x="7" y="82"/>
                  <a:pt x="7" y="82"/>
                </a:cubicBezTo>
                <a:cubicBezTo>
                  <a:pt x="7" y="81"/>
                  <a:pt x="7" y="80"/>
                  <a:pt x="6" y="80"/>
                </a:cubicBezTo>
                <a:moveTo>
                  <a:pt x="112" y="83"/>
                </a:moveTo>
                <a:cubicBezTo>
                  <a:pt x="111" y="85"/>
                  <a:pt x="110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8"/>
                  <a:pt x="109" y="88"/>
                  <a:pt x="110" y="89"/>
                </a:cubicBezTo>
                <a:cubicBezTo>
                  <a:pt x="111" y="88"/>
                  <a:pt x="111" y="86"/>
                  <a:pt x="112" y="86"/>
                </a:cubicBezTo>
                <a:cubicBezTo>
                  <a:pt x="114" y="87"/>
                  <a:pt x="114" y="88"/>
                  <a:pt x="114" y="90"/>
                </a:cubicBezTo>
                <a:cubicBezTo>
                  <a:pt x="112" y="91"/>
                  <a:pt x="111" y="93"/>
                  <a:pt x="109" y="94"/>
                </a:cubicBezTo>
                <a:cubicBezTo>
                  <a:pt x="110" y="94"/>
                  <a:pt x="110" y="94"/>
                  <a:pt x="110" y="94"/>
                </a:cubicBezTo>
                <a:cubicBezTo>
                  <a:pt x="112" y="94"/>
                  <a:pt x="113" y="96"/>
                  <a:pt x="113" y="97"/>
                </a:cubicBezTo>
                <a:cubicBezTo>
                  <a:pt x="112" y="99"/>
                  <a:pt x="111" y="100"/>
                  <a:pt x="109" y="100"/>
                </a:cubicBezTo>
                <a:cubicBezTo>
                  <a:pt x="108" y="99"/>
                  <a:pt x="110" y="98"/>
                  <a:pt x="109" y="96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8" y="96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5" y="99"/>
                  <a:pt x="108" y="102"/>
                  <a:pt x="111" y="102"/>
                </a:cubicBezTo>
                <a:cubicBezTo>
                  <a:pt x="112" y="102"/>
                  <a:pt x="113" y="101"/>
                  <a:pt x="114" y="101"/>
                </a:cubicBezTo>
                <a:cubicBezTo>
                  <a:pt x="114" y="94"/>
                  <a:pt x="121" y="85"/>
                  <a:pt x="112" y="83"/>
                </a:cubicBezTo>
                <a:moveTo>
                  <a:pt x="73" y="84"/>
                </a:moveTo>
                <a:cubicBezTo>
                  <a:pt x="72" y="84"/>
                  <a:pt x="71" y="84"/>
                  <a:pt x="71" y="85"/>
                </a:cubicBezTo>
                <a:cubicBezTo>
                  <a:pt x="71" y="85"/>
                  <a:pt x="72" y="85"/>
                  <a:pt x="73" y="85"/>
                </a:cubicBezTo>
                <a:cubicBezTo>
                  <a:pt x="74" y="85"/>
                  <a:pt x="75" y="85"/>
                  <a:pt x="75" y="84"/>
                </a:cubicBezTo>
                <a:cubicBezTo>
                  <a:pt x="74" y="84"/>
                  <a:pt x="73" y="84"/>
                  <a:pt x="73" y="84"/>
                </a:cubicBezTo>
                <a:moveTo>
                  <a:pt x="137" y="85"/>
                </a:moveTo>
                <a:cubicBezTo>
                  <a:pt x="137" y="85"/>
                  <a:pt x="137" y="85"/>
                  <a:pt x="136" y="86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5"/>
                  <a:pt x="137" y="85"/>
                  <a:pt x="137" y="85"/>
                </a:cubicBezTo>
                <a:moveTo>
                  <a:pt x="104" y="87"/>
                </a:moveTo>
                <a:cubicBezTo>
                  <a:pt x="104" y="87"/>
                  <a:pt x="104" y="87"/>
                  <a:pt x="104" y="87"/>
                </a:cubicBezTo>
                <a:cubicBezTo>
                  <a:pt x="104" y="88"/>
                  <a:pt x="103" y="88"/>
                  <a:pt x="103" y="88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100" y="87"/>
                  <a:pt x="100" y="87"/>
                  <a:pt x="100" y="88"/>
                </a:cubicBezTo>
                <a:cubicBezTo>
                  <a:pt x="100" y="90"/>
                  <a:pt x="104" y="89"/>
                  <a:pt x="106" y="90"/>
                </a:cubicBezTo>
                <a:cubicBezTo>
                  <a:pt x="105" y="89"/>
                  <a:pt x="106" y="87"/>
                  <a:pt x="104" y="87"/>
                </a:cubicBezTo>
                <a:moveTo>
                  <a:pt x="123" y="88"/>
                </a:moveTo>
                <a:cubicBezTo>
                  <a:pt x="123" y="88"/>
                  <a:pt x="123" y="88"/>
                  <a:pt x="123" y="88"/>
                </a:cubicBezTo>
                <a:cubicBezTo>
                  <a:pt x="122" y="89"/>
                  <a:pt x="120" y="90"/>
                  <a:pt x="121" y="93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1" y="94"/>
                  <a:pt x="122" y="94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22" y="93"/>
                  <a:pt x="123" y="93"/>
                  <a:pt x="123" y="93"/>
                </a:cubicBezTo>
                <a:cubicBezTo>
                  <a:pt x="123" y="94"/>
                  <a:pt x="123" y="96"/>
                  <a:pt x="123" y="97"/>
                </a:cubicBezTo>
                <a:cubicBezTo>
                  <a:pt x="123" y="97"/>
                  <a:pt x="122" y="97"/>
                  <a:pt x="122" y="97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1" y="97"/>
                  <a:pt x="121" y="96"/>
                  <a:pt x="121" y="96"/>
                </a:cubicBezTo>
                <a:cubicBezTo>
                  <a:pt x="121" y="96"/>
                  <a:pt x="121" y="97"/>
                  <a:pt x="121" y="97"/>
                </a:cubicBezTo>
                <a:cubicBezTo>
                  <a:pt x="122" y="99"/>
                  <a:pt x="123" y="100"/>
                  <a:pt x="123" y="101"/>
                </a:cubicBezTo>
                <a:cubicBezTo>
                  <a:pt x="127" y="99"/>
                  <a:pt x="125" y="92"/>
                  <a:pt x="126" y="89"/>
                </a:cubicBezTo>
                <a:cubicBezTo>
                  <a:pt x="125" y="89"/>
                  <a:pt x="125" y="88"/>
                  <a:pt x="123" y="88"/>
                </a:cubicBezTo>
                <a:moveTo>
                  <a:pt x="134" y="90"/>
                </a:moveTo>
                <a:cubicBezTo>
                  <a:pt x="134" y="92"/>
                  <a:pt x="134" y="95"/>
                  <a:pt x="132" y="95"/>
                </a:cubicBezTo>
                <a:cubicBezTo>
                  <a:pt x="134" y="100"/>
                  <a:pt x="129" y="103"/>
                  <a:pt x="130" y="109"/>
                </a:cubicBezTo>
                <a:cubicBezTo>
                  <a:pt x="130" y="109"/>
                  <a:pt x="130" y="109"/>
                  <a:pt x="131" y="109"/>
                </a:cubicBezTo>
                <a:cubicBezTo>
                  <a:pt x="131" y="109"/>
                  <a:pt x="132" y="109"/>
                  <a:pt x="133" y="109"/>
                </a:cubicBezTo>
                <a:cubicBezTo>
                  <a:pt x="134" y="109"/>
                  <a:pt x="135" y="110"/>
                  <a:pt x="136" y="110"/>
                </a:cubicBezTo>
                <a:cubicBezTo>
                  <a:pt x="136" y="110"/>
                  <a:pt x="137" y="109"/>
                  <a:pt x="137" y="109"/>
                </a:cubicBezTo>
                <a:cubicBezTo>
                  <a:pt x="136" y="108"/>
                  <a:pt x="134" y="108"/>
                  <a:pt x="133" y="106"/>
                </a:cubicBezTo>
                <a:cubicBezTo>
                  <a:pt x="134" y="104"/>
                  <a:pt x="133" y="101"/>
                  <a:pt x="135" y="100"/>
                </a:cubicBezTo>
                <a:cubicBezTo>
                  <a:pt x="136" y="101"/>
                  <a:pt x="136" y="102"/>
                  <a:pt x="138" y="102"/>
                </a:cubicBezTo>
                <a:cubicBezTo>
                  <a:pt x="138" y="102"/>
                  <a:pt x="138" y="102"/>
                  <a:pt x="138" y="102"/>
                </a:cubicBezTo>
                <a:cubicBezTo>
                  <a:pt x="139" y="100"/>
                  <a:pt x="138" y="99"/>
                  <a:pt x="136" y="98"/>
                </a:cubicBezTo>
                <a:cubicBezTo>
                  <a:pt x="136" y="98"/>
                  <a:pt x="136" y="99"/>
                  <a:pt x="136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6" y="97"/>
                  <a:pt x="135" y="94"/>
                  <a:pt x="137" y="93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8" y="93"/>
                  <a:pt x="138" y="94"/>
                  <a:pt x="138" y="94"/>
                </a:cubicBezTo>
                <a:cubicBezTo>
                  <a:pt x="139" y="94"/>
                  <a:pt x="139" y="94"/>
                  <a:pt x="140" y="94"/>
                </a:cubicBezTo>
                <a:cubicBezTo>
                  <a:pt x="140" y="94"/>
                  <a:pt x="140" y="94"/>
                  <a:pt x="140" y="94"/>
                </a:cubicBezTo>
                <a:cubicBezTo>
                  <a:pt x="141" y="93"/>
                  <a:pt x="142" y="93"/>
                  <a:pt x="142" y="92"/>
                </a:cubicBezTo>
                <a:cubicBezTo>
                  <a:pt x="139" y="90"/>
                  <a:pt x="137" y="91"/>
                  <a:pt x="134" y="90"/>
                </a:cubicBezTo>
                <a:moveTo>
                  <a:pt x="99" y="91"/>
                </a:moveTo>
                <a:cubicBezTo>
                  <a:pt x="99" y="91"/>
                  <a:pt x="99" y="91"/>
                  <a:pt x="99" y="91"/>
                </a:cubicBezTo>
                <a:cubicBezTo>
                  <a:pt x="98" y="91"/>
                  <a:pt x="98" y="92"/>
                  <a:pt x="98" y="93"/>
                </a:cubicBezTo>
                <a:cubicBezTo>
                  <a:pt x="99" y="93"/>
                  <a:pt x="100" y="93"/>
                  <a:pt x="101" y="93"/>
                </a:cubicBezTo>
                <a:cubicBezTo>
                  <a:pt x="101" y="92"/>
                  <a:pt x="101" y="91"/>
                  <a:pt x="99" y="91"/>
                </a:cubicBezTo>
                <a:moveTo>
                  <a:pt x="102" y="92"/>
                </a:moveTo>
                <a:cubicBezTo>
                  <a:pt x="102" y="92"/>
                  <a:pt x="102" y="92"/>
                  <a:pt x="101" y="92"/>
                </a:cubicBezTo>
                <a:cubicBezTo>
                  <a:pt x="101" y="94"/>
                  <a:pt x="102" y="94"/>
                  <a:pt x="103" y="94"/>
                </a:cubicBezTo>
                <a:cubicBezTo>
                  <a:pt x="104" y="94"/>
                  <a:pt x="104" y="94"/>
                  <a:pt x="105" y="94"/>
                </a:cubicBezTo>
                <a:cubicBezTo>
                  <a:pt x="105" y="93"/>
                  <a:pt x="104" y="92"/>
                  <a:pt x="102" y="92"/>
                </a:cubicBezTo>
                <a:moveTo>
                  <a:pt x="146" y="93"/>
                </a:moveTo>
                <a:cubicBezTo>
                  <a:pt x="142" y="93"/>
                  <a:pt x="145" y="100"/>
                  <a:pt x="146" y="101"/>
                </a:cubicBezTo>
                <a:cubicBezTo>
                  <a:pt x="144" y="104"/>
                  <a:pt x="138" y="109"/>
                  <a:pt x="142" y="112"/>
                </a:cubicBezTo>
                <a:cubicBezTo>
                  <a:pt x="143" y="110"/>
                  <a:pt x="143" y="106"/>
                  <a:pt x="146" y="106"/>
                </a:cubicBezTo>
                <a:cubicBezTo>
                  <a:pt x="146" y="108"/>
                  <a:pt x="145" y="110"/>
                  <a:pt x="146" y="113"/>
                </a:cubicBezTo>
                <a:cubicBezTo>
                  <a:pt x="146" y="113"/>
                  <a:pt x="147" y="113"/>
                  <a:pt x="148" y="113"/>
                </a:cubicBezTo>
                <a:cubicBezTo>
                  <a:pt x="148" y="107"/>
                  <a:pt x="148" y="104"/>
                  <a:pt x="148" y="99"/>
                </a:cubicBezTo>
                <a:cubicBezTo>
                  <a:pt x="148" y="99"/>
                  <a:pt x="148" y="99"/>
                  <a:pt x="149" y="99"/>
                </a:cubicBezTo>
                <a:cubicBezTo>
                  <a:pt x="151" y="99"/>
                  <a:pt x="150" y="96"/>
                  <a:pt x="152" y="95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0" y="96"/>
                  <a:pt x="149" y="96"/>
                </a:cubicBezTo>
                <a:cubicBezTo>
                  <a:pt x="149" y="97"/>
                  <a:pt x="148" y="98"/>
                  <a:pt x="148" y="98"/>
                </a:cubicBezTo>
                <a:cubicBezTo>
                  <a:pt x="148" y="98"/>
                  <a:pt x="148" y="97"/>
                  <a:pt x="148" y="97"/>
                </a:cubicBezTo>
                <a:cubicBezTo>
                  <a:pt x="148" y="95"/>
                  <a:pt x="147" y="94"/>
                  <a:pt x="146" y="93"/>
                </a:cubicBezTo>
                <a:moveTo>
                  <a:pt x="120" y="96"/>
                </a:moveTo>
                <a:cubicBezTo>
                  <a:pt x="119" y="96"/>
                  <a:pt x="118" y="96"/>
                  <a:pt x="118" y="96"/>
                </a:cubicBezTo>
                <a:cubicBezTo>
                  <a:pt x="117" y="98"/>
                  <a:pt x="118" y="98"/>
                  <a:pt x="119" y="98"/>
                </a:cubicBezTo>
                <a:cubicBezTo>
                  <a:pt x="119" y="98"/>
                  <a:pt x="120" y="98"/>
                  <a:pt x="120" y="98"/>
                </a:cubicBezTo>
                <a:cubicBezTo>
                  <a:pt x="120" y="98"/>
                  <a:pt x="120" y="97"/>
                  <a:pt x="120" y="96"/>
                </a:cubicBezTo>
                <a:moveTo>
                  <a:pt x="157" y="96"/>
                </a:moveTo>
                <a:cubicBezTo>
                  <a:pt x="151" y="96"/>
                  <a:pt x="151" y="109"/>
                  <a:pt x="150" y="114"/>
                </a:cubicBezTo>
                <a:cubicBezTo>
                  <a:pt x="150" y="114"/>
                  <a:pt x="151" y="114"/>
                  <a:pt x="151" y="114"/>
                </a:cubicBezTo>
                <a:cubicBezTo>
                  <a:pt x="151" y="114"/>
                  <a:pt x="151" y="114"/>
                  <a:pt x="152" y="114"/>
                </a:cubicBezTo>
                <a:cubicBezTo>
                  <a:pt x="152" y="114"/>
                  <a:pt x="152" y="114"/>
                  <a:pt x="152" y="114"/>
                </a:cubicBezTo>
                <a:cubicBezTo>
                  <a:pt x="153" y="114"/>
                  <a:pt x="153" y="114"/>
                  <a:pt x="153" y="114"/>
                </a:cubicBezTo>
                <a:cubicBezTo>
                  <a:pt x="152" y="110"/>
                  <a:pt x="154" y="107"/>
                  <a:pt x="156" y="106"/>
                </a:cubicBezTo>
                <a:cubicBezTo>
                  <a:pt x="153" y="105"/>
                  <a:pt x="154" y="98"/>
                  <a:pt x="157" y="98"/>
                </a:cubicBezTo>
                <a:cubicBezTo>
                  <a:pt x="157" y="98"/>
                  <a:pt x="157" y="98"/>
                  <a:pt x="157" y="98"/>
                </a:cubicBezTo>
                <a:cubicBezTo>
                  <a:pt x="159" y="101"/>
                  <a:pt x="154" y="105"/>
                  <a:pt x="158" y="107"/>
                </a:cubicBezTo>
                <a:cubicBezTo>
                  <a:pt x="161" y="105"/>
                  <a:pt x="161" y="101"/>
                  <a:pt x="161" y="97"/>
                </a:cubicBezTo>
                <a:cubicBezTo>
                  <a:pt x="160" y="97"/>
                  <a:pt x="158" y="96"/>
                  <a:pt x="157" y="96"/>
                </a:cubicBezTo>
                <a:moveTo>
                  <a:pt x="118" y="102"/>
                </a:moveTo>
                <a:cubicBezTo>
                  <a:pt x="117" y="102"/>
                  <a:pt x="116" y="103"/>
                  <a:pt x="115" y="103"/>
                </a:cubicBezTo>
                <a:cubicBezTo>
                  <a:pt x="117" y="103"/>
                  <a:pt x="120" y="106"/>
                  <a:pt x="122" y="106"/>
                </a:cubicBezTo>
                <a:cubicBezTo>
                  <a:pt x="123" y="106"/>
                  <a:pt x="124" y="106"/>
                  <a:pt x="124" y="105"/>
                </a:cubicBezTo>
                <a:cubicBezTo>
                  <a:pt x="123" y="103"/>
                  <a:pt x="120" y="102"/>
                  <a:pt x="118" y="102"/>
                </a:cubicBezTo>
                <a:moveTo>
                  <a:pt x="41" y="109"/>
                </a:moveTo>
                <a:cubicBezTo>
                  <a:pt x="40" y="110"/>
                  <a:pt x="42" y="110"/>
                  <a:pt x="41" y="111"/>
                </a:cubicBezTo>
                <a:cubicBezTo>
                  <a:pt x="41" y="111"/>
                  <a:pt x="41" y="111"/>
                  <a:pt x="40" y="111"/>
                </a:cubicBezTo>
                <a:cubicBezTo>
                  <a:pt x="39" y="111"/>
                  <a:pt x="38" y="112"/>
                  <a:pt x="36" y="112"/>
                </a:cubicBezTo>
                <a:cubicBezTo>
                  <a:pt x="36" y="114"/>
                  <a:pt x="37" y="114"/>
                  <a:pt x="37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40" y="115"/>
                  <a:pt x="40" y="114"/>
                  <a:pt x="41" y="114"/>
                </a:cubicBezTo>
                <a:cubicBezTo>
                  <a:pt x="42" y="114"/>
                  <a:pt x="43" y="114"/>
                  <a:pt x="43" y="116"/>
                </a:cubicBezTo>
                <a:cubicBezTo>
                  <a:pt x="43" y="117"/>
                  <a:pt x="41" y="117"/>
                  <a:pt x="40" y="118"/>
                </a:cubicBezTo>
                <a:cubicBezTo>
                  <a:pt x="37" y="118"/>
                  <a:pt x="37" y="114"/>
                  <a:pt x="34" y="113"/>
                </a:cubicBezTo>
                <a:cubicBezTo>
                  <a:pt x="33" y="114"/>
                  <a:pt x="35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5"/>
                  <a:pt x="31" y="115"/>
                </a:cubicBezTo>
                <a:cubicBezTo>
                  <a:pt x="29" y="115"/>
                  <a:pt x="28" y="116"/>
                  <a:pt x="27" y="117"/>
                </a:cubicBezTo>
                <a:cubicBezTo>
                  <a:pt x="28" y="120"/>
                  <a:pt x="30" y="127"/>
                  <a:pt x="33" y="127"/>
                </a:cubicBezTo>
                <a:cubicBezTo>
                  <a:pt x="33" y="127"/>
                  <a:pt x="33" y="127"/>
                  <a:pt x="34" y="126"/>
                </a:cubicBezTo>
                <a:cubicBezTo>
                  <a:pt x="35" y="133"/>
                  <a:pt x="38" y="138"/>
                  <a:pt x="43" y="141"/>
                </a:cubicBezTo>
                <a:cubicBezTo>
                  <a:pt x="45" y="136"/>
                  <a:pt x="39" y="132"/>
                  <a:pt x="36" y="129"/>
                </a:cubicBezTo>
                <a:cubicBezTo>
                  <a:pt x="38" y="128"/>
                  <a:pt x="37" y="126"/>
                  <a:pt x="37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6" y="124"/>
                  <a:pt x="36" y="125"/>
                  <a:pt x="36" y="125"/>
                </a:cubicBezTo>
                <a:cubicBezTo>
                  <a:pt x="36" y="126"/>
                  <a:pt x="36" y="126"/>
                  <a:pt x="35" y="126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3" y="124"/>
                  <a:pt x="32" y="122"/>
                  <a:pt x="32" y="119"/>
                </a:cubicBezTo>
                <a:cubicBezTo>
                  <a:pt x="33" y="120"/>
                  <a:pt x="36" y="119"/>
                  <a:pt x="36" y="121"/>
                </a:cubicBezTo>
                <a:cubicBezTo>
                  <a:pt x="37" y="121"/>
                  <a:pt x="37" y="121"/>
                  <a:pt x="38" y="121"/>
                </a:cubicBezTo>
                <a:cubicBezTo>
                  <a:pt x="39" y="121"/>
                  <a:pt x="39" y="121"/>
                  <a:pt x="40" y="122"/>
                </a:cubicBezTo>
                <a:cubicBezTo>
                  <a:pt x="43" y="120"/>
                  <a:pt x="46" y="119"/>
                  <a:pt x="47" y="116"/>
                </a:cubicBezTo>
                <a:cubicBezTo>
                  <a:pt x="45" y="113"/>
                  <a:pt x="44" y="110"/>
                  <a:pt x="41" y="109"/>
                </a:cubicBezTo>
                <a:moveTo>
                  <a:pt x="156" y="114"/>
                </a:moveTo>
                <a:cubicBezTo>
                  <a:pt x="155" y="114"/>
                  <a:pt x="155" y="114"/>
                  <a:pt x="154" y="114"/>
                </a:cubicBezTo>
                <a:cubicBezTo>
                  <a:pt x="154" y="115"/>
                  <a:pt x="154" y="115"/>
                  <a:pt x="154" y="116"/>
                </a:cubicBezTo>
                <a:cubicBezTo>
                  <a:pt x="155" y="116"/>
                  <a:pt x="155" y="116"/>
                  <a:pt x="156" y="116"/>
                </a:cubicBezTo>
                <a:cubicBezTo>
                  <a:pt x="156" y="115"/>
                  <a:pt x="156" y="115"/>
                  <a:pt x="156" y="114"/>
                </a:cubicBezTo>
                <a:moveTo>
                  <a:pt x="94" y="115"/>
                </a:moveTo>
                <a:cubicBezTo>
                  <a:pt x="94" y="115"/>
                  <a:pt x="94" y="115"/>
                  <a:pt x="94" y="115"/>
                </a:cubicBezTo>
                <a:cubicBezTo>
                  <a:pt x="93" y="116"/>
                  <a:pt x="94" y="116"/>
                  <a:pt x="94" y="116"/>
                </a:cubicBezTo>
                <a:cubicBezTo>
                  <a:pt x="95" y="116"/>
                  <a:pt x="96" y="116"/>
                  <a:pt x="96" y="116"/>
                </a:cubicBezTo>
                <a:cubicBezTo>
                  <a:pt x="95" y="116"/>
                  <a:pt x="95" y="115"/>
                  <a:pt x="94" y="115"/>
                </a:cubicBezTo>
                <a:moveTo>
                  <a:pt x="93" y="118"/>
                </a:moveTo>
                <a:cubicBezTo>
                  <a:pt x="90" y="118"/>
                  <a:pt x="87" y="121"/>
                  <a:pt x="88" y="126"/>
                </a:cubicBezTo>
                <a:cubicBezTo>
                  <a:pt x="90" y="128"/>
                  <a:pt x="92" y="129"/>
                  <a:pt x="94" y="129"/>
                </a:cubicBezTo>
                <a:cubicBezTo>
                  <a:pt x="96" y="129"/>
                  <a:pt x="99" y="128"/>
                  <a:pt x="101" y="127"/>
                </a:cubicBezTo>
                <a:cubicBezTo>
                  <a:pt x="103" y="126"/>
                  <a:pt x="106" y="125"/>
                  <a:pt x="108" y="125"/>
                </a:cubicBezTo>
                <a:cubicBezTo>
                  <a:pt x="108" y="125"/>
                  <a:pt x="109" y="125"/>
                  <a:pt x="109" y="125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7" y="125"/>
                  <a:pt x="106" y="126"/>
                  <a:pt x="106" y="128"/>
                </a:cubicBezTo>
                <a:cubicBezTo>
                  <a:pt x="107" y="129"/>
                  <a:pt x="108" y="129"/>
                  <a:pt x="108" y="131"/>
                </a:cubicBezTo>
                <a:cubicBezTo>
                  <a:pt x="108" y="131"/>
                  <a:pt x="108" y="131"/>
                  <a:pt x="109" y="131"/>
                </a:cubicBezTo>
                <a:cubicBezTo>
                  <a:pt x="110" y="131"/>
                  <a:pt x="111" y="130"/>
                  <a:pt x="112" y="130"/>
                </a:cubicBezTo>
                <a:cubicBezTo>
                  <a:pt x="112" y="128"/>
                  <a:pt x="112" y="126"/>
                  <a:pt x="112" y="124"/>
                </a:cubicBezTo>
                <a:cubicBezTo>
                  <a:pt x="110" y="124"/>
                  <a:pt x="109" y="122"/>
                  <a:pt x="107" y="121"/>
                </a:cubicBezTo>
                <a:cubicBezTo>
                  <a:pt x="103" y="124"/>
                  <a:pt x="96" y="126"/>
                  <a:pt x="92" y="126"/>
                </a:cubicBezTo>
                <a:cubicBezTo>
                  <a:pt x="91" y="126"/>
                  <a:pt x="89" y="121"/>
                  <a:pt x="92" y="120"/>
                </a:cubicBezTo>
                <a:cubicBezTo>
                  <a:pt x="92" y="121"/>
                  <a:pt x="92" y="123"/>
                  <a:pt x="92" y="124"/>
                </a:cubicBezTo>
                <a:cubicBezTo>
                  <a:pt x="93" y="124"/>
                  <a:pt x="94" y="124"/>
                  <a:pt x="95" y="124"/>
                </a:cubicBezTo>
                <a:cubicBezTo>
                  <a:pt x="95" y="124"/>
                  <a:pt x="96" y="124"/>
                  <a:pt x="97" y="124"/>
                </a:cubicBezTo>
                <a:cubicBezTo>
                  <a:pt x="97" y="121"/>
                  <a:pt x="97" y="121"/>
                  <a:pt x="97" y="119"/>
                </a:cubicBezTo>
                <a:cubicBezTo>
                  <a:pt x="95" y="118"/>
                  <a:pt x="94" y="118"/>
                  <a:pt x="93" y="118"/>
                </a:cubicBezTo>
                <a:moveTo>
                  <a:pt x="85" y="118"/>
                </a:moveTo>
                <a:cubicBezTo>
                  <a:pt x="83" y="118"/>
                  <a:pt x="82" y="123"/>
                  <a:pt x="85" y="124"/>
                </a:cubicBezTo>
                <a:cubicBezTo>
                  <a:pt x="86" y="123"/>
                  <a:pt x="87" y="121"/>
                  <a:pt x="87" y="120"/>
                </a:cubicBezTo>
                <a:cubicBezTo>
                  <a:pt x="87" y="119"/>
                  <a:pt x="86" y="118"/>
                  <a:pt x="85" y="118"/>
                </a:cubicBezTo>
                <a:moveTo>
                  <a:pt x="49" y="122"/>
                </a:moveTo>
                <a:cubicBezTo>
                  <a:pt x="49" y="122"/>
                  <a:pt x="49" y="122"/>
                  <a:pt x="49" y="122"/>
                </a:cubicBezTo>
                <a:cubicBezTo>
                  <a:pt x="49" y="123"/>
                  <a:pt x="49" y="123"/>
                  <a:pt x="48" y="123"/>
                </a:cubicBezTo>
                <a:cubicBezTo>
                  <a:pt x="48" y="123"/>
                  <a:pt x="48" y="123"/>
                  <a:pt x="48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6" y="124"/>
                  <a:pt x="46" y="125"/>
                  <a:pt x="46" y="125"/>
                </a:cubicBezTo>
                <a:cubicBezTo>
                  <a:pt x="45" y="125"/>
                  <a:pt x="45" y="125"/>
                  <a:pt x="44" y="125"/>
                </a:cubicBezTo>
                <a:cubicBezTo>
                  <a:pt x="42" y="125"/>
                  <a:pt x="40" y="128"/>
                  <a:pt x="38" y="129"/>
                </a:cubicBezTo>
                <a:cubicBezTo>
                  <a:pt x="39" y="129"/>
                  <a:pt x="39" y="130"/>
                  <a:pt x="39" y="131"/>
                </a:cubicBezTo>
                <a:cubicBezTo>
                  <a:pt x="41" y="131"/>
                  <a:pt x="42" y="130"/>
                  <a:pt x="43" y="130"/>
                </a:cubicBezTo>
                <a:cubicBezTo>
                  <a:pt x="45" y="132"/>
                  <a:pt x="43" y="133"/>
                  <a:pt x="44" y="136"/>
                </a:cubicBezTo>
                <a:cubicBezTo>
                  <a:pt x="50" y="135"/>
                  <a:pt x="50" y="129"/>
                  <a:pt x="54" y="126"/>
                </a:cubicBezTo>
                <a:cubicBezTo>
                  <a:pt x="53" y="124"/>
                  <a:pt x="52" y="122"/>
                  <a:pt x="49" y="122"/>
                </a:cubicBezTo>
                <a:moveTo>
                  <a:pt x="135" y="125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25"/>
                  <a:pt x="135" y="125"/>
                  <a:pt x="135" y="125"/>
                </a:cubicBezTo>
                <a:moveTo>
                  <a:pt x="33" y="128"/>
                </a:moveTo>
                <a:cubicBezTo>
                  <a:pt x="33" y="128"/>
                  <a:pt x="32" y="129"/>
                  <a:pt x="33" y="129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33" y="129"/>
                  <a:pt x="34" y="129"/>
                  <a:pt x="34" y="129"/>
                </a:cubicBezTo>
                <a:cubicBezTo>
                  <a:pt x="33" y="129"/>
                  <a:pt x="33" y="128"/>
                  <a:pt x="33" y="128"/>
                </a:cubicBezTo>
                <a:moveTo>
                  <a:pt x="101" y="132"/>
                </a:moveTo>
                <a:cubicBezTo>
                  <a:pt x="100" y="133"/>
                  <a:pt x="100" y="133"/>
                  <a:pt x="101" y="133"/>
                </a:cubicBezTo>
                <a:cubicBezTo>
                  <a:pt x="101" y="133"/>
                  <a:pt x="102" y="133"/>
                  <a:pt x="101" y="132"/>
                </a:cubicBezTo>
                <a:moveTo>
                  <a:pt x="126" y="134"/>
                </a:moveTo>
                <a:cubicBezTo>
                  <a:pt x="126" y="134"/>
                  <a:pt x="125" y="134"/>
                  <a:pt x="125" y="134"/>
                </a:cubicBezTo>
                <a:cubicBezTo>
                  <a:pt x="125" y="135"/>
                  <a:pt x="126" y="136"/>
                  <a:pt x="125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142"/>
                  <a:pt x="128" y="149"/>
                  <a:pt x="133" y="151"/>
                </a:cubicBezTo>
                <a:cubicBezTo>
                  <a:pt x="135" y="151"/>
                  <a:pt x="137" y="150"/>
                  <a:pt x="138" y="148"/>
                </a:cubicBezTo>
                <a:cubicBezTo>
                  <a:pt x="137" y="142"/>
                  <a:pt x="135" y="134"/>
                  <a:pt x="126" y="134"/>
                </a:cubicBezTo>
                <a:moveTo>
                  <a:pt x="56" y="134"/>
                </a:moveTo>
                <a:cubicBezTo>
                  <a:pt x="56" y="134"/>
                  <a:pt x="56" y="134"/>
                  <a:pt x="56" y="134"/>
                </a:cubicBezTo>
                <a:cubicBezTo>
                  <a:pt x="56" y="134"/>
                  <a:pt x="56" y="135"/>
                  <a:pt x="56" y="135"/>
                </a:cubicBezTo>
                <a:cubicBezTo>
                  <a:pt x="56" y="135"/>
                  <a:pt x="57" y="135"/>
                  <a:pt x="57" y="135"/>
                </a:cubicBezTo>
                <a:cubicBezTo>
                  <a:pt x="58" y="135"/>
                  <a:pt x="58" y="135"/>
                  <a:pt x="58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4"/>
                  <a:pt x="57" y="134"/>
                  <a:pt x="57" y="134"/>
                </a:cubicBezTo>
                <a:cubicBezTo>
                  <a:pt x="57" y="134"/>
                  <a:pt x="57" y="134"/>
                  <a:pt x="56" y="134"/>
                </a:cubicBezTo>
                <a:moveTo>
                  <a:pt x="69" y="134"/>
                </a:moveTo>
                <a:cubicBezTo>
                  <a:pt x="69" y="134"/>
                  <a:pt x="69" y="134"/>
                  <a:pt x="68" y="135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69" y="135"/>
                  <a:pt x="69" y="135"/>
                  <a:pt x="70" y="135"/>
                </a:cubicBezTo>
                <a:cubicBezTo>
                  <a:pt x="70" y="135"/>
                  <a:pt x="70" y="135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69" y="134"/>
                  <a:pt x="69" y="134"/>
                </a:cubicBezTo>
                <a:moveTo>
                  <a:pt x="62" y="135"/>
                </a:moveTo>
                <a:cubicBezTo>
                  <a:pt x="60" y="135"/>
                  <a:pt x="57" y="135"/>
                  <a:pt x="56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9" y="137"/>
                  <a:pt x="57" y="136"/>
                  <a:pt x="58" y="136"/>
                </a:cubicBezTo>
                <a:cubicBezTo>
                  <a:pt x="58" y="136"/>
                  <a:pt x="58" y="136"/>
                  <a:pt x="58" y="136"/>
                </a:cubicBezTo>
                <a:cubicBezTo>
                  <a:pt x="60" y="136"/>
                  <a:pt x="60" y="138"/>
                  <a:pt x="59" y="139"/>
                </a:cubicBezTo>
                <a:cubicBezTo>
                  <a:pt x="58" y="139"/>
                  <a:pt x="57" y="139"/>
                  <a:pt x="57" y="139"/>
                </a:cubicBezTo>
                <a:cubicBezTo>
                  <a:pt x="56" y="140"/>
                  <a:pt x="57" y="141"/>
                  <a:pt x="56" y="142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42"/>
                  <a:pt x="57" y="142"/>
                  <a:pt x="58" y="142"/>
                </a:cubicBezTo>
                <a:cubicBezTo>
                  <a:pt x="58" y="141"/>
                  <a:pt x="58" y="141"/>
                  <a:pt x="59" y="141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58" y="144"/>
                  <a:pt x="59" y="146"/>
                  <a:pt x="61" y="147"/>
                </a:cubicBezTo>
                <a:cubicBezTo>
                  <a:pt x="60" y="148"/>
                  <a:pt x="59" y="149"/>
                  <a:pt x="58" y="150"/>
                </a:cubicBezTo>
                <a:cubicBezTo>
                  <a:pt x="59" y="147"/>
                  <a:pt x="58" y="145"/>
                  <a:pt x="56" y="143"/>
                </a:cubicBezTo>
                <a:cubicBezTo>
                  <a:pt x="54" y="145"/>
                  <a:pt x="53" y="147"/>
                  <a:pt x="53" y="150"/>
                </a:cubicBezTo>
                <a:cubicBezTo>
                  <a:pt x="55" y="152"/>
                  <a:pt x="58" y="153"/>
                  <a:pt x="60" y="155"/>
                </a:cubicBezTo>
                <a:cubicBezTo>
                  <a:pt x="64" y="153"/>
                  <a:pt x="67" y="144"/>
                  <a:pt x="62" y="141"/>
                </a:cubicBezTo>
                <a:cubicBezTo>
                  <a:pt x="62" y="139"/>
                  <a:pt x="62" y="138"/>
                  <a:pt x="64" y="137"/>
                </a:cubicBezTo>
                <a:cubicBezTo>
                  <a:pt x="65" y="138"/>
                  <a:pt x="65" y="138"/>
                  <a:pt x="66" y="139"/>
                </a:cubicBezTo>
                <a:cubicBezTo>
                  <a:pt x="65" y="140"/>
                  <a:pt x="66" y="142"/>
                  <a:pt x="65" y="143"/>
                </a:cubicBezTo>
                <a:cubicBezTo>
                  <a:pt x="66" y="144"/>
                  <a:pt x="66" y="144"/>
                  <a:pt x="67" y="144"/>
                </a:cubicBezTo>
                <a:cubicBezTo>
                  <a:pt x="67" y="144"/>
                  <a:pt x="67" y="143"/>
                  <a:pt x="68" y="143"/>
                </a:cubicBezTo>
                <a:cubicBezTo>
                  <a:pt x="69" y="141"/>
                  <a:pt x="70" y="140"/>
                  <a:pt x="70" y="138"/>
                </a:cubicBezTo>
                <a:cubicBezTo>
                  <a:pt x="68" y="136"/>
                  <a:pt x="65" y="135"/>
                  <a:pt x="62" y="135"/>
                </a:cubicBezTo>
                <a:moveTo>
                  <a:pt x="74" y="140"/>
                </a:moveTo>
                <a:cubicBezTo>
                  <a:pt x="72" y="146"/>
                  <a:pt x="68" y="150"/>
                  <a:pt x="68" y="158"/>
                </a:cubicBezTo>
                <a:cubicBezTo>
                  <a:pt x="69" y="159"/>
                  <a:pt x="71" y="159"/>
                  <a:pt x="73" y="159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74" y="157"/>
                  <a:pt x="74" y="157"/>
                  <a:pt x="75" y="157"/>
                </a:cubicBezTo>
                <a:cubicBezTo>
                  <a:pt x="73" y="158"/>
                  <a:pt x="75" y="160"/>
                  <a:pt x="75" y="161"/>
                </a:cubicBezTo>
                <a:cubicBezTo>
                  <a:pt x="76" y="161"/>
                  <a:pt x="77" y="161"/>
                  <a:pt x="78" y="161"/>
                </a:cubicBezTo>
                <a:cubicBezTo>
                  <a:pt x="78" y="160"/>
                  <a:pt x="78" y="159"/>
                  <a:pt x="78" y="158"/>
                </a:cubicBezTo>
                <a:cubicBezTo>
                  <a:pt x="77" y="158"/>
                  <a:pt x="76" y="157"/>
                  <a:pt x="76" y="155"/>
                </a:cubicBezTo>
                <a:cubicBezTo>
                  <a:pt x="76" y="155"/>
                  <a:pt x="76" y="155"/>
                  <a:pt x="75" y="155"/>
                </a:cubicBezTo>
                <a:cubicBezTo>
                  <a:pt x="75" y="155"/>
                  <a:pt x="74" y="155"/>
                  <a:pt x="74" y="156"/>
                </a:cubicBezTo>
                <a:cubicBezTo>
                  <a:pt x="74" y="156"/>
                  <a:pt x="73" y="156"/>
                  <a:pt x="73" y="156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3" y="156"/>
                  <a:pt x="72" y="155"/>
                  <a:pt x="72" y="155"/>
                </a:cubicBezTo>
                <a:cubicBezTo>
                  <a:pt x="73" y="155"/>
                  <a:pt x="73" y="152"/>
                  <a:pt x="74" y="151"/>
                </a:cubicBezTo>
                <a:cubicBezTo>
                  <a:pt x="75" y="152"/>
                  <a:pt x="77" y="152"/>
                  <a:pt x="79" y="153"/>
                </a:cubicBezTo>
                <a:cubicBezTo>
                  <a:pt x="81" y="149"/>
                  <a:pt x="76" y="149"/>
                  <a:pt x="75" y="147"/>
                </a:cubicBezTo>
                <a:cubicBezTo>
                  <a:pt x="75" y="146"/>
                  <a:pt x="75" y="145"/>
                  <a:pt x="76" y="143"/>
                </a:cubicBezTo>
                <a:cubicBezTo>
                  <a:pt x="76" y="144"/>
                  <a:pt x="76" y="144"/>
                  <a:pt x="77" y="144"/>
                </a:cubicBezTo>
                <a:cubicBezTo>
                  <a:pt x="77" y="144"/>
                  <a:pt x="77" y="143"/>
                  <a:pt x="78" y="143"/>
                </a:cubicBezTo>
                <a:cubicBezTo>
                  <a:pt x="78" y="143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79" y="145"/>
                  <a:pt x="80" y="146"/>
                  <a:pt x="81" y="146"/>
                </a:cubicBezTo>
                <a:cubicBezTo>
                  <a:pt x="81" y="145"/>
                  <a:pt x="82" y="144"/>
                  <a:pt x="82" y="142"/>
                </a:cubicBezTo>
                <a:cubicBezTo>
                  <a:pt x="81" y="142"/>
                  <a:pt x="81" y="141"/>
                  <a:pt x="80" y="141"/>
                </a:cubicBezTo>
                <a:cubicBezTo>
                  <a:pt x="80" y="142"/>
                  <a:pt x="79" y="142"/>
                  <a:pt x="78" y="142"/>
                </a:cubicBezTo>
                <a:cubicBezTo>
                  <a:pt x="78" y="140"/>
                  <a:pt x="75" y="141"/>
                  <a:pt x="74" y="140"/>
                </a:cubicBezTo>
                <a:moveTo>
                  <a:pt x="99" y="142"/>
                </a:moveTo>
                <a:cubicBezTo>
                  <a:pt x="99" y="142"/>
                  <a:pt x="99" y="142"/>
                  <a:pt x="99" y="142"/>
                </a:cubicBezTo>
                <a:cubicBezTo>
                  <a:pt x="99" y="145"/>
                  <a:pt x="100" y="153"/>
                  <a:pt x="98" y="154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99" y="156"/>
                  <a:pt x="100" y="159"/>
                  <a:pt x="103" y="161"/>
                </a:cubicBezTo>
                <a:cubicBezTo>
                  <a:pt x="103" y="160"/>
                  <a:pt x="104" y="158"/>
                  <a:pt x="105" y="158"/>
                </a:cubicBezTo>
                <a:cubicBezTo>
                  <a:pt x="101" y="154"/>
                  <a:pt x="101" y="146"/>
                  <a:pt x="104" y="146"/>
                </a:cubicBezTo>
                <a:cubicBezTo>
                  <a:pt x="106" y="146"/>
                  <a:pt x="107" y="147"/>
                  <a:pt x="109" y="148"/>
                </a:cubicBezTo>
                <a:cubicBezTo>
                  <a:pt x="109" y="145"/>
                  <a:pt x="107" y="144"/>
                  <a:pt x="106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04" y="142"/>
                  <a:pt x="103" y="143"/>
                  <a:pt x="102" y="144"/>
                </a:cubicBezTo>
                <a:cubicBezTo>
                  <a:pt x="102" y="143"/>
                  <a:pt x="101" y="142"/>
                  <a:pt x="99" y="142"/>
                </a:cubicBezTo>
                <a:moveTo>
                  <a:pt x="89" y="144"/>
                </a:moveTo>
                <a:cubicBezTo>
                  <a:pt x="88" y="144"/>
                  <a:pt x="87" y="144"/>
                  <a:pt x="86" y="144"/>
                </a:cubicBezTo>
                <a:cubicBezTo>
                  <a:pt x="87" y="146"/>
                  <a:pt x="84" y="146"/>
                  <a:pt x="85" y="149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4" y="149"/>
                  <a:pt x="84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3" y="149"/>
                  <a:pt x="82" y="149"/>
                  <a:pt x="82" y="150"/>
                </a:cubicBezTo>
                <a:cubicBezTo>
                  <a:pt x="82" y="151"/>
                  <a:pt x="84" y="150"/>
                  <a:pt x="84" y="151"/>
                </a:cubicBezTo>
                <a:cubicBezTo>
                  <a:pt x="82" y="159"/>
                  <a:pt x="85" y="163"/>
                  <a:pt x="92" y="163"/>
                </a:cubicBezTo>
                <a:cubicBezTo>
                  <a:pt x="93" y="163"/>
                  <a:pt x="94" y="163"/>
                  <a:pt x="96" y="163"/>
                </a:cubicBezTo>
                <a:cubicBezTo>
                  <a:pt x="95" y="161"/>
                  <a:pt x="94" y="158"/>
                  <a:pt x="94" y="155"/>
                </a:cubicBezTo>
                <a:cubicBezTo>
                  <a:pt x="92" y="155"/>
                  <a:pt x="92" y="156"/>
                  <a:pt x="91" y="156"/>
                </a:cubicBezTo>
                <a:cubicBezTo>
                  <a:pt x="91" y="156"/>
                  <a:pt x="91" y="156"/>
                  <a:pt x="90" y="156"/>
                </a:cubicBezTo>
                <a:cubicBezTo>
                  <a:pt x="89" y="158"/>
                  <a:pt x="91" y="158"/>
                  <a:pt x="91" y="160"/>
                </a:cubicBezTo>
                <a:cubicBezTo>
                  <a:pt x="91" y="160"/>
                  <a:pt x="90" y="160"/>
                  <a:pt x="90" y="160"/>
                </a:cubicBezTo>
                <a:cubicBezTo>
                  <a:pt x="90" y="160"/>
                  <a:pt x="89" y="160"/>
                  <a:pt x="89" y="160"/>
                </a:cubicBezTo>
                <a:cubicBezTo>
                  <a:pt x="89" y="160"/>
                  <a:pt x="88" y="160"/>
                  <a:pt x="88" y="160"/>
                </a:cubicBezTo>
                <a:cubicBezTo>
                  <a:pt x="88" y="160"/>
                  <a:pt x="88" y="160"/>
                  <a:pt x="87" y="160"/>
                </a:cubicBezTo>
                <a:cubicBezTo>
                  <a:pt x="87" y="154"/>
                  <a:pt x="86" y="151"/>
                  <a:pt x="88" y="146"/>
                </a:cubicBezTo>
                <a:cubicBezTo>
                  <a:pt x="89" y="146"/>
                  <a:pt x="89" y="146"/>
                  <a:pt x="89" y="146"/>
                </a:cubicBezTo>
                <a:cubicBezTo>
                  <a:pt x="90" y="146"/>
                  <a:pt x="92" y="147"/>
                  <a:pt x="92" y="148"/>
                </a:cubicBezTo>
                <a:cubicBezTo>
                  <a:pt x="92" y="149"/>
                  <a:pt x="92" y="151"/>
                  <a:pt x="92" y="151"/>
                </a:cubicBezTo>
                <a:cubicBezTo>
                  <a:pt x="93" y="151"/>
                  <a:pt x="94" y="151"/>
                  <a:pt x="95" y="151"/>
                </a:cubicBezTo>
                <a:cubicBezTo>
                  <a:pt x="97" y="147"/>
                  <a:pt x="94" y="144"/>
                  <a:pt x="89" y="144"/>
                </a:cubicBezTo>
                <a:moveTo>
                  <a:pt x="71" y="146"/>
                </a:moveTo>
                <a:cubicBezTo>
                  <a:pt x="70" y="146"/>
                  <a:pt x="69" y="146"/>
                  <a:pt x="68" y="146"/>
                </a:cubicBezTo>
                <a:cubicBezTo>
                  <a:pt x="68" y="147"/>
                  <a:pt x="69" y="148"/>
                  <a:pt x="70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70" y="147"/>
                  <a:pt x="71" y="147"/>
                  <a:pt x="71" y="146"/>
                </a:cubicBezTo>
                <a:moveTo>
                  <a:pt x="108" y="151"/>
                </a:moveTo>
                <a:cubicBezTo>
                  <a:pt x="108" y="151"/>
                  <a:pt x="107" y="152"/>
                  <a:pt x="107" y="152"/>
                </a:cubicBezTo>
                <a:cubicBezTo>
                  <a:pt x="109" y="154"/>
                  <a:pt x="107" y="156"/>
                  <a:pt x="108" y="160"/>
                </a:cubicBezTo>
                <a:cubicBezTo>
                  <a:pt x="109" y="160"/>
                  <a:pt x="110" y="160"/>
                  <a:pt x="110" y="160"/>
                </a:cubicBezTo>
                <a:cubicBezTo>
                  <a:pt x="110" y="156"/>
                  <a:pt x="111" y="151"/>
                  <a:pt x="108" y="151"/>
                </a:cubicBezTo>
                <a:moveTo>
                  <a:pt x="76" y="153"/>
                </a:moveTo>
                <a:cubicBezTo>
                  <a:pt x="76" y="153"/>
                  <a:pt x="76" y="153"/>
                  <a:pt x="76" y="154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3"/>
                  <a:pt x="76" y="153"/>
                  <a:pt x="76" y="153"/>
                </a:cubicBezTo>
                <a:moveTo>
                  <a:pt x="57" y="155"/>
                </a:moveTo>
                <a:cubicBezTo>
                  <a:pt x="57" y="155"/>
                  <a:pt x="57" y="155"/>
                  <a:pt x="57" y="156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8" y="156"/>
                  <a:pt x="58" y="156"/>
                  <a:pt x="58" y="156"/>
                </a:cubicBezTo>
                <a:cubicBezTo>
                  <a:pt x="58" y="155"/>
                  <a:pt x="57" y="155"/>
                  <a:pt x="57" y="155"/>
                </a:cubicBezTo>
                <a:moveTo>
                  <a:pt x="89" y="157"/>
                </a:moveTo>
                <a:cubicBezTo>
                  <a:pt x="89" y="157"/>
                  <a:pt x="89" y="158"/>
                  <a:pt x="88" y="158"/>
                </a:cubicBezTo>
                <a:cubicBezTo>
                  <a:pt x="88" y="159"/>
                  <a:pt x="88" y="159"/>
                  <a:pt x="88" y="159"/>
                </a:cubicBezTo>
                <a:cubicBezTo>
                  <a:pt x="88" y="159"/>
                  <a:pt x="88" y="158"/>
                  <a:pt x="88" y="158"/>
                </a:cubicBezTo>
                <a:cubicBezTo>
                  <a:pt x="89" y="158"/>
                  <a:pt x="89" y="157"/>
                  <a:pt x="89" y="157"/>
                </a:cubicBezTo>
                <a:moveTo>
                  <a:pt x="108" y="164"/>
                </a:move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9" y="164"/>
                  <a:pt x="109" y="164"/>
                </a:cubicBezTo>
                <a:cubicBezTo>
                  <a:pt x="109" y="164"/>
                  <a:pt x="109" y="164"/>
                  <a:pt x="108" y="164"/>
                </a:cubicBezTo>
                <a:moveTo>
                  <a:pt x="61" y="163"/>
                </a:moveTo>
                <a:cubicBezTo>
                  <a:pt x="61" y="163"/>
                  <a:pt x="60" y="163"/>
                  <a:pt x="60" y="163"/>
                </a:cubicBezTo>
                <a:cubicBezTo>
                  <a:pt x="61" y="163"/>
                  <a:pt x="62" y="162"/>
                  <a:pt x="63" y="162"/>
                </a:cubicBezTo>
                <a:cubicBezTo>
                  <a:pt x="63" y="162"/>
                  <a:pt x="62" y="163"/>
                  <a:pt x="61" y="163"/>
                </a:cubicBezTo>
                <a:moveTo>
                  <a:pt x="135" y="160"/>
                </a:moveTo>
                <a:cubicBezTo>
                  <a:pt x="135" y="159"/>
                  <a:pt x="135" y="159"/>
                  <a:pt x="135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5" y="160"/>
                  <a:pt x="135" y="160"/>
                  <a:pt x="135" y="160"/>
                </a:cubicBezTo>
                <a:moveTo>
                  <a:pt x="118" y="153"/>
                </a:moveTo>
                <a:cubicBezTo>
                  <a:pt x="118" y="153"/>
                  <a:pt x="118" y="153"/>
                  <a:pt x="118" y="153"/>
                </a:cubicBezTo>
                <a:cubicBezTo>
                  <a:pt x="118" y="153"/>
                  <a:pt x="118" y="152"/>
                  <a:pt x="118" y="152"/>
                </a:cubicBezTo>
                <a:cubicBezTo>
                  <a:pt x="118" y="152"/>
                  <a:pt x="118" y="153"/>
                  <a:pt x="118" y="153"/>
                </a:cubicBezTo>
                <a:cubicBezTo>
                  <a:pt x="119" y="153"/>
                  <a:pt x="118" y="153"/>
                  <a:pt x="118" y="153"/>
                </a:cubicBezTo>
                <a:moveTo>
                  <a:pt x="118" y="149"/>
                </a:moveTo>
                <a:cubicBezTo>
                  <a:pt x="117" y="149"/>
                  <a:pt x="117" y="149"/>
                  <a:pt x="117" y="149"/>
                </a:cubicBezTo>
                <a:cubicBezTo>
                  <a:pt x="118" y="147"/>
                  <a:pt x="116" y="146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8" y="145"/>
                  <a:pt x="118" y="147"/>
                  <a:pt x="120" y="147"/>
                </a:cubicBezTo>
                <a:cubicBezTo>
                  <a:pt x="119" y="148"/>
                  <a:pt x="119" y="149"/>
                  <a:pt x="118" y="149"/>
                </a:cubicBezTo>
                <a:moveTo>
                  <a:pt x="116" y="144"/>
                </a:moveTo>
                <a:cubicBezTo>
                  <a:pt x="116" y="144"/>
                  <a:pt x="116" y="144"/>
                  <a:pt x="116" y="144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6" y="143"/>
                  <a:pt x="116" y="144"/>
                  <a:pt x="116" y="144"/>
                </a:cubicBezTo>
                <a:cubicBezTo>
                  <a:pt x="116" y="144"/>
                  <a:pt x="116" y="144"/>
                  <a:pt x="116" y="144"/>
                </a:cubicBezTo>
                <a:moveTo>
                  <a:pt x="134" y="148"/>
                </a:moveTo>
                <a:cubicBezTo>
                  <a:pt x="130" y="148"/>
                  <a:pt x="127" y="142"/>
                  <a:pt x="126" y="139"/>
                </a:cubicBezTo>
                <a:cubicBezTo>
                  <a:pt x="126" y="137"/>
                  <a:pt x="128" y="137"/>
                  <a:pt x="128" y="136"/>
                </a:cubicBezTo>
                <a:cubicBezTo>
                  <a:pt x="133" y="137"/>
                  <a:pt x="133" y="143"/>
                  <a:pt x="137" y="145"/>
                </a:cubicBezTo>
                <a:cubicBezTo>
                  <a:pt x="136" y="146"/>
                  <a:pt x="133" y="146"/>
                  <a:pt x="135" y="147"/>
                </a:cubicBezTo>
                <a:cubicBezTo>
                  <a:pt x="135" y="148"/>
                  <a:pt x="134" y="148"/>
                  <a:pt x="134" y="148"/>
                </a:cubicBezTo>
                <a:moveTo>
                  <a:pt x="46" y="133"/>
                </a:moveTo>
                <a:cubicBezTo>
                  <a:pt x="46" y="133"/>
                  <a:pt x="45" y="133"/>
                  <a:pt x="45" y="133"/>
                </a:cubicBezTo>
                <a:cubicBezTo>
                  <a:pt x="45" y="132"/>
                  <a:pt x="45" y="132"/>
                  <a:pt x="46" y="132"/>
                </a:cubicBezTo>
                <a:cubicBezTo>
                  <a:pt x="46" y="132"/>
                  <a:pt x="46" y="132"/>
                  <a:pt x="46" y="133"/>
                </a:cubicBezTo>
                <a:cubicBezTo>
                  <a:pt x="46" y="133"/>
                  <a:pt x="46" y="133"/>
                  <a:pt x="46" y="133"/>
                </a:cubicBezTo>
                <a:moveTo>
                  <a:pt x="47" y="129"/>
                </a:moveTo>
                <a:cubicBezTo>
                  <a:pt x="46" y="129"/>
                  <a:pt x="46" y="129"/>
                  <a:pt x="46" y="129"/>
                </a:cubicBezTo>
                <a:cubicBezTo>
                  <a:pt x="46" y="127"/>
                  <a:pt x="48" y="127"/>
                  <a:pt x="49" y="126"/>
                </a:cubicBezTo>
                <a:cubicBezTo>
                  <a:pt x="50" y="128"/>
                  <a:pt x="48" y="129"/>
                  <a:pt x="47" y="129"/>
                </a:cubicBezTo>
                <a:moveTo>
                  <a:pt x="79" y="91"/>
                </a:moveTo>
                <a:cubicBezTo>
                  <a:pt x="79" y="90"/>
                  <a:pt x="79" y="90"/>
                  <a:pt x="79" y="90"/>
                </a:cubicBezTo>
                <a:cubicBezTo>
                  <a:pt x="80" y="90"/>
                  <a:pt x="80" y="90"/>
                  <a:pt x="80" y="91"/>
                </a:cubicBezTo>
                <a:cubicBezTo>
                  <a:pt x="80" y="91"/>
                  <a:pt x="80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2"/>
                  <a:pt x="80" y="92"/>
                  <a:pt x="80" y="92"/>
                </a:cubicBezTo>
                <a:cubicBezTo>
                  <a:pt x="80" y="92"/>
                  <a:pt x="80" y="92"/>
                  <a:pt x="80" y="91"/>
                </a:cubicBezTo>
                <a:cubicBezTo>
                  <a:pt x="80" y="91"/>
                  <a:pt x="79" y="91"/>
                  <a:pt x="79" y="91"/>
                </a:cubicBezTo>
                <a:cubicBezTo>
                  <a:pt x="79" y="91"/>
                  <a:pt x="79" y="91"/>
                  <a:pt x="79" y="91"/>
                </a:cubicBezTo>
                <a:moveTo>
                  <a:pt x="81" y="90"/>
                </a:moveTo>
                <a:cubicBezTo>
                  <a:pt x="78" y="88"/>
                  <a:pt x="80" y="80"/>
                  <a:pt x="84" y="79"/>
                </a:cubicBezTo>
                <a:cubicBezTo>
                  <a:pt x="85" y="81"/>
                  <a:pt x="83" y="85"/>
                  <a:pt x="86" y="85"/>
                </a:cubicBezTo>
                <a:cubicBezTo>
                  <a:pt x="86" y="86"/>
                  <a:pt x="86" y="86"/>
                  <a:pt x="86" y="86"/>
                </a:cubicBezTo>
                <a:cubicBezTo>
                  <a:pt x="85" y="86"/>
                  <a:pt x="84" y="85"/>
                  <a:pt x="84" y="85"/>
                </a:cubicBezTo>
                <a:cubicBezTo>
                  <a:pt x="83" y="85"/>
                  <a:pt x="83" y="87"/>
                  <a:pt x="83" y="88"/>
                </a:cubicBezTo>
                <a:cubicBezTo>
                  <a:pt x="83" y="88"/>
                  <a:pt x="82" y="88"/>
                  <a:pt x="82" y="88"/>
                </a:cubicBezTo>
                <a:cubicBezTo>
                  <a:pt x="81" y="88"/>
                  <a:pt x="81" y="89"/>
                  <a:pt x="81" y="90"/>
                </a:cubicBezTo>
                <a:moveTo>
                  <a:pt x="37" y="65"/>
                </a:moveTo>
                <a:cubicBezTo>
                  <a:pt x="37" y="65"/>
                  <a:pt x="37" y="65"/>
                  <a:pt x="38" y="64"/>
                </a:cubicBezTo>
                <a:cubicBezTo>
                  <a:pt x="38" y="64"/>
                  <a:pt x="38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7" y="66"/>
                  <a:pt x="39" y="67"/>
                  <a:pt x="40" y="69"/>
                </a:cubicBezTo>
                <a:cubicBezTo>
                  <a:pt x="40" y="71"/>
                  <a:pt x="39" y="69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71"/>
                  <a:pt x="37" y="71"/>
                </a:cubicBezTo>
                <a:cubicBezTo>
                  <a:pt x="36" y="74"/>
                  <a:pt x="37" y="77"/>
                  <a:pt x="37" y="80"/>
                </a:cubicBezTo>
                <a:cubicBezTo>
                  <a:pt x="36" y="80"/>
                  <a:pt x="36" y="80"/>
                  <a:pt x="35" y="80"/>
                </a:cubicBezTo>
                <a:cubicBezTo>
                  <a:pt x="35" y="80"/>
                  <a:pt x="34" y="80"/>
                  <a:pt x="33" y="80"/>
                </a:cubicBezTo>
                <a:cubicBezTo>
                  <a:pt x="33" y="77"/>
                  <a:pt x="33" y="73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5" y="71"/>
                  <a:pt x="34" y="71"/>
                  <a:pt x="35" y="68"/>
                </a:cubicBezTo>
                <a:cubicBezTo>
                  <a:pt x="35" y="68"/>
                  <a:pt x="36" y="68"/>
                  <a:pt x="36" y="68"/>
                </a:cubicBezTo>
                <a:cubicBezTo>
                  <a:pt x="36" y="68"/>
                  <a:pt x="37" y="67"/>
                  <a:pt x="37" y="67"/>
                </a:cubicBezTo>
                <a:cubicBezTo>
                  <a:pt x="37" y="66"/>
                  <a:pt x="36" y="66"/>
                  <a:pt x="36" y="65"/>
                </a:cubicBezTo>
                <a:cubicBezTo>
                  <a:pt x="36" y="65"/>
                  <a:pt x="36" y="65"/>
                  <a:pt x="37" y="65"/>
                </a:cubicBezTo>
                <a:moveTo>
                  <a:pt x="140" y="60"/>
                </a:moveTo>
                <a:cubicBezTo>
                  <a:pt x="140" y="60"/>
                  <a:pt x="140" y="60"/>
                  <a:pt x="139" y="60"/>
                </a:cubicBezTo>
                <a:cubicBezTo>
                  <a:pt x="139" y="59"/>
                  <a:pt x="140" y="59"/>
                  <a:pt x="140" y="59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0"/>
                  <a:pt x="140" y="60"/>
                  <a:pt x="140" y="60"/>
                </a:cubicBezTo>
                <a:moveTo>
                  <a:pt x="167" y="51"/>
                </a:moveTo>
                <a:cubicBezTo>
                  <a:pt x="167" y="51"/>
                  <a:pt x="167" y="51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7" y="52"/>
                  <a:pt x="167" y="52"/>
                  <a:pt x="167" y="52"/>
                </a:cubicBezTo>
                <a:cubicBezTo>
                  <a:pt x="167" y="52"/>
                  <a:pt x="167" y="52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moveTo>
                  <a:pt x="80" y="50"/>
                </a:moveTo>
                <a:cubicBezTo>
                  <a:pt x="80" y="50"/>
                  <a:pt x="80" y="50"/>
                  <a:pt x="80" y="49"/>
                </a:cubicBezTo>
                <a:cubicBezTo>
                  <a:pt x="80" y="49"/>
                  <a:pt x="81" y="49"/>
                  <a:pt x="81" y="49"/>
                </a:cubicBezTo>
                <a:cubicBezTo>
                  <a:pt x="81" y="49"/>
                  <a:pt x="81" y="49"/>
                  <a:pt x="81" y="50"/>
                </a:cubicBezTo>
                <a:cubicBezTo>
                  <a:pt x="81" y="50"/>
                  <a:pt x="81" y="50"/>
                  <a:pt x="80" y="50"/>
                </a:cubicBezTo>
                <a:moveTo>
                  <a:pt x="149" y="44"/>
                </a:moveTo>
                <a:cubicBezTo>
                  <a:pt x="149" y="44"/>
                  <a:pt x="150" y="43"/>
                  <a:pt x="150" y="42"/>
                </a:cubicBezTo>
                <a:cubicBezTo>
                  <a:pt x="152" y="42"/>
                  <a:pt x="149" y="45"/>
                  <a:pt x="151" y="45"/>
                </a:cubicBezTo>
                <a:cubicBezTo>
                  <a:pt x="150" y="47"/>
                  <a:pt x="147" y="48"/>
                  <a:pt x="145" y="49"/>
                </a:cubicBezTo>
                <a:cubicBezTo>
                  <a:pt x="144" y="47"/>
                  <a:pt x="145" y="47"/>
                  <a:pt x="144" y="45"/>
                </a:cubicBezTo>
                <a:cubicBezTo>
                  <a:pt x="145" y="45"/>
                  <a:pt x="146" y="46"/>
                  <a:pt x="146" y="46"/>
                </a:cubicBezTo>
                <a:cubicBezTo>
                  <a:pt x="147" y="46"/>
                  <a:pt x="148" y="45"/>
                  <a:pt x="148" y="44"/>
                </a:cubicBezTo>
                <a:cubicBezTo>
                  <a:pt x="148" y="44"/>
                  <a:pt x="148" y="44"/>
                  <a:pt x="149" y="44"/>
                </a:cubicBezTo>
                <a:moveTo>
                  <a:pt x="158" y="38"/>
                </a:moveTo>
                <a:cubicBezTo>
                  <a:pt x="158" y="37"/>
                  <a:pt x="158" y="37"/>
                  <a:pt x="158" y="37"/>
                </a:cubicBezTo>
                <a:cubicBezTo>
                  <a:pt x="158" y="37"/>
                  <a:pt x="159" y="37"/>
                  <a:pt x="159" y="37"/>
                </a:cubicBezTo>
                <a:cubicBezTo>
                  <a:pt x="159" y="38"/>
                  <a:pt x="159" y="38"/>
                  <a:pt x="159" y="38"/>
                </a:cubicBezTo>
                <a:cubicBezTo>
                  <a:pt x="159" y="38"/>
                  <a:pt x="158" y="38"/>
                  <a:pt x="158" y="38"/>
                </a:cubicBezTo>
                <a:moveTo>
                  <a:pt x="130" y="38"/>
                </a:moveTo>
                <a:cubicBezTo>
                  <a:pt x="130" y="38"/>
                  <a:pt x="129" y="38"/>
                  <a:pt x="129" y="38"/>
                </a:cubicBezTo>
                <a:cubicBezTo>
                  <a:pt x="129" y="37"/>
                  <a:pt x="129" y="37"/>
                  <a:pt x="128" y="37"/>
                </a:cubicBezTo>
                <a:cubicBezTo>
                  <a:pt x="128" y="36"/>
                  <a:pt x="128" y="35"/>
                  <a:pt x="128" y="35"/>
                </a:cubicBezTo>
                <a:cubicBezTo>
                  <a:pt x="129" y="35"/>
                  <a:pt x="129" y="35"/>
                  <a:pt x="130" y="35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31" y="36"/>
                  <a:pt x="131" y="36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2" y="37"/>
                  <a:pt x="131" y="38"/>
                  <a:pt x="130" y="38"/>
                </a:cubicBezTo>
                <a:moveTo>
                  <a:pt x="153" y="34"/>
                </a:moveTo>
                <a:cubicBezTo>
                  <a:pt x="153" y="34"/>
                  <a:pt x="153" y="34"/>
                  <a:pt x="153" y="34"/>
                </a:cubicBezTo>
                <a:cubicBezTo>
                  <a:pt x="153" y="33"/>
                  <a:pt x="153" y="32"/>
                  <a:pt x="153" y="31"/>
                </a:cubicBezTo>
                <a:cubicBezTo>
                  <a:pt x="154" y="31"/>
                  <a:pt x="155" y="34"/>
                  <a:pt x="153" y="34"/>
                </a:cubicBezTo>
                <a:moveTo>
                  <a:pt x="36" y="30"/>
                </a:move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7" y="29"/>
                  <a:pt x="37" y="29"/>
                </a:cubicBezTo>
                <a:cubicBezTo>
                  <a:pt x="37" y="29"/>
                  <a:pt x="37" y="30"/>
                  <a:pt x="36" y="30"/>
                </a:cubicBezTo>
                <a:moveTo>
                  <a:pt x="62" y="25"/>
                </a:moveTo>
                <a:cubicBezTo>
                  <a:pt x="62" y="25"/>
                  <a:pt x="61" y="25"/>
                  <a:pt x="61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5"/>
                  <a:pt x="62" y="25"/>
                  <a:pt x="62" y="25"/>
                </a:cubicBezTo>
                <a:moveTo>
                  <a:pt x="72" y="28"/>
                </a:moveTo>
                <a:cubicBezTo>
                  <a:pt x="74" y="26"/>
                  <a:pt x="70" y="21"/>
                  <a:pt x="74" y="20"/>
                </a:cubicBezTo>
                <a:cubicBezTo>
                  <a:pt x="74" y="21"/>
                  <a:pt x="75" y="28"/>
                  <a:pt x="72" y="28"/>
                </a:cubicBezTo>
                <a:moveTo>
                  <a:pt x="138" y="21"/>
                </a:moveTo>
                <a:cubicBezTo>
                  <a:pt x="137" y="21"/>
                  <a:pt x="137" y="20"/>
                  <a:pt x="137" y="19"/>
                </a:cubicBezTo>
                <a:cubicBezTo>
                  <a:pt x="138" y="19"/>
                  <a:pt x="138" y="20"/>
                  <a:pt x="138" y="21"/>
                </a:cubicBezTo>
                <a:cubicBezTo>
                  <a:pt x="138" y="21"/>
                  <a:pt x="138" y="21"/>
                  <a:pt x="138" y="21"/>
                </a:cubicBezTo>
                <a:moveTo>
                  <a:pt x="54" y="19"/>
                </a:moveTo>
                <a:cubicBezTo>
                  <a:pt x="53" y="19"/>
                  <a:pt x="53" y="18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7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9"/>
                </a:cubicBezTo>
                <a:moveTo>
                  <a:pt x="60" y="15"/>
                </a:moveTo>
                <a:cubicBezTo>
                  <a:pt x="60" y="15"/>
                  <a:pt x="60" y="15"/>
                  <a:pt x="60" y="14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60" y="14"/>
                  <a:pt x="60" y="14"/>
                </a:cubicBezTo>
                <a:cubicBezTo>
                  <a:pt x="60" y="15"/>
                  <a:pt x="60" y="15"/>
                  <a:pt x="60" y="15"/>
                </a:cubicBezTo>
                <a:moveTo>
                  <a:pt x="122" y="13"/>
                </a:moveTo>
                <a:cubicBezTo>
                  <a:pt x="122" y="13"/>
                  <a:pt x="123" y="13"/>
                  <a:pt x="123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4" y="13"/>
                  <a:pt x="124" y="13"/>
                  <a:pt x="124" y="14"/>
                </a:cubicBezTo>
                <a:cubicBezTo>
                  <a:pt x="123" y="13"/>
                  <a:pt x="123" y="13"/>
                  <a:pt x="122" y="13"/>
                </a:cubicBezTo>
                <a:cubicBezTo>
                  <a:pt x="122" y="13"/>
                  <a:pt x="122" y="13"/>
                  <a:pt x="122" y="13"/>
                </a:cubicBezTo>
                <a:moveTo>
                  <a:pt x="108" y="9"/>
                </a:moveTo>
                <a:cubicBezTo>
                  <a:pt x="107" y="9"/>
                  <a:pt x="106" y="9"/>
                  <a:pt x="106" y="7"/>
                </a:cubicBezTo>
                <a:cubicBezTo>
                  <a:pt x="107" y="7"/>
                  <a:pt x="107" y="7"/>
                  <a:pt x="107" y="7"/>
                </a:cubicBezTo>
                <a:cubicBezTo>
                  <a:pt x="107" y="7"/>
                  <a:pt x="108" y="8"/>
                  <a:pt x="108" y="8"/>
                </a:cubicBezTo>
                <a:cubicBezTo>
                  <a:pt x="108" y="8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8" y="9"/>
                </a:cubicBezTo>
                <a:moveTo>
                  <a:pt x="112" y="7"/>
                </a:moveTo>
                <a:cubicBezTo>
                  <a:pt x="112" y="7"/>
                  <a:pt x="112" y="7"/>
                  <a:pt x="112" y="7"/>
                </a:cubicBezTo>
                <a:cubicBezTo>
                  <a:pt x="112" y="7"/>
                  <a:pt x="112" y="6"/>
                  <a:pt x="112" y="6"/>
                </a:cubicBezTo>
                <a:cubicBezTo>
                  <a:pt x="113" y="6"/>
                  <a:pt x="113" y="7"/>
                  <a:pt x="113" y="7"/>
                </a:cubicBezTo>
                <a:cubicBezTo>
                  <a:pt x="113" y="7"/>
                  <a:pt x="112" y="7"/>
                  <a:pt x="112" y="7"/>
                </a:cubicBezTo>
                <a:moveTo>
                  <a:pt x="102" y="10"/>
                </a:moveTo>
                <a:cubicBezTo>
                  <a:pt x="103" y="9"/>
                  <a:pt x="103" y="7"/>
                  <a:pt x="103" y="5"/>
                </a:cubicBezTo>
                <a:cubicBezTo>
                  <a:pt x="104" y="7"/>
                  <a:pt x="106" y="11"/>
                  <a:pt x="109" y="11"/>
                </a:cubicBezTo>
                <a:cubicBezTo>
                  <a:pt x="110" y="11"/>
                  <a:pt x="111" y="10"/>
                  <a:pt x="112" y="9"/>
                </a:cubicBezTo>
                <a:cubicBezTo>
                  <a:pt x="113" y="10"/>
                  <a:pt x="112" y="12"/>
                  <a:pt x="114" y="12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5" y="12"/>
                  <a:pt x="116" y="12"/>
                  <a:pt x="116" y="11"/>
                </a:cubicBezTo>
                <a:cubicBezTo>
                  <a:pt x="116" y="11"/>
                  <a:pt x="117" y="11"/>
                  <a:pt x="117" y="11"/>
                </a:cubicBezTo>
                <a:cubicBezTo>
                  <a:pt x="117" y="11"/>
                  <a:pt x="117" y="11"/>
                  <a:pt x="118" y="11"/>
                </a:cubicBezTo>
                <a:cubicBezTo>
                  <a:pt x="117" y="15"/>
                  <a:pt x="125" y="14"/>
                  <a:pt x="128" y="17"/>
                </a:cubicBezTo>
                <a:cubicBezTo>
                  <a:pt x="130" y="17"/>
                  <a:pt x="129" y="14"/>
                  <a:pt x="130" y="14"/>
                </a:cubicBezTo>
                <a:cubicBezTo>
                  <a:pt x="131" y="14"/>
                  <a:pt x="131" y="14"/>
                  <a:pt x="131" y="15"/>
                </a:cubicBezTo>
                <a:cubicBezTo>
                  <a:pt x="132" y="22"/>
                  <a:pt x="141" y="22"/>
                  <a:pt x="146" y="26"/>
                </a:cubicBezTo>
                <a:cubicBezTo>
                  <a:pt x="150" y="34"/>
                  <a:pt x="161" y="40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4" y="49"/>
                  <a:pt x="164" y="48"/>
                  <a:pt x="164" y="48"/>
                </a:cubicBezTo>
                <a:cubicBezTo>
                  <a:pt x="163" y="47"/>
                  <a:pt x="163" y="46"/>
                  <a:pt x="164" y="46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76" y="75"/>
                  <a:pt x="176" y="106"/>
                  <a:pt x="161" y="134"/>
                </a:cubicBezTo>
                <a:cubicBezTo>
                  <a:pt x="161" y="133"/>
                  <a:pt x="160" y="133"/>
                  <a:pt x="160" y="133"/>
                </a:cubicBezTo>
                <a:cubicBezTo>
                  <a:pt x="159" y="133"/>
                  <a:pt x="158" y="134"/>
                  <a:pt x="158" y="136"/>
                </a:cubicBezTo>
                <a:cubicBezTo>
                  <a:pt x="157" y="137"/>
                  <a:pt x="156" y="138"/>
                  <a:pt x="154" y="138"/>
                </a:cubicBezTo>
                <a:cubicBezTo>
                  <a:pt x="154" y="138"/>
                  <a:pt x="154" y="138"/>
                  <a:pt x="154" y="138"/>
                </a:cubicBezTo>
                <a:cubicBezTo>
                  <a:pt x="154" y="140"/>
                  <a:pt x="154" y="140"/>
                  <a:pt x="154" y="142"/>
                </a:cubicBezTo>
                <a:cubicBezTo>
                  <a:pt x="152" y="142"/>
                  <a:pt x="150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5"/>
                  <a:pt x="148" y="147"/>
                  <a:pt x="149" y="147"/>
                </a:cubicBezTo>
                <a:cubicBezTo>
                  <a:pt x="149" y="148"/>
                  <a:pt x="145" y="148"/>
                  <a:pt x="144" y="148"/>
                </a:cubicBezTo>
                <a:cubicBezTo>
                  <a:pt x="144" y="150"/>
                  <a:pt x="145" y="151"/>
                  <a:pt x="144" y="151"/>
                </a:cubicBezTo>
                <a:cubicBezTo>
                  <a:pt x="144" y="151"/>
                  <a:pt x="143" y="151"/>
                  <a:pt x="143" y="151"/>
                </a:cubicBezTo>
                <a:cubicBezTo>
                  <a:pt x="140" y="151"/>
                  <a:pt x="138" y="154"/>
                  <a:pt x="137" y="156"/>
                </a:cubicBezTo>
                <a:cubicBezTo>
                  <a:pt x="132" y="157"/>
                  <a:pt x="128" y="159"/>
                  <a:pt x="124" y="162"/>
                </a:cubicBezTo>
                <a:cubicBezTo>
                  <a:pt x="121" y="162"/>
                  <a:pt x="118" y="162"/>
                  <a:pt x="119" y="165"/>
                </a:cubicBezTo>
                <a:cubicBezTo>
                  <a:pt x="119" y="165"/>
                  <a:pt x="118" y="165"/>
                  <a:pt x="118" y="165"/>
                </a:cubicBezTo>
                <a:cubicBezTo>
                  <a:pt x="117" y="165"/>
                  <a:pt x="116" y="164"/>
                  <a:pt x="115" y="163"/>
                </a:cubicBezTo>
                <a:cubicBezTo>
                  <a:pt x="115" y="164"/>
                  <a:pt x="114" y="164"/>
                  <a:pt x="114" y="164"/>
                </a:cubicBezTo>
                <a:cubicBezTo>
                  <a:pt x="114" y="164"/>
                  <a:pt x="114" y="164"/>
                  <a:pt x="112" y="163"/>
                </a:cubicBezTo>
                <a:cubicBezTo>
                  <a:pt x="111" y="164"/>
                  <a:pt x="113" y="164"/>
                  <a:pt x="112" y="165"/>
                </a:cubicBezTo>
                <a:cubicBezTo>
                  <a:pt x="109" y="165"/>
                  <a:pt x="109" y="159"/>
                  <a:pt x="106" y="158"/>
                </a:cubicBezTo>
                <a:cubicBezTo>
                  <a:pt x="105" y="158"/>
                  <a:pt x="105" y="159"/>
                  <a:pt x="104" y="159"/>
                </a:cubicBezTo>
                <a:cubicBezTo>
                  <a:pt x="104" y="162"/>
                  <a:pt x="105" y="162"/>
                  <a:pt x="105" y="165"/>
                </a:cubicBezTo>
                <a:cubicBezTo>
                  <a:pt x="105" y="166"/>
                  <a:pt x="102" y="165"/>
                  <a:pt x="102" y="166"/>
                </a:cubicBezTo>
                <a:cubicBezTo>
                  <a:pt x="101" y="165"/>
                  <a:pt x="101" y="163"/>
                  <a:pt x="100" y="162"/>
                </a:cubicBezTo>
                <a:cubicBezTo>
                  <a:pt x="99" y="163"/>
                  <a:pt x="99" y="165"/>
                  <a:pt x="100" y="166"/>
                </a:cubicBezTo>
                <a:cubicBezTo>
                  <a:pt x="99" y="166"/>
                  <a:pt x="98" y="166"/>
                  <a:pt x="97" y="166"/>
                </a:cubicBezTo>
                <a:cubicBezTo>
                  <a:pt x="95" y="166"/>
                  <a:pt x="93" y="166"/>
                  <a:pt x="92" y="166"/>
                </a:cubicBezTo>
                <a:cubicBezTo>
                  <a:pt x="90" y="166"/>
                  <a:pt x="88" y="166"/>
                  <a:pt x="87" y="166"/>
                </a:cubicBezTo>
                <a:cubicBezTo>
                  <a:pt x="85" y="166"/>
                  <a:pt x="84" y="166"/>
                  <a:pt x="83" y="166"/>
                </a:cubicBezTo>
                <a:cubicBezTo>
                  <a:pt x="79" y="165"/>
                  <a:pt x="72" y="163"/>
                  <a:pt x="68" y="163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67" y="160"/>
                  <a:pt x="65" y="161"/>
                  <a:pt x="64" y="159"/>
                </a:cubicBezTo>
                <a:cubicBezTo>
                  <a:pt x="64" y="160"/>
                  <a:pt x="63" y="160"/>
                  <a:pt x="63" y="160"/>
                </a:cubicBezTo>
                <a:cubicBezTo>
                  <a:pt x="62" y="160"/>
                  <a:pt x="61" y="159"/>
                  <a:pt x="60" y="159"/>
                </a:cubicBezTo>
                <a:cubicBezTo>
                  <a:pt x="59" y="158"/>
                  <a:pt x="58" y="157"/>
                  <a:pt x="57" y="157"/>
                </a:cubicBezTo>
                <a:cubicBezTo>
                  <a:pt x="56" y="157"/>
                  <a:pt x="56" y="157"/>
                  <a:pt x="56" y="157"/>
                </a:cubicBezTo>
                <a:cubicBezTo>
                  <a:pt x="56" y="156"/>
                  <a:pt x="56" y="155"/>
                  <a:pt x="55" y="155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4" y="154"/>
                  <a:pt x="54" y="155"/>
                  <a:pt x="54" y="155"/>
                </a:cubicBezTo>
                <a:cubicBezTo>
                  <a:pt x="54" y="155"/>
                  <a:pt x="53" y="155"/>
                  <a:pt x="53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4" y="153"/>
                  <a:pt x="53" y="154"/>
                  <a:pt x="52" y="152"/>
                </a:cubicBezTo>
                <a:cubicBezTo>
                  <a:pt x="51" y="152"/>
                  <a:pt x="53" y="153"/>
                  <a:pt x="52" y="154"/>
                </a:cubicBezTo>
                <a:cubicBezTo>
                  <a:pt x="40" y="149"/>
                  <a:pt x="32" y="136"/>
                  <a:pt x="26" y="130"/>
                </a:cubicBezTo>
                <a:cubicBezTo>
                  <a:pt x="14" y="111"/>
                  <a:pt x="12" y="78"/>
                  <a:pt x="20" y="55"/>
                </a:cubicBezTo>
                <a:cubicBezTo>
                  <a:pt x="24" y="53"/>
                  <a:pt x="28" y="46"/>
                  <a:pt x="28" y="43"/>
                </a:cubicBezTo>
                <a:cubicBezTo>
                  <a:pt x="28" y="42"/>
                  <a:pt x="28" y="42"/>
                  <a:pt x="28" y="42"/>
                </a:cubicBezTo>
                <a:cubicBezTo>
                  <a:pt x="29" y="42"/>
                  <a:pt x="29" y="42"/>
                  <a:pt x="30" y="43"/>
                </a:cubicBezTo>
                <a:cubicBezTo>
                  <a:pt x="35" y="35"/>
                  <a:pt x="42" y="30"/>
                  <a:pt x="48" y="23"/>
                </a:cubicBezTo>
                <a:cubicBezTo>
                  <a:pt x="48" y="23"/>
                  <a:pt x="48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50" y="21"/>
                  <a:pt x="50" y="19"/>
                </a:cubicBezTo>
                <a:cubicBezTo>
                  <a:pt x="50" y="19"/>
                  <a:pt x="51" y="20"/>
                  <a:pt x="52" y="20"/>
                </a:cubicBezTo>
                <a:cubicBezTo>
                  <a:pt x="57" y="20"/>
                  <a:pt x="61" y="17"/>
                  <a:pt x="63" y="14"/>
                </a:cubicBezTo>
                <a:cubicBezTo>
                  <a:pt x="64" y="14"/>
                  <a:pt x="64" y="14"/>
                  <a:pt x="65" y="14"/>
                </a:cubicBezTo>
                <a:cubicBezTo>
                  <a:pt x="66" y="14"/>
                  <a:pt x="66" y="14"/>
                  <a:pt x="68" y="14"/>
                </a:cubicBezTo>
                <a:cubicBezTo>
                  <a:pt x="68" y="12"/>
                  <a:pt x="68" y="11"/>
                  <a:pt x="68" y="11"/>
                </a:cubicBezTo>
                <a:cubicBezTo>
                  <a:pt x="70" y="11"/>
                  <a:pt x="72" y="11"/>
                  <a:pt x="75" y="11"/>
                </a:cubicBezTo>
                <a:cubicBezTo>
                  <a:pt x="78" y="11"/>
                  <a:pt x="81" y="11"/>
                  <a:pt x="81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3" y="8"/>
                  <a:pt x="83" y="8"/>
                </a:cubicBezTo>
                <a:cubicBezTo>
                  <a:pt x="83" y="8"/>
                  <a:pt x="83" y="8"/>
                  <a:pt x="83" y="8"/>
                </a:cubicBezTo>
                <a:cubicBezTo>
                  <a:pt x="84" y="8"/>
                  <a:pt x="84" y="8"/>
                  <a:pt x="85" y="7"/>
                </a:cubicBezTo>
                <a:cubicBezTo>
                  <a:pt x="85" y="8"/>
                  <a:pt x="84" y="8"/>
                  <a:pt x="84" y="9"/>
                </a:cubicBezTo>
                <a:cubicBezTo>
                  <a:pt x="85" y="9"/>
                  <a:pt x="86" y="9"/>
                  <a:pt x="87" y="9"/>
                </a:cubicBezTo>
                <a:cubicBezTo>
                  <a:pt x="86" y="8"/>
                  <a:pt x="88" y="6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89" y="6"/>
                  <a:pt x="89" y="7"/>
                  <a:pt x="90" y="7"/>
                </a:cubicBezTo>
                <a:cubicBezTo>
                  <a:pt x="90" y="7"/>
                  <a:pt x="91" y="7"/>
                  <a:pt x="91" y="7"/>
                </a:cubicBezTo>
                <a:cubicBezTo>
                  <a:pt x="91" y="7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7"/>
                  <a:pt x="92" y="8"/>
                  <a:pt x="92" y="9"/>
                </a:cubicBezTo>
                <a:cubicBezTo>
                  <a:pt x="93" y="9"/>
                  <a:pt x="94" y="9"/>
                  <a:pt x="96" y="10"/>
                </a:cubicBezTo>
                <a:cubicBezTo>
                  <a:pt x="97" y="10"/>
                  <a:pt x="96" y="6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8"/>
                  <a:pt x="97" y="8"/>
                  <a:pt x="98" y="10"/>
                </a:cubicBezTo>
                <a:cubicBezTo>
                  <a:pt x="98" y="9"/>
                  <a:pt x="100" y="9"/>
                  <a:pt x="100" y="7"/>
                </a:cubicBezTo>
                <a:cubicBezTo>
                  <a:pt x="100" y="8"/>
                  <a:pt x="100" y="10"/>
                  <a:pt x="102" y="10"/>
                </a:cubicBezTo>
                <a:moveTo>
                  <a:pt x="93" y="6"/>
                </a:moveTo>
                <a:cubicBezTo>
                  <a:pt x="93" y="6"/>
                  <a:pt x="93" y="6"/>
                  <a:pt x="92" y="6"/>
                </a:cubicBezTo>
                <a:cubicBezTo>
                  <a:pt x="92" y="6"/>
                  <a:pt x="93" y="5"/>
                  <a:pt x="93" y="5"/>
                </a:cubicBezTo>
                <a:cubicBezTo>
                  <a:pt x="94" y="5"/>
                  <a:pt x="94" y="6"/>
                  <a:pt x="94" y="6"/>
                </a:cubicBezTo>
                <a:cubicBezTo>
                  <a:pt x="93" y="6"/>
                  <a:pt x="93" y="6"/>
                  <a:pt x="93" y="6"/>
                </a:cubicBezTo>
                <a:moveTo>
                  <a:pt x="82" y="0"/>
                </a:moveTo>
                <a:cubicBezTo>
                  <a:pt x="82" y="1"/>
                  <a:pt x="82" y="2"/>
                  <a:pt x="83" y="2"/>
                </a:cubicBezTo>
                <a:cubicBezTo>
                  <a:pt x="83" y="1"/>
                  <a:pt x="83" y="0"/>
                  <a:pt x="82" y="0"/>
                </a:cubicBezTo>
              </a:path>
            </a:pathLst>
          </a:custGeom>
          <a:solidFill>
            <a:schemeClr val="tx1">
              <a:alpha val="2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156" name="淘宝店chenying0907 2"/>
          <p:cNvGrpSpPr/>
          <p:nvPr/>
        </p:nvGrpSpPr>
        <p:grpSpPr bwMode="auto">
          <a:xfrm>
            <a:off x="2590507" y="237490"/>
            <a:ext cx="7044690" cy="1123950"/>
            <a:chOff x="7173" y="-381"/>
            <a:chExt cx="6314549" cy="1236248"/>
          </a:xfrm>
        </p:grpSpPr>
        <p:pic>
          <p:nvPicPr>
            <p:cNvPr id="6158" name="淘宝店chenying0907 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3" y="-381"/>
              <a:ext cx="6314549" cy="1236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9" name="淘宝店chenying0907 5"/>
            <p:cNvSpPr txBox="1">
              <a:spLocks noChangeArrowheads="1"/>
            </p:cNvSpPr>
            <p:nvPr/>
          </p:nvSpPr>
          <p:spPr bwMode="auto">
            <a:xfrm>
              <a:off x="208665" y="364906"/>
              <a:ext cx="5909858" cy="506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Identify alliteration in </a:t>
              </a:r>
              <a:r>
                <a:rPr lang="en-US" altLang="zh-CN" sz="2400" dirty="0">
                  <a:solidFill>
                    <a:srgbClr val="2C2710"/>
                  </a:solidFill>
                  <a:latin typeface="Segoe Script" pitchFamily="34" charset="0"/>
                  <a:ea typeface="方正清刻本悦宋简体" panose="02010600030101010101" pitchFamily="2" charset="-122"/>
                </a:rPr>
                <a:t>Alice in Wonderland</a:t>
              </a:r>
            </a:p>
          </p:txBody>
        </p:sp>
      </p:grpSp>
      <p:pic>
        <p:nvPicPr>
          <p:cNvPr id="6154" name="图片 35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 flipH="1">
            <a:off x="9141792" y="4061011"/>
            <a:ext cx="3567494" cy="253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82" name="淘宝店chenying0907 25"/>
          <p:cNvSpPr>
            <a:spLocks noChangeArrowheads="1"/>
          </p:cNvSpPr>
          <p:nvPr/>
        </p:nvSpPr>
        <p:spPr bwMode="auto">
          <a:xfrm>
            <a:off x="2632741" y="2535521"/>
            <a:ext cx="6238151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 dirty="0" smtClean="0">
                <a:latin typeface="Segoe Print" panose="02000600000000000000" pitchFamily="2" charset="0"/>
              </a:rPr>
              <a:t>Alice: I've been shrunk, </a:t>
            </a:r>
            <a:r>
              <a:rPr lang="en-US" sz="28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s</a:t>
            </a:r>
            <a:r>
              <a:rPr lang="en-US" sz="2800" dirty="0" smtClean="0">
                <a:latin typeface="Segoe Print" panose="02000600000000000000" pitchFamily="2" charset="0"/>
              </a:rPr>
              <a:t>tretched, </a:t>
            </a:r>
            <a:r>
              <a:rPr lang="en-US" sz="28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s</a:t>
            </a:r>
            <a:r>
              <a:rPr lang="en-US" sz="2800" dirty="0" smtClean="0">
                <a:latin typeface="Segoe Print" panose="02000600000000000000" pitchFamily="2" charset="0"/>
              </a:rPr>
              <a:t>cratched and </a:t>
            </a:r>
            <a:r>
              <a:rPr lang="en-US" sz="28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s</a:t>
            </a:r>
            <a:r>
              <a:rPr lang="en-US" sz="2800" dirty="0" smtClean="0">
                <a:latin typeface="Segoe Print" panose="02000600000000000000" pitchFamily="2" charset="0"/>
              </a:rPr>
              <a:t>tuffed into a teapot.</a:t>
            </a:r>
            <a:endParaRPr lang="en-US" sz="2800" dirty="0">
              <a:solidFill>
                <a:srgbClr val="574F1F"/>
              </a:solidFill>
              <a:latin typeface="Segoe Print" panose="02000600000000000000" pitchFamily="2" charset="0"/>
              <a:ea typeface="微软雅黑" panose="020B0503020204020204" pitchFamily="34" charset="-122"/>
            </a:endParaRPr>
          </a:p>
        </p:txBody>
      </p:sp>
      <p:pic>
        <p:nvPicPr>
          <p:cNvPr id="15" name="图片 14" descr="38ed786fddafdb12d8789cad7ed4e7a5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217395">
            <a:off x="9104126" y="1149552"/>
            <a:ext cx="2406147" cy="29147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淘宝店chenying0907 244"/>
          <p:cNvGrpSpPr/>
          <p:nvPr/>
        </p:nvGrpSpPr>
        <p:grpSpPr bwMode="auto">
          <a:xfrm>
            <a:off x="1492250" y="1897063"/>
            <a:ext cx="3398838" cy="3606800"/>
            <a:chOff x="0" y="0"/>
            <a:chExt cx="3398534" cy="3606693"/>
          </a:xfrm>
        </p:grpSpPr>
        <p:grpSp>
          <p:nvGrpSpPr>
            <p:cNvPr id="11286" name="淘宝店chenying0907 27"/>
            <p:cNvGrpSpPr/>
            <p:nvPr/>
          </p:nvGrpSpPr>
          <p:grpSpPr bwMode="auto">
            <a:xfrm>
              <a:off x="0" y="0"/>
              <a:ext cx="3398534" cy="3398530"/>
              <a:chOff x="0" y="0"/>
              <a:chExt cx="3096472" cy="3096470"/>
            </a:xfrm>
          </p:grpSpPr>
          <p:sp>
            <p:nvSpPr>
              <p:cNvPr id="11295" name="淘宝店chenying0907 28"/>
              <p:cNvSpPr>
                <a:spLocks noChangeArrowheads="1"/>
              </p:cNvSpPr>
              <p:nvPr/>
            </p:nvSpPr>
            <p:spPr bwMode="auto">
              <a:xfrm>
                <a:off x="133057" y="133065"/>
                <a:ext cx="2830358" cy="28305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1296" name="淘宝店chenying0907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472" cy="30966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pic>
          <p:nvPicPr>
            <p:cNvPr id="11287" name="淘宝店chenying0907 1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3812" y="560166"/>
              <a:ext cx="2688357" cy="246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1291" name="淘宝店chenying0907 241"/>
            <p:cNvCxnSpPr>
              <a:cxnSpLocks noChangeShapeType="1"/>
            </p:cNvCxnSpPr>
            <p:nvPr/>
          </p:nvCxnSpPr>
          <p:spPr bwMode="auto">
            <a:xfrm>
              <a:off x="557163" y="3606693"/>
              <a:ext cx="247628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70" name="淘宝店chenying0907 568"/>
          <p:cNvGrpSpPr/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pic>
          <p:nvPicPr>
            <p:cNvPr id="11272" name="淘宝店chenying0907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3" name="淘宝店chenying0907 571"/>
            <p:cNvSpPr txBox="1">
              <a:spLocks noChangeArrowheads="1"/>
            </p:cNvSpPr>
            <p:nvPr/>
          </p:nvSpPr>
          <p:spPr bwMode="auto">
            <a:xfrm>
              <a:off x="2090516" y="431121"/>
              <a:ext cx="2187721" cy="46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Language Effect</a:t>
              </a:r>
              <a:endParaRPr lang="zh-CN" altLang="en-US" sz="24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10650">
            <a:off x="701091" y="3464209"/>
            <a:ext cx="2330325" cy="1654531"/>
          </a:xfrm>
          <a:prstGeom prst="rect">
            <a:avLst/>
          </a:prstGeom>
        </p:spPr>
      </p:pic>
      <p:sp>
        <p:nvSpPr>
          <p:cNvPr id="34" name="Rectangle 3"/>
          <p:cNvSpPr txBox="1">
            <a:spLocks noChangeArrowheads="1"/>
          </p:cNvSpPr>
          <p:nvPr/>
        </p:nvSpPr>
        <p:spPr bwMode="auto">
          <a:xfrm>
            <a:off x="4967785" y="2127322"/>
            <a:ext cx="6919415" cy="3754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3000" dirty="0">
                <a:latin typeface="Segoe Print" panose="02000600000000000000" pitchFamily="2" charset="0"/>
              </a:rPr>
              <a:t>Add rhyme in the context.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3000" dirty="0">
              <a:latin typeface="Segoe Print" panose="02000600000000000000" pitchFamily="2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3000" dirty="0" smtClean="0">
                <a:latin typeface="Segoe Print" panose="02000600000000000000" pitchFamily="2" charset="0"/>
              </a:rPr>
              <a:t>Get </a:t>
            </a:r>
            <a:r>
              <a:rPr lang="en-US" altLang="zh-CN" sz="3000" dirty="0">
                <a:latin typeface="Segoe Print" panose="02000600000000000000" pitchFamily="2" charset="0"/>
              </a:rPr>
              <a:t>musical effects.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3000" dirty="0">
              <a:latin typeface="Segoe Print" panose="02000600000000000000" pitchFamily="2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3000" dirty="0">
                <a:latin typeface="Segoe Print" panose="02000600000000000000" pitchFamily="2" charset="0"/>
              </a:rPr>
              <a:t>Leave the readers or audience deep impression.</a:t>
            </a:r>
            <a:endParaRPr lang="zh-CN" altLang="en-US" sz="3000" dirty="0">
              <a:latin typeface="Segoe Print" panose="02000600000000000000" pitchFamily="2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3494881">
            <a:off x="7022563" y="2603392"/>
            <a:ext cx="2475220" cy="351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592331" y="1088937"/>
            <a:ext cx="4125499" cy="33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971883">
            <a:off x="2817691" y="3018826"/>
            <a:ext cx="2475220" cy="351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831111" flipH="1">
            <a:off x="5036191" y="348133"/>
            <a:ext cx="3834595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3" name="淘宝店chenying0907 8"/>
          <p:cNvSpPr>
            <a:spLocks noChangeArrowheads="1"/>
          </p:cNvSpPr>
          <p:nvPr/>
        </p:nvSpPr>
        <p:spPr bwMode="auto">
          <a:xfrm>
            <a:off x="3725839" y="1400174"/>
            <a:ext cx="4926841" cy="4305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DFBE9"/>
              </a:solidFill>
            </a:endParaRPr>
          </a:p>
        </p:txBody>
      </p:sp>
      <p:sp>
        <p:nvSpPr>
          <p:cNvPr id="12304" name="淘宝店chenying0907 9"/>
          <p:cNvSpPr>
            <a:spLocks noChangeArrowheads="1"/>
          </p:cNvSpPr>
          <p:nvPr/>
        </p:nvSpPr>
        <p:spPr bwMode="auto">
          <a:xfrm>
            <a:off x="3534769" y="1196975"/>
            <a:ext cx="5295331" cy="4711700"/>
          </a:xfrm>
          <a:prstGeom prst="ellipse">
            <a:avLst/>
          </a:prstGeom>
          <a:noFill/>
          <a:ln w="762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DFBE9"/>
              </a:solidFill>
            </a:endParaRPr>
          </a:p>
        </p:txBody>
      </p:sp>
      <p:sp>
        <p:nvSpPr>
          <p:cNvPr id="12294" name="淘宝店chenying0907 10"/>
          <p:cNvSpPr txBox="1">
            <a:spLocks noChangeArrowheads="1"/>
          </p:cNvSpPr>
          <p:nvPr/>
        </p:nvSpPr>
        <p:spPr bwMode="auto">
          <a:xfrm>
            <a:off x="4973934" y="1732257"/>
            <a:ext cx="22733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1" hangingPunct="1">
              <a:defRPr sz="3200">
                <a:latin typeface="Kunstler Script" panose="030304020206070D0D06" pitchFamily="66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r>
              <a:rPr lang="en-US" altLang="zh-CN" dirty="0"/>
              <a:t>Small Title Here</a:t>
            </a:r>
            <a:endParaRPr lang="zh-CN" altLang="en-US" dirty="0"/>
          </a:p>
        </p:txBody>
      </p:sp>
      <p:sp>
        <p:nvSpPr>
          <p:cNvPr id="12295" name="淘宝店chenying0907 11"/>
          <p:cNvSpPr txBox="1">
            <a:spLocks noChangeArrowheads="1"/>
          </p:cNvSpPr>
          <p:nvPr/>
        </p:nvSpPr>
        <p:spPr bwMode="auto">
          <a:xfrm>
            <a:off x="3872561" y="2389554"/>
            <a:ext cx="4727627" cy="197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Alliteration in Composing</a:t>
            </a:r>
          </a:p>
          <a:p>
            <a:pPr algn="ctr"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and Translating</a:t>
            </a:r>
            <a:endParaRPr lang="zh-CN" altLang="en-US" sz="2800" b="1" dirty="0">
              <a:latin typeface="Segoe Print" panose="02000600000000000000" pitchFamily="2" charset="0"/>
              <a:ea typeface="方正清刻本悦宋简体" panose="02010600030101010101" pitchFamily="2" charset="-122"/>
            </a:endParaRPr>
          </a:p>
        </p:txBody>
      </p:sp>
      <p:grpSp>
        <p:nvGrpSpPr>
          <p:cNvPr id="12296" name="淘宝店chenying0907 12"/>
          <p:cNvGrpSpPr/>
          <p:nvPr/>
        </p:nvGrpSpPr>
        <p:grpSpPr bwMode="auto">
          <a:xfrm flipV="1">
            <a:off x="5483740" y="4638769"/>
            <a:ext cx="1352550" cy="387350"/>
            <a:chOff x="0" y="0"/>
            <a:chExt cx="1395412" cy="400050"/>
          </a:xfrm>
        </p:grpSpPr>
        <p:sp>
          <p:nvSpPr>
            <p:cNvPr id="12298" name="淘宝店chenying0907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9" name="淘宝店chenying0907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0" name="淘宝店chenying0907 1334"/>
            <p:cNvSpPr/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1" name="淘宝店chenying0907 1335"/>
            <p:cNvSpPr/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淘宝店chenying0907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1"/>
          <p:cNvGrpSpPr/>
          <p:nvPr/>
        </p:nvGrpSpPr>
        <p:grpSpPr bwMode="auto">
          <a:xfrm>
            <a:off x="709685" y="1433016"/>
            <a:ext cx="3616656" cy="3684894"/>
            <a:chOff x="-114695" y="-1021567"/>
            <a:chExt cx="3465479" cy="3018550"/>
          </a:xfrm>
        </p:grpSpPr>
        <p:pic>
          <p:nvPicPr>
            <p:cNvPr id="9257" name="图片 25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9173" y="-1021567"/>
              <a:ext cx="2641611" cy="2557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淘宝店chenying0907 244"/>
            <p:cNvGrpSpPr/>
            <p:nvPr/>
          </p:nvGrpSpPr>
          <p:grpSpPr bwMode="auto">
            <a:xfrm>
              <a:off x="-114695" y="-239096"/>
              <a:ext cx="2863926" cy="2236079"/>
              <a:chOff x="-442839" y="-239096"/>
              <a:chExt cx="2863926" cy="2236079"/>
            </a:xfrm>
          </p:grpSpPr>
          <p:sp>
            <p:nvSpPr>
              <p:cNvPr id="9267" name="淘宝店chenying0907 182"/>
              <p:cNvSpPr>
                <a:spLocks noChangeArrowheads="1"/>
              </p:cNvSpPr>
              <p:nvPr/>
            </p:nvSpPr>
            <p:spPr bwMode="auto">
              <a:xfrm>
                <a:off x="-442839" y="-239096"/>
                <a:ext cx="2863926" cy="2224343"/>
              </a:xfrm>
              <a:prstGeom prst="ellipse">
                <a:avLst/>
              </a:prstGeom>
              <a:noFill/>
              <a:ln w="38100">
                <a:solidFill>
                  <a:srgbClr val="FFFF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pic>
            <p:nvPicPr>
              <p:cNvPr id="9263" name="淘宝店chenying0907 163"/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142" y="1686121"/>
                <a:ext cx="1151856" cy="310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5" name="淘宝店chenying0907 2"/>
          <p:cNvGrpSpPr/>
          <p:nvPr/>
        </p:nvGrpSpPr>
        <p:grpSpPr bwMode="auto">
          <a:xfrm>
            <a:off x="4667532" y="1457475"/>
            <a:ext cx="3148467" cy="3810561"/>
            <a:chOff x="-267541" y="-946126"/>
            <a:chExt cx="3147764" cy="3767570"/>
          </a:xfrm>
        </p:grpSpPr>
        <p:pic>
          <p:nvPicPr>
            <p:cNvPr id="9247" name="图片 25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37755" flipH="1">
              <a:off x="3582" y="-946126"/>
              <a:ext cx="2876641" cy="2143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56" name="淘宝店chenying0907 15"/>
            <p:cNvSpPr>
              <a:spLocks noChangeArrowheads="1"/>
            </p:cNvSpPr>
            <p:nvPr/>
          </p:nvSpPr>
          <p:spPr bwMode="auto">
            <a:xfrm>
              <a:off x="-267541" y="153963"/>
              <a:ext cx="2892681" cy="2667481"/>
            </a:xfrm>
            <a:prstGeom prst="ellipse">
              <a:avLst/>
            </a:prstGeom>
            <a:noFill/>
            <a:ln w="38100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/>
            </a:p>
          </p:txBody>
        </p:sp>
      </p:grpSp>
      <p:grpSp>
        <p:nvGrpSpPr>
          <p:cNvPr id="7" name="淘宝店chenying0907 3"/>
          <p:cNvGrpSpPr/>
          <p:nvPr/>
        </p:nvGrpSpPr>
        <p:grpSpPr bwMode="auto">
          <a:xfrm>
            <a:off x="8441055" y="1661160"/>
            <a:ext cx="3339465" cy="3606800"/>
            <a:chOff x="239294" y="-752958"/>
            <a:chExt cx="3683282" cy="3607276"/>
          </a:xfrm>
        </p:grpSpPr>
        <p:pic>
          <p:nvPicPr>
            <p:cNvPr id="9237" name="图片 26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310795" flipH="1">
              <a:off x="1676742" y="-752958"/>
              <a:ext cx="2245834" cy="2855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淘宝店chenying0907 242"/>
            <p:cNvGrpSpPr/>
            <p:nvPr/>
          </p:nvGrpSpPr>
          <p:grpSpPr bwMode="auto">
            <a:xfrm>
              <a:off x="239294" y="124387"/>
              <a:ext cx="3329143" cy="2729931"/>
              <a:chOff x="-181554" y="-103356"/>
              <a:chExt cx="3329143" cy="2729932"/>
            </a:xfrm>
          </p:grpSpPr>
          <p:sp>
            <p:nvSpPr>
              <p:cNvPr id="9246" name="淘宝店chenying0907 201"/>
              <p:cNvSpPr>
                <a:spLocks noChangeArrowheads="1"/>
              </p:cNvSpPr>
              <p:nvPr/>
            </p:nvSpPr>
            <p:spPr bwMode="auto">
              <a:xfrm>
                <a:off x="-181554" y="-103356"/>
                <a:ext cx="3329143" cy="2729932"/>
              </a:xfrm>
              <a:prstGeom prst="ellipse">
                <a:avLst/>
              </a:prstGeom>
              <a:noFill/>
              <a:ln w="38100">
                <a:solidFill>
                  <a:srgbClr val="FFFF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ln w="38100">
                    <a:solidFill>
                      <a:schemeClr val="accent1">
                        <a:lumMod val="75000"/>
                      </a:schemeClr>
                    </a:solidFill>
                  </a:ln>
                  <a:solidFill>
                    <a:srgbClr val="FDFBE9"/>
                  </a:solidFill>
                </a:endParaRPr>
              </a:p>
            </p:txBody>
          </p:sp>
          <p:pic>
            <p:nvPicPr>
              <p:cNvPr id="9243" name="淘宝店chenying0907 203"/>
              <p:cNvPicPr>
                <a:picLocks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5861" y="1685841"/>
                <a:ext cx="1152068" cy="3109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0" name="淘宝店chenying0907 263"/>
          <p:cNvGrpSpPr/>
          <p:nvPr/>
        </p:nvGrpSpPr>
        <p:grpSpPr bwMode="auto">
          <a:xfrm>
            <a:off x="2398259" y="237744"/>
            <a:ext cx="7351051" cy="1195271"/>
            <a:chOff x="-517905" y="-381"/>
            <a:chExt cx="7349996" cy="1444385"/>
          </a:xfrm>
        </p:grpSpPr>
        <p:pic>
          <p:nvPicPr>
            <p:cNvPr id="9225" name="淘宝店chenying0907 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6" name="淘宝店chenying0907 266"/>
            <p:cNvSpPr txBox="1">
              <a:spLocks noChangeArrowheads="1"/>
            </p:cNvSpPr>
            <p:nvPr/>
          </p:nvSpPr>
          <p:spPr bwMode="auto">
            <a:xfrm>
              <a:off x="-517905" y="473712"/>
              <a:ext cx="7349996" cy="632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Characters in </a:t>
              </a:r>
              <a:r>
                <a:rPr lang="en-US" altLang="zh-CN" sz="2800" dirty="0" smtClean="0">
                  <a:solidFill>
                    <a:srgbClr val="2C2710"/>
                  </a:solidFill>
                  <a:latin typeface="Segoe Script" panose="020B0504020000000003" pitchFamily="34" charset="0"/>
                  <a:ea typeface="方正清刻本悦宋简体" panose="02010600030101010101" pitchFamily="2" charset="-122"/>
                </a:rPr>
                <a:t>A Dream in Red Mansions</a:t>
              </a:r>
              <a:endParaRPr lang="zh-CN" altLang="en-US" sz="2800" dirty="0">
                <a:solidFill>
                  <a:srgbClr val="2C2710"/>
                </a:solidFill>
                <a:latin typeface="Segoe Script" panose="020B0504020000000003" pitchFamily="34" charset="0"/>
                <a:ea typeface="方正清刻本悦宋简体" panose="02010600030101010101" pitchFamily="2" charset="-122"/>
              </a:endParaRPr>
            </a:p>
          </p:txBody>
        </p:sp>
      </p:grpSp>
      <p:pic>
        <p:nvPicPr>
          <p:cNvPr id="24" name="图片 23" descr="贾宝玉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18867" y="2388358"/>
            <a:ext cx="2838733" cy="305709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5" name="图片 24" descr="林黛玉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766873" y="2428923"/>
            <a:ext cx="2985056" cy="30438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6" name="图片 25" descr="薛宝钗.jpg"/>
          <p:cNvPicPr>
            <a:picLocks noChangeAspect="1"/>
          </p:cNvPicPr>
          <p:nvPr/>
        </p:nvPicPr>
        <p:blipFill>
          <a:blip r:embed="rId11" cstate="print"/>
          <a:srcRect r="19645"/>
          <a:stretch>
            <a:fillRect/>
          </a:stretch>
        </p:blipFill>
        <p:spPr>
          <a:xfrm>
            <a:off x="8529852" y="2538484"/>
            <a:ext cx="2817702" cy="294791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26" name="淘宝店chenying0907 1205"/>
          <p:cNvGrpSpPr>
            <a:grpSpLocks noChangeAspect="1"/>
          </p:cNvGrpSpPr>
          <p:nvPr/>
        </p:nvGrpSpPr>
        <p:grpSpPr bwMode="auto">
          <a:xfrm flipH="1">
            <a:off x="556288" y="1658216"/>
            <a:ext cx="5041021" cy="4347616"/>
            <a:chOff x="-131062" y="-684772"/>
            <a:chExt cx="6224308" cy="5366506"/>
          </a:xfrm>
        </p:grpSpPr>
        <p:pic>
          <p:nvPicPr>
            <p:cNvPr id="13328" name="图片 24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989682" flipH="1">
              <a:off x="3260767" y="1245308"/>
              <a:ext cx="2832479" cy="3436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29" name="淘宝店chenying0907 1204"/>
            <p:cNvGrpSpPr>
              <a:grpSpLocks noChangeAspect="1"/>
            </p:cNvGrpSpPr>
            <p:nvPr/>
          </p:nvGrpSpPr>
          <p:grpSpPr bwMode="auto">
            <a:xfrm>
              <a:off x="-131062" y="-684772"/>
              <a:ext cx="5520708" cy="4189920"/>
              <a:chOff x="-259426" y="-1355444"/>
              <a:chExt cx="10927741" cy="8293565"/>
            </a:xfrm>
          </p:grpSpPr>
          <p:pic>
            <p:nvPicPr>
              <p:cNvPr id="13330" name="图片 24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589434">
                <a:off x="-1272261" y="960678"/>
                <a:ext cx="6990278" cy="4964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31" name="图片 24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21211091" flipH="1">
                <a:off x="6663474" y="-1355444"/>
                <a:ext cx="4004841" cy="5631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3322" name="淘宝店chenying0907 23"/>
          <p:cNvSpPr txBox="1">
            <a:spLocks noChangeArrowheads="1"/>
          </p:cNvSpPr>
          <p:nvPr/>
        </p:nvSpPr>
        <p:spPr bwMode="auto">
          <a:xfrm>
            <a:off x="5977130" y="3321255"/>
            <a:ext cx="4677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Sincere and sympathetic</a:t>
            </a:r>
            <a:endParaRPr lang="zh-CN" altLang="en-US" sz="2800" b="1" dirty="0">
              <a:latin typeface="Segoe Print" panose="02000600000000000000" pitchFamily="2" charset="0"/>
              <a:ea typeface="方正清刻本悦宋简体" panose="02010600030101010101" pitchFamily="2" charset="-122"/>
            </a:endParaRPr>
          </a:p>
        </p:txBody>
      </p:sp>
      <p:grpSp>
        <p:nvGrpSpPr>
          <p:cNvPr id="13318" name="淘宝店chenying0907 257"/>
          <p:cNvGrpSpPr/>
          <p:nvPr/>
        </p:nvGrpSpPr>
        <p:grpSpPr bwMode="auto">
          <a:xfrm>
            <a:off x="2913888" y="237744"/>
            <a:ext cx="6315456" cy="1249862"/>
            <a:chOff x="-2350" y="-381"/>
            <a:chExt cx="6314549" cy="1444385"/>
          </a:xfrm>
        </p:grpSpPr>
        <p:pic>
          <p:nvPicPr>
            <p:cNvPr id="13320" name="淘宝店chenying0907 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1" name="淘宝店chenying0907 260"/>
            <p:cNvSpPr txBox="1">
              <a:spLocks noChangeArrowheads="1"/>
            </p:cNvSpPr>
            <p:nvPr/>
          </p:nvSpPr>
          <p:spPr bwMode="auto">
            <a:xfrm>
              <a:off x="1478064" y="385565"/>
              <a:ext cx="3330755" cy="53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Composing</a:t>
              </a:r>
              <a:endParaRPr lang="zh-CN" altLang="en-US" sz="24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sp>
        <p:nvSpPr>
          <p:cNvPr id="2" name="淘宝店chenying0907 1"/>
          <p:cNvSpPr/>
          <p:nvPr/>
        </p:nvSpPr>
        <p:spPr bwMode="auto">
          <a:xfrm>
            <a:off x="1627277" y="2577488"/>
            <a:ext cx="3008223" cy="305833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 w="254000" cap="flat" cmpd="sng" algn="ctr">
            <a:solidFill>
              <a:srgbClr val="FFFFFF">
                <a:alpha val="69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9" name="图片 18" descr="贾宝玉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645285" y="2496820"/>
            <a:ext cx="2971800" cy="313880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淘宝店chenying0907 1205"/>
          <p:cNvGrpSpPr>
            <a:grpSpLocks noChangeAspect="1"/>
          </p:cNvGrpSpPr>
          <p:nvPr/>
        </p:nvGrpSpPr>
        <p:grpSpPr bwMode="auto">
          <a:xfrm flipH="1">
            <a:off x="542640" y="1521738"/>
            <a:ext cx="5041021" cy="4347616"/>
            <a:chOff x="-131062" y="-684772"/>
            <a:chExt cx="6224308" cy="5366506"/>
          </a:xfrm>
        </p:grpSpPr>
        <p:pic>
          <p:nvPicPr>
            <p:cNvPr id="13328" name="图片 24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989682" flipH="1">
              <a:off x="3260767" y="1245308"/>
              <a:ext cx="2832479" cy="3436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淘宝店chenying0907 1204"/>
            <p:cNvGrpSpPr>
              <a:grpSpLocks noChangeAspect="1"/>
            </p:cNvGrpSpPr>
            <p:nvPr/>
          </p:nvGrpSpPr>
          <p:grpSpPr bwMode="auto">
            <a:xfrm>
              <a:off x="-131062" y="-684772"/>
              <a:ext cx="5520708" cy="4189920"/>
              <a:chOff x="-259426" y="-1355444"/>
              <a:chExt cx="10927741" cy="8293565"/>
            </a:xfrm>
          </p:grpSpPr>
          <p:pic>
            <p:nvPicPr>
              <p:cNvPr id="13330" name="图片 24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589434">
                <a:off x="-1272261" y="960678"/>
                <a:ext cx="6990278" cy="4964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31" name="图片 24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21211091" flipH="1">
                <a:off x="6663474" y="-1355444"/>
                <a:ext cx="4004841" cy="5631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3322" name="淘宝店chenying0907 23"/>
          <p:cNvSpPr txBox="1">
            <a:spLocks noChangeArrowheads="1"/>
          </p:cNvSpPr>
          <p:nvPr/>
        </p:nvSpPr>
        <p:spPr bwMode="auto">
          <a:xfrm>
            <a:off x="5892176" y="3321255"/>
            <a:ext cx="48478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Sensitive and sentimental</a:t>
            </a:r>
            <a:endParaRPr lang="zh-CN" altLang="en-US" sz="2800" b="1" dirty="0">
              <a:latin typeface="Segoe Print" panose="02000600000000000000" pitchFamily="2" charset="0"/>
              <a:ea typeface="方正清刻本悦宋简体" panose="02010600030101010101" pitchFamily="2" charset="-122"/>
            </a:endParaRPr>
          </a:p>
        </p:txBody>
      </p:sp>
      <p:grpSp>
        <p:nvGrpSpPr>
          <p:cNvPr id="5" name="淘宝店chenying0907 257"/>
          <p:cNvGrpSpPr/>
          <p:nvPr/>
        </p:nvGrpSpPr>
        <p:grpSpPr bwMode="auto">
          <a:xfrm>
            <a:off x="2889856" y="257282"/>
            <a:ext cx="6315456" cy="1249862"/>
            <a:chOff x="-2350" y="-381"/>
            <a:chExt cx="6314549" cy="1444385"/>
          </a:xfrm>
        </p:grpSpPr>
        <p:pic>
          <p:nvPicPr>
            <p:cNvPr id="13320" name="淘宝店chenying0907 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1" name="淘宝店chenying0907 260"/>
            <p:cNvSpPr txBox="1">
              <a:spLocks noChangeArrowheads="1"/>
            </p:cNvSpPr>
            <p:nvPr/>
          </p:nvSpPr>
          <p:spPr bwMode="auto">
            <a:xfrm>
              <a:off x="1516159" y="425474"/>
              <a:ext cx="3330755" cy="53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Composing</a:t>
              </a:r>
              <a:endParaRPr lang="zh-CN" altLang="en-US" sz="24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sp>
        <p:nvSpPr>
          <p:cNvPr id="2" name="淘宝店chenying0907 1"/>
          <p:cNvSpPr/>
          <p:nvPr/>
        </p:nvSpPr>
        <p:spPr bwMode="auto">
          <a:xfrm>
            <a:off x="1627277" y="2577488"/>
            <a:ext cx="3008223" cy="305833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 w="254000" cap="flat" cmpd="sng" algn="ctr">
            <a:solidFill>
              <a:srgbClr val="FFFFFF">
                <a:alpha val="69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3" name="图片 12" descr="林黛玉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23833" y="2374332"/>
            <a:ext cx="3603009" cy="3556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淘宝店chenying0907 1205"/>
          <p:cNvGrpSpPr>
            <a:grpSpLocks noChangeAspect="1"/>
          </p:cNvGrpSpPr>
          <p:nvPr/>
        </p:nvGrpSpPr>
        <p:grpSpPr bwMode="auto">
          <a:xfrm flipH="1">
            <a:off x="542640" y="1521738"/>
            <a:ext cx="5041021" cy="4347616"/>
            <a:chOff x="-131062" y="-684772"/>
            <a:chExt cx="6224308" cy="5366506"/>
          </a:xfrm>
        </p:grpSpPr>
        <p:pic>
          <p:nvPicPr>
            <p:cNvPr id="13328" name="图片 24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989682" flipH="1">
              <a:off x="3260767" y="1245308"/>
              <a:ext cx="2832479" cy="3436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淘宝店chenying0907 1204"/>
            <p:cNvGrpSpPr>
              <a:grpSpLocks noChangeAspect="1"/>
            </p:cNvGrpSpPr>
            <p:nvPr/>
          </p:nvGrpSpPr>
          <p:grpSpPr bwMode="auto">
            <a:xfrm>
              <a:off x="-131062" y="-684772"/>
              <a:ext cx="5520708" cy="4189920"/>
              <a:chOff x="-259426" y="-1355444"/>
              <a:chExt cx="10927741" cy="8293565"/>
            </a:xfrm>
          </p:grpSpPr>
          <p:pic>
            <p:nvPicPr>
              <p:cNvPr id="13330" name="图片 24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589434">
                <a:off x="-1272261" y="960678"/>
                <a:ext cx="6990278" cy="4964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31" name="图片 24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21211091" flipH="1">
                <a:off x="6663474" y="-1355444"/>
                <a:ext cx="4004841" cy="5631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3322" name="淘宝店chenying0907 23"/>
          <p:cNvSpPr txBox="1">
            <a:spLocks noChangeArrowheads="1"/>
          </p:cNvSpPr>
          <p:nvPr/>
        </p:nvSpPr>
        <p:spPr bwMode="auto">
          <a:xfrm>
            <a:off x="6057290" y="3321255"/>
            <a:ext cx="45175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Social and sophisticated</a:t>
            </a:r>
            <a:endParaRPr lang="zh-CN" altLang="en-US" sz="2800" b="1" dirty="0">
              <a:latin typeface="Segoe Print" panose="02000600000000000000" pitchFamily="2" charset="0"/>
              <a:ea typeface="方正清刻本悦宋简体" panose="02010600030101010101" pitchFamily="2" charset="-122"/>
            </a:endParaRPr>
          </a:p>
        </p:txBody>
      </p:sp>
      <p:grpSp>
        <p:nvGrpSpPr>
          <p:cNvPr id="5" name="淘宝店chenying0907 257"/>
          <p:cNvGrpSpPr/>
          <p:nvPr/>
        </p:nvGrpSpPr>
        <p:grpSpPr bwMode="auto">
          <a:xfrm>
            <a:off x="2913888" y="237744"/>
            <a:ext cx="6315456" cy="1249862"/>
            <a:chOff x="-2350" y="-381"/>
            <a:chExt cx="6314549" cy="1444385"/>
          </a:xfrm>
        </p:grpSpPr>
        <p:pic>
          <p:nvPicPr>
            <p:cNvPr id="13320" name="淘宝店chenying0907 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1" name="淘宝店chenying0907 260"/>
            <p:cNvSpPr txBox="1">
              <a:spLocks noChangeArrowheads="1"/>
            </p:cNvSpPr>
            <p:nvPr/>
          </p:nvSpPr>
          <p:spPr bwMode="auto">
            <a:xfrm>
              <a:off x="1478064" y="385565"/>
              <a:ext cx="3330755" cy="53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Composing</a:t>
              </a:r>
              <a:endParaRPr lang="zh-CN" altLang="en-US" sz="24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sp>
        <p:nvSpPr>
          <p:cNvPr id="2" name="淘宝店chenying0907 1"/>
          <p:cNvSpPr/>
          <p:nvPr/>
        </p:nvSpPr>
        <p:spPr bwMode="auto">
          <a:xfrm>
            <a:off x="1627277" y="2577488"/>
            <a:ext cx="3008223" cy="305833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 w="254000" cap="flat" cmpd="sng" algn="ctr">
            <a:solidFill>
              <a:srgbClr val="FFFFFF">
                <a:alpha val="69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4" name="图片 13" descr="薛宝钗.jpg"/>
          <p:cNvPicPr>
            <a:picLocks noChangeAspect="1"/>
          </p:cNvPicPr>
          <p:nvPr/>
        </p:nvPicPr>
        <p:blipFill>
          <a:blip r:embed="rId8" cstate="print"/>
          <a:srcRect r="19645"/>
          <a:stretch>
            <a:fillRect/>
          </a:stretch>
        </p:blipFill>
        <p:spPr>
          <a:xfrm>
            <a:off x="1482725" y="2415540"/>
            <a:ext cx="3444240" cy="32194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209"/>
          <p:cNvGrpSpPr/>
          <p:nvPr/>
        </p:nvGrpSpPr>
        <p:grpSpPr bwMode="auto">
          <a:xfrm>
            <a:off x="2913888" y="237743"/>
            <a:ext cx="6315456" cy="1359045"/>
            <a:chOff x="-2350" y="-381"/>
            <a:chExt cx="6314549" cy="1444385"/>
          </a:xfrm>
        </p:grpSpPr>
        <p:pic>
          <p:nvPicPr>
            <p:cNvPr id="10258" name="淘宝店chenying0907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9" name="淘宝店chenying0907 211"/>
            <p:cNvSpPr txBox="1">
              <a:spLocks noChangeArrowheads="1"/>
            </p:cNvSpPr>
            <p:nvPr/>
          </p:nvSpPr>
          <p:spPr bwMode="auto">
            <a:xfrm>
              <a:off x="1609074" y="401336"/>
              <a:ext cx="3341653" cy="490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Translating</a:t>
              </a:r>
              <a:endParaRPr lang="zh-CN" altLang="en-US" sz="24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sp>
        <p:nvSpPr>
          <p:cNvPr id="10253" name="淘宝店chenying0907 233"/>
          <p:cNvSpPr txBox="1">
            <a:spLocks noChangeArrowheads="1"/>
          </p:cNvSpPr>
          <p:nvPr/>
        </p:nvSpPr>
        <p:spPr bwMode="auto">
          <a:xfrm>
            <a:off x="2348260" y="2262804"/>
            <a:ext cx="914315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外语教育的五个目标是：运用外语交际，体现多元文化，贯连其他学科，比较语言文化特征，应用于国内多元社区。</a:t>
            </a:r>
            <a:endParaRPr lang="zh-CN" altLang="en-US" sz="2800" dirty="0">
              <a:solidFill>
                <a:srgbClr val="2C271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011655">
            <a:off x="184598" y="34714"/>
            <a:ext cx="3332115" cy="236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209"/>
          <p:cNvGrpSpPr/>
          <p:nvPr/>
        </p:nvGrpSpPr>
        <p:grpSpPr bwMode="auto">
          <a:xfrm>
            <a:off x="2913888" y="237743"/>
            <a:ext cx="6315456" cy="1359045"/>
            <a:chOff x="-2350" y="-381"/>
            <a:chExt cx="6314549" cy="1444385"/>
          </a:xfrm>
        </p:grpSpPr>
        <p:pic>
          <p:nvPicPr>
            <p:cNvPr id="10258" name="淘宝店chenying0907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9" name="淘宝店chenying0907 211"/>
            <p:cNvSpPr txBox="1">
              <a:spLocks noChangeArrowheads="1"/>
            </p:cNvSpPr>
            <p:nvPr/>
          </p:nvSpPr>
          <p:spPr bwMode="auto">
            <a:xfrm>
              <a:off x="1609074" y="401336"/>
              <a:ext cx="3341653" cy="490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Translating</a:t>
              </a:r>
              <a:endParaRPr lang="zh-CN" altLang="en-US" sz="24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sp>
        <p:nvSpPr>
          <p:cNvPr id="10253" name="淘宝店chenying0907 233"/>
          <p:cNvSpPr txBox="1">
            <a:spLocks noChangeArrowheads="1"/>
          </p:cNvSpPr>
          <p:nvPr/>
        </p:nvSpPr>
        <p:spPr bwMode="auto">
          <a:xfrm>
            <a:off x="2348260" y="2262804"/>
            <a:ext cx="914315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外语教育的五个目标是：运用外语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</a:t>
            </a:r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，体现多元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文化</a:t>
            </a:r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贯连</a:t>
            </a:r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其他学科，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</a:t>
            </a:r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语言文化特征，应用于国内多元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社区</a:t>
            </a:r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2C271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011655">
            <a:off x="184598" y="34714"/>
            <a:ext cx="3332115" cy="236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淘宝店chenying0907 233"/>
          <p:cNvSpPr txBox="1">
            <a:spLocks noChangeArrowheads="1"/>
          </p:cNvSpPr>
          <p:nvPr/>
        </p:nvSpPr>
        <p:spPr bwMode="auto">
          <a:xfrm>
            <a:off x="2459716" y="3793628"/>
            <a:ext cx="914315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Five goal areas in foreign language education: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C</a:t>
            </a:r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ommunication,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C</a:t>
            </a:r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ulture,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C</a:t>
            </a:r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onnections,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C</a:t>
            </a:r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omparisons and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C</a:t>
            </a:r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ommunities.</a:t>
            </a:r>
            <a:endParaRPr lang="zh-CN" altLang="en-US" sz="2800" dirty="0">
              <a:solidFill>
                <a:srgbClr val="2C2710"/>
              </a:solidFill>
              <a:latin typeface="Segoe Print" panose="02000600000000000000" pitchFamily="2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209"/>
          <p:cNvGrpSpPr/>
          <p:nvPr/>
        </p:nvGrpSpPr>
        <p:grpSpPr bwMode="auto">
          <a:xfrm>
            <a:off x="2913888" y="237743"/>
            <a:ext cx="6315456" cy="1359045"/>
            <a:chOff x="-2350" y="-381"/>
            <a:chExt cx="6314549" cy="1444385"/>
          </a:xfrm>
        </p:grpSpPr>
        <p:pic>
          <p:nvPicPr>
            <p:cNvPr id="10258" name="淘宝店chenying0907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9" name="淘宝店chenying0907 211"/>
            <p:cNvSpPr txBox="1">
              <a:spLocks noChangeArrowheads="1"/>
            </p:cNvSpPr>
            <p:nvPr/>
          </p:nvSpPr>
          <p:spPr bwMode="auto">
            <a:xfrm>
              <a:off x="1566877" y="461141"/>
              <a:ext cx="3341653" cy="490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Translating</a:t>
              </a:r>
              <a:endParaRPr lang="zh-CN" altLang="en-US" sz="24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sp>
        <p:nvSpPr>
          <p:cNvPr id="10253" name="淘宝店chenying0907 233"/>
          <p:cNvSpPr txBox="1">
            <a:spLocks noChangeArrowheads="1"/>
          </p:cNvSpPr>
          <p:nvPr/>
        </p:nvSpPr>
        <p:spPr bwMode="auto">
          <a:xfrm>
            <a:off x="2415570" y="2552999"/>
            <a:ext cx="914315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广东人什么都拿来吃，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天上飞的，水里游的，陆地上跑的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eaLnBrk="1" hangingPunct="1"/>
            <a:endParaRPr lang="zh-CN" altLang="en-US" sz="2800" dirty="0">
              <a:solidFill>
                <a:srgbClr val="2C271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011655">
            <a:off x="184598" y="34714"/>
            <a:ext cx="3332115" cy="236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淘宝店chenying0907 233"/>
          <p:cNvSpPr txBox="1">
            <a:spLocks noChangeArrowheads="1"/>
          </p:cNvSpPr>
          <p:nvPr/>
        </p:nvSpPr>
        <p:spPr bwMode="auto">
          <a:xfrm>
            <a:off x="2514307" y="3766333"/>
            <a:ext cx="914315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Cantonese put anything with </a:t>
            </a:r>
            <a:r>
              <a:rPr lang="en-US" altLang="zh-CN" sz="2800" u="sng" dirty="0" smtClean="0">
                <a:solidFill>
                  <a:srgbClr val="FF000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f</a:t>
            </a:r>
            <a:r>
              <a:rPr lang="en-US" altLang="zh-CN" sz="2800" u="sng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eathers</a:t>
            </a:r>
            <a:r>
              <a:rPr lang="zh-CN" altLang="en-US" sz="2800" u="sng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，</a:t>
            </a:r>
            <a:r>
              <a:rPr lang="en-US" altLang="zh-CN" sz="2800" u="sng" dirty="0" smtClean="0">
                <a:solidFill>
                  <a:srgbClr val="FF0000"/>
                </a:solidFill>
                <a:latin typeface="Segoe Print" panose="02000600000000000000" pitchFamily="2" charset="0"/>
                <a:ea typeface="楷体" panose="02010609060101010101" pitchFamily="49" charset="-122"/>
                <a:sym typeface="+mn-ea"/>
              </a:rPr>
              <a:t>f</a:t>
            </a:r>
            <a:r>
              <a:rPr lang="en-US" altLang="zh-CN" sz="2800" u="sng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  <a:sym typeface="+mn-ea"/>
              </a:rPr>
              <a:t>ins and </a:t>
            </a:r>
            <a:r>
              <a:rPr lang="en-US" altLang="zh-CN" sz="2800" u="sng" dirty="0" smtClean="0">
                <a:solidFill>
                  <a:srgbClr val="FF000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f</a:t>
            </a:r>
            <a:r>
              <a:rPr lang="en-US" altLang="zh-CN" sz="2800" u="sng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eet (</a:t>
            </a:r>
            <a:r>
              <a:rPr lang="en-US" altLang="zh-CN" sz="2800" u="sng" dirty="0" smtClean="0">
                <a:solidFill>
                  <a:srgbClr val="FF000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f</a:t>
            </a:r>
            <a:r>
              <a:rPr lang="en-US" altLang="zh-CN" sz="2800" u="sng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ins, </a:t>
            </a:r>
            <a:r>
              <a:rPr lang="en-US" altLang="zh-CN" sz="2800" u="sng" dirty="0" smtClean="0">
                <a:solidFill>
                  <a:srgbClr val="FF000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f</a:t>
            </a:r>
            <a:r>
              <a:rPr lang="en-US" altLang="zh-CN" sz="2800" u="sng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urs and </a:t>
            </a:r>
            <a:r>
              <a:rPr lang="en-US" altLang="zh-CN" sz="2800" u="sng" dirty="0" smtClean="0">
                <a:solidFill>
                  <a:srgbClr val="FF000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f</a:t>
            </a:r>
            <a:r>
              <a:rPr lang="en-US" altLang="zh-CN" sz="2800" u="sng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eathers)</a:t>
            </a:r>
            <a:r>
              <a:rPr lang="zh-CN" altLang="en-US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楷体" panose="02010609060101010101" pitchFamily="49" charset="-122"/>
              </a:rPr>
              <a:t> on their dining table.</a:t>
            </a:r>
          </a:p>
          <a:p>
            <a:pPr eaLnBrk="1" hangingPunct="1"/>
            <a:endParaRPr lang="zh-CN" altLang="en-US" sz="2800" dirty="0">
              <a:solidFill>
                <a:srgbClr val="2C2710"/>
              </a:solidFill>
              <a:latin typeface="Segoe Print" panose="02000600000000000000" pitchFamily="2" charset="0"/>
              <a:ea typeface="楷体" panose="02010609060101010101" pitchFamily="49" charset="-122"/>
            </a:endParaRPr>
          </a:p>
        </p:txBody>
      </p:sp>
      <p:pic>
        <p:nvPicPr>
          <p:cNvPr id="8" name="图片 7" descr="d8f672d7deef7b307fe3e4a55eefcb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194" y="3507296"/>
            <a:ext cx="2074642" cy="2933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图表 13"/>
          <p:cNvGraphicFramePr>
            <a:graphicFrameLocks/>
          </p:cNvGraphicFramePr>
          <p:nvPr/>
        </p:nvGraphicFramePr>
        <p:xfrm>
          <a:off x="7971389" y="-341194"/>
          <a:ext cx="4479919" cy="310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图表" r:id="rId8" imgW="4381475" imgH="3000375" progId="">
                  <p:embed/>
                </p:oleObj>
              </mc:Choice>
              <mc:Fallback>
                <p:oleObj name="图表" r:id="rId8" imgW="4381475" imgH="3000375" progId="">
                  <p:embed/>
                  <p:pic>
                    <p:nvPicPr>
                      <p:cNvPr id="0" name="Picture 1" descr="image47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71389" y="-341194"/>
                        <a:ext cx="4479919" cy="310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淘宝店chenying0907 108"/>
          <p:cNvGrpSpPr/>
          <p:nvPr/>
        </p:nvGrpSpPr>
        <p:grpSpPr bwMode="auto">
          <a:xfrm>
            <a:off x="7916861" y="-298697"/>
            <a:ext cx="4479855" cy="3103536"/>
            <a:chOff x="-50768" y="-50768"/>
            <a:chExt cx="4480132" cy="3102384"/>
          </a:xfrm>
        </p:grpSpPr>
        <p:grpSp>
          <p:nvGrpSpPr>
            <p:cNvPr id="11" name="淘宝店chenying0907 107"/>
            <p:cNvGrpSpPr/>
            <p:nvPr/>
          </p:nvGrpSpPr>
          <p:grpSpPr bwMode="auto">
            <a:xfrm>
              <a:off x="-50768" y="-50768"/>
              <a:ext cx="4480132" cy="3102384"/>
              <a:chOff x="-50768" y="-50768"/>
              <a:chExt cx="4480132" cy="3102384"/>
            </a:xfrm>
          </p:grpSpPr>
          <p:graphicFrame>
            <p:nvGraphicFramePr>
              <p:cNvPr id="13" name="图表 86"/>
              <p:cNvGraphicFramePr/>
              <p:nvPr/>
            </p:nvGraphicFramePr>
            <p:xfrm>
              <a:off x="-50768" y="-50768"/>
              <a:ext cx="4480132" cy="31023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0"/>
              </a:graphicData>
            </a:graphic>
          </p:graphicFrame>
          <p:sp>
            <p:nvSpPr>
              <p:cNvPr id="14" name="淘宝店chenying0907 87"/>
              <p:cNvSpPr>
                <a:spLocks noChangeArrowheads="1"/>
              </p:cNvSpPr>
              <p:nvPr/>
            </p:nvSpPr>
            <p:spPr bwMode="auto">
              <a:xfrm>
                <a:off x="1233563" y="634764"/>
                <a:ext cx="1857490" cy="18312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5" name="淘宝店chenying0907 88"/>
              <p:cNvSpPr txBox="1">
                <a:spLocks noChangeArrowheads="1"/>
              </p:cNvSpPr>
              <p:nvPr/>
            </p:nvSpPr>
            <p:spPr bwMode="auto">
              <a:xfrm>
                <a:off x="998062" y="1036139"/>
                <a:ext cx="2273520" cy="7076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4000" dirty="0" smtClean="0">
                    <a:solidFill>
                      <a:srgbClr val="FF0000"/>
                    </a:solidFill>
                    <a:latin typeface="Comic Sans MS" panose="030F0702030302020204" pitchFamily="66" charset="0"/>
                  </a:rPr>
                  <a:t>Exercise</a:t>
                </a:r>
                <a:endParaRPr lang="zh-CN" altLang="en-US" sz="4000" dirty="0">
                  <a:solidFill>
                    <a:srgbClr val="FF0000"/>
                  </a:solidFill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2" name="淘宝店chenying0907 91"/>
            <p:cNvSpPr>
              <a:spLocks noChangeArrowheads="1"/>
            </p:cNvSpPr>
            <p:nvPr/>
          </p:nvSpPr>
          <p:spPr bwMode="auto">
            <a:xfrm>
              <a:off x="1162122" y="564940"/>
              <a:ext cx="1998786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920622" y="2620371"/>
            <a:ext cx="7565408" cy="1362216"/>
          </a:xfrm>
        </p:spPr>
        <p:txBody>
          <a:bodyPr/>
          <a:lstStyle/>
          <a:p>
            <a:pPr algn="ctr"/>
            <a:r>
              <a:rPr lang="en-US" altLang="zh-CN" sz="4000" b="1" dirty="0" smtClean="0">
                <a:latin typeface="Segoe Print" panose="02000600000000000000" pitchFamily="2" charset="0"/>
              </a:rPr>
              <a:t>From </a:t>
            </a:r>
            <a:r>
              <a:rPr lang="en-US" altLang="zh-CN" sz="40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C</a:t>
            </a:r>
            <a:r>
              <a:rPr lang="en-US" altLang="zh-CN" sz="4000" b="1" dirty="0" smtClean="0">
                <a:latin typeface="Segoe Print" panose="02000600000000000000" pitchFamily="2" charset="0"/>
              </a:rPr>
              <a:t>ursive to </a:t>
            </a:r>
            <a:r>
              <a:rPr lang="en-US" altLang="zh-CN" sz="40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C</a:t>
            </a:r>
            <a:r>
              <a:rPr lang="en-US" altLang="zh-CN" sz="4000" b="1" dirty="0" smtClean="0">
                <a:latin typeface="Segoe Print" panose="02000600000000000000" pitchFamily="2" charset="0"/>
              </a:rPr>
              <a:t>ursor</a:t>
            </a:r>
            <a:endParaRPr lang="zh-CN" altLang="en-US" sz="4000" b="1" dirty="0">
              <a:latin typeface="Segoe Print" panose="02000600000000000000" pitchFamily="2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59558" y="873458"/>
            <a:ext cx="2893326" cy="1201002"/>
          </a:xfrm>
        </p:spPr>
        <p:txBody>
          <a:bodyPr/>
          <a:lstStyle/>
          <a:p>
            <a:r>
              <a:rPr lang="en-US" altLang="zh-CN" sz="3600" b="1" dirty="0" smtClean="0">
                <a:latin typeface="Segoe Print" panose="02000600000000000000" pitchFamily="2" charset="0"/>
              </a:rPr>
              <a:t>:</a:t>
            </a:r>
            <a:endParaRPr lang="zh-CN" altLang="en-US" sz="3600" b="1" dirty="0">
              <a:latin typeface="Segoe Print" panose="02000600000000000000" pitchFamily="2" charset="0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2251881" y="1586789"/>
            <a:ext cx="8725469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From Cursive to Cursor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6" name="图片 5" descr="5fdf8db1cb1349541d155774544e9258d1094a92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28353" y="4214876"/>
            <a:ext cx="2595557" cy="17819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 descr="5fdf8db1cb1349541d155774544e9258d1094a92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7338" y="4241923"/>
            <a:ext cx="2288232" cy="1670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8" name="淘宝店chenying0907 1"/>
          <p:cNvGrpSpPr/>
          <p:nvPr/>
        </p:nvGrpSpPr>
        <p:grpSpPr bwMode="auto">
          <a:xfrm>
            <a:off x="1019910" y="586854"/>
            <a:ext cx="2152155" cy="2668714"/>
            <a:chOff x="328531" y="-671440"/>
            <a:chExt cx="2151618" cy="2668423"/>
          </a:xfrm>
        </p:grpSpPr>
        <p:pic>
          <p:nvPicPr>
            <p:cNvPr id="9" name="图片 25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81084" y="-671440"/>
              <a:ext cx="1599065" cy="227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" name="淘宝店chenying0907 244"/>
            <p:cNvGrpSpPr/>
            <p:nvPr/>
          </p:nvGrpSpPr>
          <p:grpSpPr bwMode="auto">
            <a:xfrm>
              <a:off x="328531" y="0"/>
              <a:ext cx="1760097" cy="1996983"/>
              <a:chOff x="387" y="0"/>
              <a:chExt cx="1760097" cy="1996983"/>
            </a:xfrm>
          </p:grpSpPr>
          <p:grpSp>
            <p:nvGrpSpPr>
              <p:cNvPr id="16" name="淘宝店chenying0907 179"/>
              <p:cNvGrpSpPr/>
              <p:nvPr/>
            </p:nvGrpSpPr>
            <p:grpSpPr bwMode="auto">
              <a:xfrm>
                <a:off x="387" y="0"/>
                <a:ext cx="1760097" cy="1761932"/>
                <a:chOff x="680" y="0"/>
                <a:chExt cx="3094442" cy="3097672"/>
              </a:xfrm>
            </p:grpSpPr>
            <p:sp>
              <p:nvSpPr>
                <p:cNvPr id="18" name="淘宝店chenying0907 181"/>
                <p:cNvSpPr>
                  <a:spLocks noChangeArrowheads="1"/>
                </p:cNvSpPr>
                <p:nvPr/>
              </p:nvSpPr>
              <p:spPr bwMode="auto">
                <a:xfrm>
                  <a:off x="201736" y="201152"/>
                  <a:ext cx="2692331" cy="26953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dirty="0" smtClean="0">
                      <a:solidFill>
                        <a:srgbClr val="FDFBE9"/>
                      </a:solidFill>
                    </a:rPr>
                    <a:t>t</a:t>
                  </a:r>
                  <a:endParaRPr lang="zh-CN" altLang="en-US" dirty="0">
                    <a:solidFill>
                      <a:srgbClr val="FDFBE9"/>
                    </a:solidFill>
                  </a:endParaRPr>
                </a:p>
              </p:txBody>
            </p:sp>
            <p:sp>
              <p:nvSpPr>
                <p:cNvPr id="19" name="淘宝店chenying0907 182"/>
                <p:cNvSpPr>
                  <a:spLocks noChangeArrowheads="1"/>
                </p:cNvSpPr>
                <p:nvPr/>
              </p:nvSpPr>
              <p:spPr bwMode="auto">
                <a:xfrm>
                  <a:off x="680" y="0"/>
                  <a:ext cx="3094442" cy="3097672"/>
                </a:xfrm>
                <a:prstGeom prst="ellipse">
                  <a:avLst/>
                </a:prstGeom>
                <a:noFill/>
                <a:ln w="38100">
                  <a:solidFill>
                    <a:srgbClr val="FFFF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DFBE9"/>
                    </a:solidFill>
                  </a:endParaRPr>
                </a:p>
              </p:txBody>
            </p:sp>
          </p:grpSp>
          <p:pic>
            <p:nvPicPr>
              <p:cNvPr id="15" name="淘宝店chenying0907 163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142" y="1686121"/>
                <a:ext cx="1151856" cy="310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0" name="矩形 19"/>
          <p:cNvSpPr/>
          <p:nvPr/>
        </p:nvSpPr>
        <p:spPr>
          <a:xfrm>
            <a:off x="1132764" y="1743079"/>
            <a:ext cx="1419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kern="0" dirty="0" smtClean="0">
                <a:latin typeface="Segoe Print" panose="02000600000000000000" pitchFamily="2" charset="0"/>
                <a:ea typeface="+mj-ea"/>
                <a:cs typeface="+mj-cs"/>
              </a:rPr>
              <a:t>Title</a:t>
            </a:r>
            <a:endParaRPr lang="zh-CN" altLang="en-US" sz="4000" b="1" kern="0" dirty="0" smtClean="0">
              <a:latin typeface="Segoe Print" panose="02000600000000000000" pitchFamily="2" charset="0"/>
              <a:ea typeface="+mj-ea"/>
              <a:cs typeface="+mj-cs"/>
            </a:endParaRPr>
          </a:p>
        </p:txBody>
      </p:sp>
      <p:grpSp>
        <p:nvGrpSpPr>
          <p:cNvPr id="22" name="淘宝店chenying0907 2"/>
          <p:cNvGrpSpPr/>
          <p:nvPr/>
        </p:nvGrpSpPr>
        <p:grpSpPr bwMode="auto">
          <a:xfrm>
            <a:off x="3268730" y="300250"/>
            <a:ext cx="6315456" cy="1282890"/>
            <a:chOff x="-2350" y="-381"/>
            <a:chExt cx="6314549" cy="1444385"/>
          </a:xfrm>
        </p:grpSpPr>
        <p:pic>
          <p:nvPicPr>
            <p:cNvPr id="24" name="淘宝店chenying0907 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淘宝店chenying0907 5"/>
            <p:cNvSpPr txBox="1">
              <a:spLocks noChangeArrowheads="1"/>
            </p:cNvSpPr>
            <p:nvPr/>
          </p:nvSpPr>
          <p:spPr bwMode="auto">
            <a:xfrm>
              <a:off x="2263089" y="444766"/>
              <a:ext cx="1787989" cy="46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Writing Skills</a:t>
              </a:r>
              <a:endParaRPr lang="zh-CN" altLang="en-US" sz="24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56" name="淘宝店chenying0907 209"/>
          <p:cNvGrpSpPr/>
          <p:nvPr/>
        </p:nvGrpSpPr>
        <p:grpSpPr bwMode="auto">
          <a:xfrm>
            <a:off x="2913888" y="237743"/>
            <a:ext cx="6315456" cy="1359045"/>
            <a:chOff x="-2350" y="-381"/>
            <a:chExt cx="6314549" cy="1444385"/>
          </a:xfrm>
        </p:grpSpPr>
        <p:pic>
          <p:nvPicPr>
            <p:cNvPr id="10258" name="淘宝店chenying0907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9" name="淘宝店chenying0907 211"/>
            <p:cNvSpPr txBox="1">
              <a:spLocks noChangeArrowheads="1"/>
            </p:cNvSpPr>
            <p:nvPr/>
          </p:nvSpPr>
          <p:spPr bwMode="auto">
            <a:xfrm>
              <a:off x="1609074" y="401336"/>
              <a:ext cx="3341653" cy="490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Alliteration in Translating</a:t>
              </a:r>
              <a:endParaRPr lang="zh-CN" altLang="en-US" sz="24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sp>
        <p:nvSpPr>
          <p:cNvPr id="10253" name="淘宝店chenying0907 233"/>
          <p:cNvSpPr txBox="1">
            <a:spLocks noChangeArrowheads="1"/>
          </p:cNvSpPr>
          <p:nvPr/>
        </p:nvSpPr>
        <p:spPr bwMode="auto">
          <a:xfrm>
            <a:off x="2798636" y="1716893"/>
            <a:ext cx="914315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It was a splendid population—for all the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s</a:t>
            </a:r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low,</a:t>
            </a:r>
          </a:p>
          <a:p>
            <a:pPr eaLnBrk="1" hangingPunct="1"/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s</a:t>
            </a:r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leepy,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s</a:t>
            </a:r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luggish-brained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s</a:t>
            </a:r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loths </a:t>
            </a:r>
            <a:r>
              <a:rPr lang="en-US" altLang="zh-CN" sz="2800" dirty="0" smtClean="0">
                <a:solidFill>
                  <a:srgbClr val="FF0000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s</a:t>
            </a:r>
            <a:r>
              <a:rPr lang="en-US" altLang="zh-CN" sz="2800" dirty="0" smtClean="0">
                <a:solidFill>
                  <a:srgbClr val="2C2710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tayed at home</a:t>
            </a:r>
            <a:r>
              <a:rPr lang="en-US" altLang="zh-CN" sz="2000" dirty="0" smtClean="0">
                <a:solidFill>
                  <a:srgbClr val="2C2710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.</a:t>
            </a:r>
            <a:endParaRPr lang="zh-CN" altLang="en-US" sz="2000" dirty="0">
              <a:solidFill>
                <a:srgbClr val="2C2710"/>
              </a:solidFill>
              <a:latin typeface="方正清刻本悦宋简体" panose="02010600030101010101" pitchFamily="2" charset="-122"/>
              <a:ea typeface="方正清刻本悦宋简体" panose="02010600030101010101" pitchFamily="2" charset="-122"/>
            </a:endParaRPr>
          </a:p>
        </p:txBody>
      </p:sp>
      <p:pic>
        <p:nvPicPr>
          <p:cNvPr id="23" name="图片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011655">
            <a:off x="184598" y="34714"/>
            <a:ext cx="3332115" cy="236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淘宝店chenying0907 233"/>
          <p:cNvSpPr txBox="1">
            <a:spLocks noChangeArrowheads="1"/>
          </p:cNvSpPr>
          <p:nvPr/>
        </p:nvSpPr>
        <p:spPr bwMode="auto">
          <a:xfrm>
            <a:off x="2405125" y="3152183"/>
            <a:ext cx="914315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译文一：这是一批卓越能干的人民</a:t>
            </a:r>
            <a:r>
              <a:rPr lang="en-US" altLang="zh-CN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因为那些</a:t>
            </a:r>
            <a:r>
              <a:rPr lang="zh-CN" altLang="en-US" sz="2800" u="sng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行动迟缓、头脑迟钝、睡眼惺忪、呆如树懒</a:t>
            </a:r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的人留在了家乡。</a:t>
            </a:r>
            <a:endParaRPr lang="zh-CN" altLang="en-US" sz="2800" dirty="0">
              <a:solidFill>
                <a:srgbClr val="2C271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淘宝店chenying0907 233"/>
          <p:cNvSpPr txBox="1">
            <a:spLocks noChangeArrowheads="1"/>
          </p:cNvSpPr>
          <p:nvPr/>
        </p:nvSpPr>
        <p:spPr bwMode="auto">
          <a:xfrm>
            <a:off x="2407400" y="4546528"/>
            <a:ext cx="914315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译文二：（出来的）这帮人个个出类拔萃</a:t>
            </a:r>
            <a:r>
              <a:rPr lang="en-US" altLang="zh-CN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因为凡是</a:t>
            </a:r>
            <a:r>
              <a:rPr lang="zh-CN" altLang="en-US" sz="2800" u="sng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呆板、呆滞、呆头呆脑</a:t>
            </a:r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u="sng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呆子</a:t>
            </a:r>
            <a:r>
              <a:rPr lang="zh-CN" altLang="en-US" sz="2800" dirty="0" smtClean="0">
                <a:solidFill>
                  <a:srgbClr val="2C271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都呆在了家里的。</a:t>
            </a:r>
            <a:endParaRPr lang="zh-CN" altLang="en-US" sz="2800" dirty="0">
              <a:solidFill>
                <a:srgbClr val="2C271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4314859">
            <a:off x="6639847" y="3069352"/>
            <a:ext cx="2475220" cy="351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424915" y="1030288"/>
            <a:ext cx="4125499" cy="33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370861">
            <a:off x="3177769" y="3355590"/>
            <a:ext cx="2475220" cy="351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4908711" flipH="1">
            <a:off x="5597144" y="750425"/>
            <a:ext cx="3834595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淘宝店chenying0907 5"/>
          <p:cNvSpPr>
            <a:spLocks noChangeArrowheads="1"/>
          </p:cNvSpPr>
          <p:nvPr/>
        </p:nvSpPr>
        <p:spPr bwMode="auto">
          <a:xfrm>
            <a:off x="3943351" y="1233489"/>
            <a:ext cx="4305300" cy="43037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DFBE9"/>
              </a:solidFill>
            </a:endParaRPr>
          </a:p>
        </p:txBody>
      </p:sp>
      <p:sp>
        <p:nvSpPr>
          <p:cNvPr id="15373" name="淘宝店chenying0907 6"/>
          <p:cNvSpPr>
            <a:spLocks noChangeArrowheads="1"/>
          </p:cNvSpPr>
          <p:nvPr/>
        </p:nvSpPr>
        <p:spPr bwMode="auto">
          <a:xfrm>
            <a:off x="3740150" y="1030288"/>
            <a:ext cx="4711700" cy="4710112"/>
          </a:xfrm>
          <a:prstGeom prst="ellipse">
            <a:avLst/>
          </a:prstGeom>
          <a:noFill/>
          <a:ln w="762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DFBE9"/>
              </a:solidFill>
            </a:endParaRPr>
          </a:p>
        </p:txBody>
      </p:sp>
      <p:sp>
        <p:nvSpPr>
          <p:cNvPr id="15364" name="淘宝店chenying0907 7"/>
          <p:cNvSpPr txBox="1">
            <a:spLocks noChangeArrowheads="1"/>
          </p:cNvSpPr>
          <p:nvPr/>
        </p:nvSpPr>
        <p:spPr bwMode="auto">
          <a:xfrm>
            <a:off x="4901357" y="2351324"/>
            <a:ext cx="22733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1" hangingPunct="1">
              <a:defRPr sz="3200">
                <a:latin typeface="Kunstler Script" panose="030304020206070D0D06" pitchFamily="66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r>
              <a:rPr lang="en-US" altLang="zh-CN" dirty="0"/>
              <a:t>Small Title Here</a:t>
            </a:r>
            <a:endParaRPr lang="zh-CN" altLang="en-US" dirty="0"/>
          </a:p>
        </p:txBody>
      </p:sp>
      <p:sp>
        <p:nvSpPr>
          <p:cNvPr id="15365" name="淘宝店chenying0907 8"/>
          <p:cNvSpPr txBox="1">
            <a:spLocks noChangeArrowheads="1"/>
          </p:cNvSpPr>
          <p:nvPr/>
        </p:nvSpPr>
        <p:spPr bwMode="auto">
          <a:xfrm>
            <a:off x="4653771" y="3001188"/>
            <a:ext cx="28039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Assessment</a:t>
            </a:r>
            <a:endParaRPr lang="zh-CN" altLang="en-US" sz="3600" b="1" dirty="0">
              <a:latin typeface="Segoe Print" panose="02000600000000000000" pitchFamily="2" charset="0"/>
              <a:ea typeface="方正清刻本悦宋简体" panose="02010600030101010101" pitchFamily="2" charset="-122"/>
            </a:endParaRPr>
          </a:p>
        </p:txBody>
      </p:sp>
      <p:grpSp>
        <p:nvGrpSpPr>
          <p:cNvPr id="15366" name="淘宝店chenying0907 9"/>
          <p:cNvGrpSpPr/>
          <p:nvPr/>
        </p:nvGrpSpPr>
        <p:grpSpPr bwMode="auto">
          <a:xfrm flipV="1">
            <a:off x="5445125" y="3829050"/>
            <a:ext cx="1352550" cy="387350"/>
            <a:chOff x="0" y="0"/>
            <a:chExt cx="1395412" cy="400050"/>
          </a:xfrm>
        </p:grpSpPr>
        <p:sp>
          <p:nvSpPr>
            <p:cNvPr id="15367" name="淘宝店chenying0907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8" name="淘宝店chenying0907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9" name="淘宝店chenying0907 1334"/>
            <p:cNvSpPr/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淘宝店chenying0907 1335"/>
            <p:cNvSpPr/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淘宝店chenying0907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209"/>
          <p:cNvGrpSpPr/>
          <p:nvPr/>
        </p:nvGrpSpPr>
        <p:grpSpPr bwMode="auto">
          <a:xfrm>
            <a:off x="2913888" y="237743"/>
            <a:ext cx="6315456" cy="1359045"/>
            <a:chOff x="-2350" y="-381"/>
            <a:chExt cx="6314549" cy="1444385"/>
          </a:xfrm>
        </p:grpSpPr>
        <p:pic>
          <p:nvPicPr>
            <p:cNvPr id="10258" name="淘宝店chenying0907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9" name="淘宝店chenying0907 211"/>
            <p:cNvSpPr txBox="1">
              <a:spLocks noChangeArrowheads="1"/>
            </p:cNvSpPr>
            <p:nvPr/>
          </p:nvSpPr>
          <p:spPr bwMode="auto">
            <a:xfrm>
              <a:off x="2459822" y="401336"/>
              <a:ext cx="1640149" cy="490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Assessment</a:t>
              </a:r>
              <a:endParaRPr lang="zh-CN" altLang="en-US" sz="24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sp>
        <p:nvSpPr>
          <p:cNvPr id="10253" name="淘宝店chenying0907 233"/>
          <p:cNvSpPr txBox="1">
            <a:spLocks noChangeArrowheads="1"/>
          </p:cNvSpPr>
          <p:nvPr/>
        </p:nvSpPr>
        <p:spPr bwMode="auto">
          <a:xfrm>
            <a:off x="1943613" y="2278432"/>
            <a:ext cx="914315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indent="-514350" eaLnBrk="1" hangingPunct="1">
              <a:buAutoNum type="arabicPeriod"/>
            </a:pPr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Think of the translation strategies for contexts</a:t>
            </a:r>
          </a:p>
          <a:p>
            <a:pPr marL="514350" indent="-514350" eaLnBrk="1" hangingPunct="1"/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    with alliteration (compare alliteration with “</a:t>
            </a:r>
            <a:r>
              <a:rPr lang="zh-CN" altLang="en-US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双声</a:t>
            </a:r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” and “</a:t>
            </a:r>
            <a:r>
              <a:rPr lang="zh-CN" altLang="en-US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叠词</a:t>
            </a:r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” in Chinese).</a:t>
            </a:r>
          </a:p>
          <a:p>
            <a:pPr eaLnBrk="1" hangingPunct="1"/>
            <a:endParaRPr lang="zh-CN" altLang="en-US" sz="2800" dirty="0">
              <a:solidFill>
                <a:srgbClr val="2C2710"/>
              </a:solidFill>
              <a:latin typeface="Segoe Print" panose="02000600000000000000" pitchFamily="2" charset="0"/>
              <a:ea typeface="方正清刻本悦宋简体" panose="02010600030101010101" pitchFamily="2" charset="-122"/>
            </a:endParaRPr>
          </a:p>
        </p:txBody>
      </p:sp>
      <p:pic>
        <p:nvPicPr>
          <p:cNvPr id="23" name="图片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011655">
            <a:off x="184598" y="34714"/>
            <a:ext cx="3332115" cy="236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淘宝店chenying0907 233"/>
          <p:cNvSpPr txBox="1">
            <a:spLocks noChangeArrowheads="1"/>
          </p:cNvSpPr>
          <p:nvPr/>
        </p:nvSpPr>
        <p:spPr bwMode="auto">
          <a:xfrm>
            <a:off x="1826876" y="4498003"/>
            <a:ext cx="91431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2.  Entitle the piece of news by using alliteration.</a:t>
            </a:r>
            <a:endParaRPr lang="zh-CN" altLang="en-US" sz="2800" b="1" dirty="0">
              <a:latin typeface="MV Boli" panose="02000500030200090000" pitchFamily="2" charset="0"/>
              <a:ea typeface="方正清刻本悦宋简体" panose="02010600030101010101" pitchFamily="2" charset="-122"/>
              <a:cs typeface="MV Boli" panose="02000500030200090000" pitchFamily="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1356">
            <a:off x="6275875" y="145212"/>
            <a:ext cx="4328589" cy="525314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39309">
            <a:off x="1186504" y="550882"/>
            <a:ext cx="3909882" cy="2776016"/>
          </a:xfrm>
          <a:prstGeom prst="rect">
            <a:avLst/>
          </a:prstGeom>
        </p:spPr>
      </p:pic>
      <p:sp>
        <p:nvSpPr>
          <p:cNvPr id="18437" name="淘宝店chenying0907 1224"/>
          <p:cNvSpPr>
            <a:spLocks noEditPoints="1"/>
          </p:cNvSpPr>
          <p:nvPr/>
        </p:nvSpPr>
        <p:spPr bwMode="auto">
          <a:xfrm>
            <a:off x="6483350" y="-133350"/>
            <a:ext cx="4865688" cy="3419475"/>
          </a:xfrm>
          <a:custGeom>
            <a:avLst/>
            <a:gdLst>
              <a:gd name="T0" fmla="*/ 2918575 w 1162"/>
              <a:gd name="T1" fmla="*/ 516068 h 815"/>
              <a:gd name="T2" fmla="*/ 653225 w 1162"/>
              <a:gd name="T3" fmla="*/ 205588 h 815"/>
              <a:gd name="T4" fmla="*/ 242866 w 1162"/>
              <a:gd name="T5" fmla="*/ 1523030 h 815"/>
              <a:gd name="T6" fmla="*/ 1695872 w 1162"/>
              <a:gd name="T7" fmla="*/ 3071234 h 815"/>
              <a:gd name="T8" fmla="*/ 3969597 w 1162"/>
              <a:gd name="T9" fmla="*/ 3058647 h 815"/>
              <a:gd name="T10" fmla="*/ 4120342 w 1162"/>
              <a:gd name="T11" fmla="*/ 2278251 h 815"/>
              <a:gd name="T12" fmla="*/ 3957035 w 1162"/>
              <a:gd name="T13" fmla="*/ 2152381 h 815"/>
              <a:gd name="T14" fmla="*/ 3655547 w 1162"/>
              <a:gd name="T15" fmla="*/ 1690857 h 815"/>
              <a:gd name="T16" fmla="*/ 3726732 w 1162"/>
              <a:gd name="T17" fmla="*/ 2244686 h 815"/>
              <a:gd name="T18" fmla="*/ 2491467 w 1162"/>
              <a:gd name="T19" fmla="*/ 1527226 h 815"/>
              <a:gd name="T20" fmla="*/ 2625462 w 1162"/>
              <a:gd name="T21" fmla="*/ 1657292 h 815"/>
              <a:gd name="T22" fmla="*/ 2721770 w 1162"/>
              <a:gd name="T23" fmla="*/ 1581769 h 815"/>
              <a:gd name="T24" fmla="*/ 2185791 w 1162"/>
              <a:gd name="T25" fmla="*/ 2580340 h 815"/>
              <a:gd name="T26" fmla="*/ 1993173 w 1162"/>
              <a:gd name="T27" fmla="*/ 2651667 h 815"/>
              <a:gd name="T28" fmla="*/ 1453007 w 1162"/>
              <a:gd name="T29" fmla="*/ 2378948 h 815"/>
              <a:gd name="T30" fmla="*/ 695098 w 1162"/>
              <a:gd name="T31" fmla="*/ 931440 h 815"/>
              <a:gd name="T32" fmla="*/ 728597 w 1162"/>
              <a:gd name="T33" fmla="*/ 658721 h 815"/>
              <a:gd name="T34" fmla="*/ 770470 w 1162"/>
              <a:gd name="T35" fmla="*/ 1309051 h 815"/>
              <a:gd name="T36" fmla="*/ 1620500 w 1162"/>
              <a:gd name="T37" fmla="*/ 1367790 h 815"/>
              <a:gd name="T38" fmla="*/ 1453007 w 1162"/>
              <a:gd name="T39" fmla="*/ 1564987 h 815"/>
              <a:gd name="T40" fmla="*/ 1453007 w 1162"/>
              <a:gd name="T41" fmla="*/ 2005533 h 815"/>
              <a:gd name="T42" fmla="*/ 2437031 w 1162"/>
              <a:gd name="T43" fmla="*/ 1493660 h 815"/>
              <a:gd name="T44" fmla="*/ 2256976 w 1162"/>
              <a:gd name="T45" fmla="*/ 1825119 h 815"/>
              <a:gd name="T46" fmla="*/ 2206728 w 1162"/>
              <a:gd name="T47" fmla="*/ 1930010 h 815"/>
              <a:gd name="T48" fmla="*/ 1947113 w 1162"/>
              <a:gd name="T49" fmla="*/ 2383143 h 815"/>
              <a:gd name="T50" fmla="*/ 1423695 w 1162"/>
              <a:gd name="T51" fmla="*/ 2395730 h 815"/>
              <a:gd name="T52" fmla="*/ 1867553 w 1162"/>
              <a:gd name="T53" fmla="*/ 2576144 h 815"/>
              <a:gd name="T54" fmla="*/ 4325521 w 1162"/>
              <a:gd name="T55" fmla="*/ 1564987 h 815"/>
              <a:gd name="T56" fmla="*/ 4153840 w 1162"/>
              <a:gd name="T57" fmla="*/ 1074093 h 815"/>
              <a:gd name="T58" fmla="*/ 3538302 w 1162"/>
              <a:gd name="T59" fmla="*/ 1170593 h 815"/>
              <a:gd name="T60" fmla="*/ 3207502 w 1162"/>
              <a:gd name="T61" fmla="*/ 1137028 h 815"/>
              <a:gd name="T62" fmla="*/ 3266124 w 1162"/>
              <a:gd name="T63" fmla="*/ 767808 h 815"/>
              <a:gd name="T64" fmla="*/ 2742707 w 1162"/>
              <a:gd name="T65" fmla="*/ 1413942 h 815"/>
              <a:gd name="T66" fmla="*/ 2734332 w 1162"/>
              <a:gd name="T67" fmla="*/ 1237724 h 815"/>
              <a:gd name="T68" fmla="*/ 2537527 w 1162"/>
              <a:gd name="T69" fmla="*/ 784591 h 815"/>
              <a:gd name="T70" fmla="*/ 2491467 w 1162"/>
              <a:gd name="T71" fmla="*/ 599982 h 815"/>
              <a:gd name="T72" fmla="*/ 2504029 w 1162"/>
              <a:gd name="T73" fmla="*/ 1296464 h 815"/>
              <a:gd name="T74" fmla="*/ 1921989 w 1162"/>
              <a:gd name="T75" fmla="*/ 1158006 h 815"/>
              <a:gd name="T76" fmla="*/ 1846617 w 1162"/>
              <a:gd name="T77" fmla="*/ 1191572 h 815"/>
              <a:gd name="T78" fmla="*/ 1545128 w 1162"/>
              <a:gd name="T79" fmla="*/ 906266 h 815"/>
              <a:gd name="T80" fmla="*/ 1264576 w 1162"/>
              <a:gd name="T81" fmla="*/ 306284 h 815"/>
              <a:gd name="T82" fmla="*/ 1109645 w 1162"/>
              <a:gd name="T83" fmla="*/ 167827 h 815"/>
              <a:gd name="T84" fmla="*/ 937964 w 1162"/>
              <a:gd name="T85" fmla="*/ 121675 h 815"/>
              <a:gd name="T86" fmla="*/ 1708434 w 1162"/>
              <a:gd name="T87" fmla="*/ 1275485 h 815"/>
              <a:gd name="T88" fmla="*/ 1666561 w 1162"/>
              <a:gd name="T89" fmla="*/ 1309051 h 815"/>
              <a:gd name="T90" fmla="*/ 933777 w 1162"/>
              <a:gd name="T91" fmla="*/ 772004 h 815"/>
              <a:gd name="T92" fmla="*/ 753721 w 1162"/>
              <a:gd name="T93" fmla="*/ 339850 h 815"/>
              <a:gd name="T94" fmla="*/ 397797 w 1162"/>
              <a:gd name="T95" fmla="*/ 918853 h 815"/>
              <a:gd name="T96" fmla="*/ 799782 w 1162"/>
              <a:gd name="T97" fmla="*/ 1451703 h 815"/>
              <a:gd name="T98" fmla="*/ 523417 w 1162"/>
              <a:gd name="T99" fmla="*/ 1611139 h 815"/>
              <a:gd name="T100" fmla="*/ 314050 w 1162"/>
              <a:gd name="T101" fmla="*/ 1560791 h 815"/>
              <a:gd name="T102" fmla="*/ 841655 w 1162"/>
              <a:gd name="T103" fmla="*/ 2248882 h 815"/>
              <a:gd name="T104" fmla="*/ 1189204 w 1162"/>
              <a:gd name="T105" fmla="*/ 2366361 h 815"/>
              <a:gd name="T106" fmla="*/ 1440445 w 1162"/>
              <a:gd name="T107" fmla="*/ 2722993 h 815"/>
              <a:gd name="T108" fmla="*/ 1478131 w 1162"/>
              <a:gd name="T109" fmla="*/ 2521601 h 815"/>
              <a:gd name="T110" fmla="*/ 1917801 w 1162"/>
              <a:gd name="T111" fmla="*/ 3402692 h 815"/>
              <a:gd name="T112" fmla="*/ 2918575 w 1162"/>
              <a:gd name="T113" fmla="*/ 2895016 h 815"/>
              <a:gd name="T114" fmla="*/ 3316373 w 1162"/>
              <a:gd name="T115" fmla="*/ 2504818 h 815"/>
              <a:gd name="T116" fmla="*/ 3056758 w 1162"/>
              <a:gd name="T117" fmla="*/ 2232099 h 815"/>
              <a:gd name="T118" fmla="*/ 3663922 w 1162"/>
              <a:gd name="T119" fmla="*/ 2341187 h 815"/>
              <a:gd name="T120" fmla="*/ 3760230 w 1162"/>
              <a:gd name="T121" fmla="*/ 2496427 h 815"/>
              <a:gd name="T122" fmla="*/ 3697420 w 1162"/>
              <a:gd name="T123" fmla="*/ 2387339 h 815"/>
              <a:gd name="T124" fmla="*/ 3948661 w 1162"/>
              <a:gd name="T125" fmla="*/ 2332795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8" name="淘宝店chenying0907 3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3444875"/>
            <a:ext cx="4865687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0" name="淘宝店chenying0907 919"/>
          <p:cNvSpPr>
            <a:spLocks noChangeArrowheads="1"/>
          </p:cNvSpPr>
          <p:nvPr/>
        </p:nvSpPr>
        <p:spPr bwMode="auto">
          <a:xfrm>
            <a:off x="3197226" y="774702"/>
            <a:ext cx="5319714" cy="531971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schemeClr val="accent2">
                <a:alpha val="29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DFBE9"/>
              </a:solidFill>
            </a:endParaRPr>
          </a:p>
        </p:txBody>
      </p:sp>
      <p:sp>
        <p:nvSpPr>
          <p:cNvPr id="18451" name="淘宝店chenying0907 920"/>
          <p:cNvSpPr>
            <a:spLocks noChangeArrowheads="1"/>
          </p:cNvSpPr>
          <p:nvPr/>
        </p:nvSpPr>
        <p:spPr bwMode="auto">
          <a:xfrm>
            <a:off x="3006725" y="584201"/>
            <a:ext cx="5700714" cy="5700712"/>
          </a:xfrm>
          <a:prstGeom prst="ellipse">
            <a:avLst/>
          </a:prstGeom>
          <a:noFill/>
          <a:ln w="762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DFBE9"/>
              </a:solidFill>
            </a:endParaRPr>
          </a:p>
        </p:txBody>
      </p:sp>
      <p:pic>
        <p:nvPicPr>
          <p:cNvPr id="18443" name="淘宝店chenying0907 931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061" y="1951590"/>
            <a:ext cx="3658454" cy="2547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8" name="淘宝店chenying0907 929"/>
          <p:cNvSpPr txBox="1">
            <a:spLocks noChangeArrowheads="1"/>
          </p:cNvSpPr>
          <p:nvPr/>
        </p:nvSpPr>
        <p:spPr bwMode="auto">
          <a:xfrm>
            <a:off x="4114465" y="2551113"/>
            <a:ext cx="34836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1" hangingPunct="1">
              <a:defRPr sz="3200">
                <a:latin typeface="Kunstler Script" panose="030304020206070D0D06" pitchFamily="66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lvl9pPr>
          </a:lstStyle>
          <a:p>
            <a:r>
              <a:rPr lang="en-US" altLang="zh-CN" dirty="0"/>
              <a:t>Thanks For Your Attention</a:t>
            </a:r>
            <a:endParaRPr lang="zh-CN" altLang="en-US" dirty="0"/>
          </a:p>
        </p:txBody>
      </p:sp>
      <p:sp>
        <p:nvSpPr>
          <p:cNvPr id="18449" name="淘宝店chenying0907 930"/>
          <p:cNvSpPr txBox="1">
            <a:spLocks noChangeArrowheads="1"/>
          </p:cNvSpPr>
          <p:nvPr/>
        </p:nvSpPr>
        <p:spPr bwMode="auto">
          <a:xfrm>
            <a:off x="4555013" y="3036167"/>
            <a:ext cx="25779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dirty="0" smtClean="0">
                <a:solidFill>
                  <a:srgbClr val="413B17"/>
                </a:solidFill>
                <a:latin typeface="Segoe Print" panose="02000600000000000000" pitchFamily="2" charset="0"/>
                <a:ea typeface="方正清刻本悦宋简体" panose="02010600030101010101" pitchFamily="2" charset="-122"/>
              </a:rPr>
              <a:t>Thanks!</a:t>
            </a:r>
            <a:endParaRPr lang="zh-CN" altLang="en-US" sz="4800" dirty="0">
              <a:solidFill>
                <a:srgbClr val="413B17"/>
              </a:solidFill>
              <a:latin typeface="Segoe Print" panose="02000600000000000000" pitchFamily="2" charset="0"/>
              <a:ea typeface="方正清刻本悦宋简体" panose="02010600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4246"/>
            <a:ext cx="5217909" cy="42528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93171">
            <a:off x="6983135" y="3184415"/>
            <a:ext cx="3909882" cy="277601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淘宝店chenying0907 2"/>
          <p:cNvGrpSpPr/>
          <p:nvPr/>
        </p:nvGrpSpPr>
        <p:grpSpPr>
          <a:xfrm>
            <a:off x="-286602" y="1078173"/>
            <a:ext cx="5418160" cy="4490114"/>
            <a:chOff x="1767363" y="379153"/>
            <a:chExt cx="8313589" cy="6579964"/>
          </a:xfrm>
        </p:grpSpPr>
        <p:pic>
          <p:nvPicPr>
            <p:cNvPr id="62" name="图片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101897" y="379153"/>
              <a:ext cx="4979055" cy="6042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图片 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5400000" flipH="1">
              <a:off x="864247" y="1633849"/>
              <a:ext cx="6228384" cy="4422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4" name="淘宝店chenying0907 3"/>
            <p:cNvGrpSpPr/>
            <p:nvPr/>
          </p:nvGrpSpPr>
          <p:grpSpPr bwMode="auto">
            <a:xfrm>
              <a:off x="3740150" y="1044575"/>
              <a:ext cx="4711700" cy="4711700"/>
              <a:chOff x="0" y="0"/>
              <a:chExt cx="3096472" cy="3096470"/>
            </a:xfrm>
          </p:grpSpPr>
          <p:sp>
            <p:nvSpPr>
              <p:cNvPr id="65" name="淘宝店chenying0907 4"/>
              <p:cNvSpPr>
                <a:spLocks noChangeArrowheads="1"/>
              </p:cNvSpPr>
              <p:nvPr/>
            </p:nvSpPr>
            <p:spPr bwMode="auto">
              <a:xfrm>
                <a:off x="133541" y="133540"/>
                <a:ext cx="2829391" cy="282938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66" name="淘宝店chenying0907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472" cy="3096470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</p:grpSp>
      <p:sp>
        <p:nvSpPr>
          <p:cNvPr id="4143" name="淘宝店chenying0907 632"/>
          <p:cNvSpPr txBox="1">
            <a:spLocks noChangeArrowheads="1"/>
          </p:cNvSpPr>
          <p:nvPr/>
        </p:nvSpPr>
        <p:spPr bwMode="auto">
          <a:xfrm>
            <a:off x="1173439" y="2271035"/>
            <a:ext cx="273344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 dirty="0" smtClean="0">
                <a:solidFill>
                  <a:srgbClr val="413B17"/>
                </a:solidFill>
                <a:latin typeface="Segoe Print" panose="02000600000000000000" pitchFamily="2" charset="0"/>
              </a:rPr>
              <a:t>Teaching</a:t>
            </a:r>
          </a:p>
          <a:p>
            <a:pPr algn="ctr" eaLnBrk="1" hangingPunct="1"/>
            <a:r>
              <a:rPr lang="en-US" altLang="zh-CN" sz="4000" b="1" dirty="0" smtClean="0">
                <a:solidFill>
                  <a:srgbClr val="413B17"/>
                </a:solidFill>
                <a:latin typeface="Segoe Print" panose="02000600000000000000" pitchFamily="2" charset="0"/>
              </a:rPr>
              <a:t>Objectives</a:t>
            </a:r>
            <a:endParaRPr lang="zh-CN" altLang="en-US" sz="4000" b="1" dirty="0">
              <a:solidFill>
                <a:srgbClr val="413B17"/>
              </a:solidFill>
              <a:latin typeface="Segoe Print" panose="02000600000000000000" pitchFamily="2" charset="0"/>
            </a:endParaRPr>
          </a:p>
        </p:txBody>
      </p:sp>
      <p:grpSp>
        <p:nvGrpSpPr>
          <p:cNvPr id="4144" name="淘宝店chenying0907 646"/>
          <p:cNvGrpSpPr/>
          <p:nvPr/>
        </p:nvGrpSpPr>
        <p:grpSpPr bwMode="auto">
          <a:xfrm flipV="1">
            <a:off x="1555845" y="3783926"/>
            <a:ext cx="2060812" cy="400192"/>
            <a:chOff x="0" y="0"/>
            <a:chExt cx="1395412" cy="400050"/>
          </a:xfrm>
        </p:grpSpPr>
        <p:sp>
          <p:nvSpPr>
            <p:cNvPr id="4145" name="淘宝店chenying0907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淘宝店chenying0907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7" name="淘宝店chenying0907 1334"/>
            <p:cNvSpPr/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淘宝店chenying0907 1335"/>
            <p:cNvSpPr/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淘宝店chenying0907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60" name="淘宝店chenying0907 2"/>
          <p:cNvGrpSpPr/>
          <p:nvPr/>
        </p:nvGrpSpPr>
        <p:grpSpPr bwMode="auto">
          <a:xfrm>
            <a:off x="5310784" y="1930846"/>
            <a:ext cx="6881216" cy="707886"/>
            <a:chOff x="-54591" y="293050"/>
            <a:chExt cx="6881152" cy="707421"/>
          </a:xfrm>
        </p:grpSpPr>
        <p:sp>
          <p:nvSpPr>
            <p:cNvPr id="4130" name="淘宝店chenying0907 647"/>
            <p:cNvSpPr txBox="1">
              <a:spLocks noChangeArrowheads="1"/>
            </p:cNvSpPr>
            <p:nvPr/>
          </p:nvSpPr>
          <p:spPr bwMode="auto">
            <a:xfrm>
              <a:off x="-54591" y="293050"/>
              <a:ext cx="559764" cy="707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dirty="0" smtClean="0">
                  <a:latin typeface="Segoe Print" panose="02000600000000000000" pitchFamily="2" charset="0"/>
                </a:rPr>
                <a:t>1</a:t>
              </a:r>
              <a:endParaRPr lang="zh-CN" altLang="en-US" sz="4000" dirty="0">
                <a:latin typeface="Segoe Print" panose="02000600000000000000" pitchFamily="2" charset="0"/>
              </a:endParaRPr>
            </a:p>
          </p:txBody>
        </p:sp>
        <p:sp>
          <p:nvSpPr>
            <p:cNvPr id="4137" name="淘宝店chenying0907 656"/>
            <p:cNvSpPr txBox="1">
              <a:spLocks noChangeArrowheads="1"/>
            </p:cNvSpPr>
            <p:nvPr/>
          </p:nvSpPr>
          <p:spPr bwMode="auto">
            <a:xfrm>
              <a:off x="948084" y="407675"/>
              <a:ext cx="5878477" cy="522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Identify alliteration in contexts</a:t>
              </a:r>
              <a:endParaRPr lang="zh-CN" altLang="en-US" sz="2800" b="1" dirty="0">
                <a:latin typeface="Segoe Print" panose="02000600000000000000" pitchFamily="2" charset="0"/>
                <a:ea typeface="方正清刻本悦宋简体" panose="02010600030101010101" pitchFamily="2" charset="-122"/>
              </a:endParaRPr>
            </a:p>
          </p:txBody>
        </p:sp>
      </p:grpSp>
      <p:grpSp>
        <p:nvGrpSpPr>
          <p:cNvPr id="6170" name="淘宝店chenying0907 3"/>
          <p:cNvGrpSpPr/>
          <p:nvPr/>
        </p:nvGrpSpPr>
        <p:grpSpPr bwMode="auto">
          <a:xfrm>
            <a:off x="5333909" y="3217580"/>
            <a:ext cx="5860892" cy="1017146"/>
            <a:chOff x="-54590" y="208176"/>
            <a:chExt cx="5860837" cy="1016478"/>
          </a:xfrm>
        </p:grpSpPr>
        <p:sp>
          <p:nvSpPr>
            <p:cNvPr id="4121" name="淘宝店chenying0907 648"/>
            <p:cNvSpPr txBox="1">
              <a:spLocks noChangeArrowheads="1"/>
            </p:cNvSpPr>
            <p:nvPr/>
          </p:nvSpPr>
          <p:spPr bwMode="auto">
            <a:xfrm>
              <a:off x="-54590" y="208176"/>
              <a:ext cx="559764" cy="707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dirty="0" smtClean="0">
                  <a:latin typeface="Segoe Print" panose="02000600000000000000" pitchFamily="2" charset="0"/>
                </a:rPr>
                <a:t>2</a:t>
              </a:r>
              <a:endParaRPr lang="zh-CN" altLang="en-US" sz="4000" dirty="0">
                <a:latin typeface="Segoe Print" panose="02000600000000000000" pitchFamily="2" charset="0"/>
              </a:endParaRPr>
            </a:p>
          </p:txBody>
        </p:sp>
        <p:sp>
          <p:nvSpPr>
            <p:cNvPr id="4128" name="淘宝店chenying0907 674"/>
            <p:cNvSpPr txBox="1">
              <a:spLocks noChangeArrowheads="1"/>
            </p:cNvSpPr>
            <p:nvPr/>
          </p:nvSpPr>
          <p:spPr bwMode="auto">
            <a:xfrm>
              <a:off x="920019" y="271174"/>
              <a:ext cx="4886228" cy="95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Know the use and effects </a:t>
              </a:r>
            </a:p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of alliteration</a:t>
              </a:r>
              <a:endParaRPr lang="zh-CN" altLang="zh-CN" sz="2800" b="1" dirty="0">
                <a:latin typeface="Segoe Print" panose="02000600000000000000" pitchFamily="2" charset="0"/>
                <a:ea typeface="方正清刻本悦宋简体" panose="02010600030101010101" pitchFamily="2" charset="-122"/>
              </a:endParaRPr>
            </a:p>
          </p:txBody>
        </p:sp>
      </p:grpSp>
      <p:grpSp>
        <p:nvGrpSpPr>
          <p:cNvPr id="6180" name="淘宝店chenying0907 4"/>
          <p:cNvGrpSpPr/>
          <p:nvPr/>
        </p:nvGrpSpPr>
        <p:grpSpPr bwMode="auto">
          <a:xfrm>
            <a:off x="5382357" y="4962174"/>
            <a:ext cx="6992523" cy="954107"/>
            <a:chOff x="0" y="161928"/>
            <a:chExt cx="6992458" cy="954663"/>
          </a:xfrm>
        </p:grpSpPr>
        <p:sp>
          <p:nvSpPr>
            <p:cNvPr id="4112" name="淘宝店chenying0907 649"/>
            <p:cNvSpPr txBox="1">
              <a:spLocks noChangeArrowheads="1"/>
            </p:cNvSpPr>
            <p:nvPr/>
          </p:nvSpPr>
          <p:spPr bwMode="auto">
            <a:xfrm>
              <a:off x="0" y="207340"/>
              <a:ext cx="559764" cy="708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dirty="0" smtClean="0">
                  <a:latin typeface="Segoe Print" panose="02000600000000000000" pitchFamily="2" charset="0"/>
                </a:rPr>
                <a:t>3</a:t>
              </a:r>
              <a:endParaRPr lang="zh-CN" altLang="en-US" sz="4000" dirty="0">
                <a:latin typeface="Segoe Print" panose="02000600000000000000" pitchFamily="2" charset="0"/>
              </a:endParaRPr>
            </a:p>
          </p:txBody>
        </p:sp>
        <p:sp>
          <p:nvSpPr>
            <p:cNvPr id="4119" name="淘宝店chenying0907 997"/>
            <p:cNvSpPr txBox="1">
              <a:spLocks noChangeArrowheads="1"/>
            </p:cNvSpPr>
            <p:nvPr/>
          </p:nvSpPr>
          <p:spPr bwMode="auto">
            <a:xfrm>
              <a:off x="920018" y="161928"/>
              <a:ext cx="6072440" cy="954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Apply alliteration in composing </a:t>
              </a:r>
            </a:p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and translating</a:t>
              </a:r>
              <a:endParaRPr lang="zh-CN" altLang="zh-CN" sz="2800" b="1" dirty="0">
                <a:latin typeface="Segoe Print" panose="02000600000000000000" pitchFamily="2" charset="0"/>
                <a:ea typeface="方正清刻本悦宋简体" panose="02010600030101010101" pitchFamily="2" charset="-122"/>
              </a:endParaRPr>
            </a:p>
          </p:txBody>
        </p:sp>
      </p:grpSp>
      <p:sp>
        <p:nvSpPr>
          <p:cNvPr id="26" name="淘宝店chenying0907 656"/>
          <p:cNvSpPr txBox="1">
            <a:spLocks noChangeArrowheads="1"/>
          </p:cNvSpPr>
          <p:nvPr/>
        </p:nvSpPr>
        <p:spPr bwMode="auto">
          <a:xfrm>
            <a:off x="5481129" y="720839"/>
            <a:ext cx="45592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Students will be able to:</a:t>
            </a:r>
            <a:endParaRPr lang="zh-CN" altLang="en-US" sz="2800" b="1" dirty="0">
              <a:latin typeface="Segoe Print" panose="02000600000000000000" pitchFamily="2" charset="0"/>
              <a:ea typeface="方正清刻本悦宋简体" panose="02010600030101010101" pitchFamily="2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2"/>
          <p:cNvGrpSpPr/>
          <p:nvPr/>
        </p:nvGrpSpPr>
        <p:grpSpPr>
          <a:xfrm>
            <a:off x="-286602" y="1078173"/>
            <a:ext cx="5418160" cy="4490114"/>
            <a:chOff x="1767363" y="379153"/>
            <a:chExt cx="8313589" cy="6579964"/>
          </a:xfrm>
        </p:grpSpPr>
        <p:pic>
          <p:nvPicPr>
            <p:cNvPr id="62" name="图片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101897" y="379153"/>
              <a:ext cx="4979055" cy="6042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图片 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5400000" flipH="1">
              <a:off x="864247" y="1633849"/>
              <a:ext cx="6228384" cy="4422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淘宝店chenying0907 3"/>
            <p:cNvGrpSpPr/>
            <p:nvPr/>
          </p:nvGrpSpPr>
          <p:grpSpPr bwMode="auto">
            <a:xfrm>
              <a:off x="3740150" y="1044575"/>
              <a:ext cx="4711700" cy="4711700"/>
              <a:chOff x="0" y="0"/>
              <a:chExt cx="3096472" cy="3096470"/>
            </a:xfrm>
          </p:grpSpPr>
          <p:sp>
            <p:nvSpPr>
              <p:cNvPr id="65" name="淘宝店chenying0907 4"/>
              <p:cNvSpPr>
                <a:spLocks noChangeArrowheads="1"/>
              </p:cNvSpPr>
              <p:nvPr/>
            </p:nvSpPr>
            <p:spPr bwMode="auto">
              <a:xfrm>
                <a:off x="133541" y="133540"/>
                <a:ext cx="2829391" cy="282938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66" name="淘宝店chenying0907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472" cy="3096470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</p:grpSp>
      <p:sp>
        <p:nvSpPr>
          <p:cNvPr id="4143" name="淘宝店chenying0907 632"/>
          <p:cNvSpPr txBox="1">
            <a:spLocks noChangeArrowheads="1"/>
          </p:cNvSpPr>
          <p:nvPr/>
        </p:nvSpPr>
        <p:spPr bwMode="auto">
          <a:xfrm>
            <a:off x="1312900" y="2271035"/>
            <a:ext cx="245451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 dirty="0" smtClean="0">
                <a:solidFill>
                  <a:srgbClr val="413B17"/>
                </a:solidFill>
                <a:latin typeface="Segoe Print" panose="02000600000000000000" pitchFamily="2" charset="0"/>
              </a:rPr>
              <a:t>Teaching</a:t>
            </a:r>
          </a:p>
          <a:p>
            <a:pPr algn="ctr" eaLnBrk="1" hangingPunct="1"/>
            <a:r>
              <a:rPr lang="en-US" altLang="zh-CN" sz="4000" b="1" dirty="0" smtClean="0">
                <a:solidFill>
                  <a:srgbClr val="413B17"/>
                </a:solidFill>
                <a:latin typeface="Segoe Print" panose="02000600000000000000" pitchFamily="2" charset="0"/>
              </a:rPr>
              <a:t>Process</a:t>
            </a:r>
            <a:endParaRPr lang="zh-CN" altLang="en-US" sz="4000" b="1" dirty="0">
              <a:solidFill>
                <a:srgbClr val="413B17"/>
              </a:solidFill>
              <a:latin typeface="Segoe Print" panose="02000600000000000000" pitchFamily="2" charset="0"/>
            </a:endParaRPr>
          </a:p>
        </p:txBody>
      </p:sp>
      <p:grpSp>
        <p:nvGrpSpPr>
          <p:cNvPr id="4" name="淘宝店chenying0907 646"/>
          <p:cNvGrpSpPr/>
          <p:nvPr/>
        </p:nvGrpSpPr>
        <p:grpSpPr bwMode="auto">
          <a:xfrm flipV="1">
            <a:off x="1555845" y="3783926"/>
            <a:ext cx="2060812" cy="400192"/>
            <a:chOff x="0" y="0"/>
            <a:chExt cx="1395412" cy="400050"/>
          </a:xfrm>
        </p:grpSpPr>
        <p:sp>
          <p:nvSpPr>
            <p:cNvPr id="4145" name="淘宝店chenying0907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淘宝店chenying0907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7" name="淘宝店chenying0907 1334"/>
            <p:cNvSpPr/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淘宝店chenying0907 1335"/>
            <p:cNvSpPr/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淘宝店chenying0907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淘宝店chenying0907 2"/>
          <p:cNvGrpSpPr/>
          <p:nvPr/>
        </p:nvGrpSpPr>
        <p:grpSpPr bwMode="auto">
          <a:xfrm>
            <a:off x="5068723" y="946108"/>
            <a:ext cx="5611638" cy="707886"/>
            <a:chOff x="-54591" y="293050"/>
            <a:chExt cx="5611586" cy="707421"/>
          </a:xfrm>
        </p:grpSpPr>
        <p:sp>
          <p:nvSpPr>
            <p:cNvPr id="4130" name="淘宝店chenying0907 647"/>
            <p:cNvSpPr txBox="1">
              <a:spLocks noChangeArrowheads="1"/>
            </p:cNvSpPr>
            <p:nvPr/>
          </p:nvSpPr>
          <p:spPr bwMode="auto">
            <a:xfrm>
              <a:off x="-54591" y="293050"/>
              <a:ext cx="559764" cy="707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dirty="0" smtClean="0">
                  <a:latin typeface="Segoe Print" panose="02000600000000000000" pitchFamily="2" charset="0"/>
                </a:rPr>
                <a:t>1</a:t>
              </a:r>
              <a:endParaRPr lang="zh-CN" altLang="en-US" sz="4000" dirty="0">
                <a:latin typeface="Segoe Print" panose="02000600000000000000" pitchFamily="2" charset="0"/>
              </a:endParaRPr>
            </a:p>
          </p:txBody>
        </p:sp>
        <p:sp>
          <p:nvSpPr>
            <p:cNvPr id="4137" name="淘宝店chenying0907 656"/>
            <p:cNvSpPr txBox="1">
              <a:spLocks noChangeArrowheads="1"/>
            </p:cNvSpPr>
            <p:nvPr/>
          </p:nvSpPr>
          <p:spPr bwMode="auto">
            <a:xfrm>
              <a:off x="948084" y="407675"/>
              <a:ext cx="4608911" cy="522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Definition of Alliteration</a:t>
              </a:r>
              <a:endParaRPr lang="zh-CN" altLang="en-US" sz="2800" b="1" dirty="0">
                <a:latin typeface="Segoe Print" panose="02000600000000000000" pitchFamily="2" charset="0"/>
                <a:ea typeface="方正清刻本悦宋简体" panose="02010600030101010101" pitchFamily="2" charset="-122"/>
              </a:endParaRPr>
            </a:p>
          </p:txBody>
        </p:sp>
      </p:grpSp>
      <p:grpSp>
        <p:nvGrpSpPr>
          <p:cNvPr id="6" name="淘宝店chenying0907 3"/>
          <p:cNvGrpSpPr/>
          <p:nvPr/>
        </p:nvGrpSpPr>
        <p:grpSpPr bwMode="auto">
          <a:xfrm>
            <a:off x="5136962" y="2218775"/>
            <a:ext cx="6614303" cy="707886"/>
            <a:chOff x="-54590" y="208176"/>
            <a:chExt cx="6614241" cy="707421"/>
          </a:xfrm>
        </p:grpSpPr>
        <p:sp>
          <p:nvSpPr>
            <p:cNvPr id="4121" name="淘宝店chenying0907 648"/>
            <p:cNvSpPr txBox="1">
              <a:spLocks noChangeArrowheads="1"/>
            </p:cNvSpPr>
            <p:nvPr/>
          </p:nvSpPr>
          <p:spPr bwMode="auto">
            <a:xfrm>
              <a:off x="-54590" y="208176"/>
              <a:ext cx="559764" cy="707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dirty="0" smtClean="0">
                  <a:latin typeface="Segoe Print" panose="02000600000000000000" pitchFamily="2" charset="0"/>
                </a:rPr>
                <a:t>2</a:t>
              </a:r>
              <a:endParaRPr lang="zh-CN" altLang="en-US" sz="4000" dirty="0">
                <a:latin typeface="Segoe Print" panose="02000600000000000000" pitchFamily="2" charset="0"/>
              </a:endParaRPr>
            </a:p>
          </p:txBody>
        </p:sp>
        <p:sp>
          <p:nvSpPr>
            <p:cNvPr id="4128" name="淘宝店chenying0907 674"/>
            <p:cNvSpPr txBox="1">
              <a:spLocks noChangeArrowheads="1"/>
            </p:cNvSpPr>
            <p:nvPr/>
          </p:nvSpPr>
          <p:spPr bwMode="auto">
            <a:xfrm>
              <a:off x="920019" y="271174"/>
              <a:ext cx="5639632" cy="522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Use and Effects of Alliteration</a:t>
              </a:r>
              <a:endParaRPr lang="zh-CN" altLang="zh-CN" sz="2800" b="1" dirty="0">
                <a:latin typeface="Segoe Print" panose="02000600000000000000" pitchFamily="2" charset="0"/>
                <a:ea typeface="方正清刻本悦宋简体" panose="02010600030101010101" pitchFamily="2" charset="-122"/>
              </a:endParaRPr>
            </a:p>
          </p:txBody>
        </p:sp>
      </p:grpSp>
      <p:grpSp>
        <p:nvGrpSpPr>
          <p:cNvPr id="7" name="淘宝店chenying0907 4"/>
          <p:cNvGrpSpPr/>
          <p:nvPr/>
        </p:nvGrpSpPr>
        <p:grpSpPr bwMode="auto">
          <a:xfrm>
            <a:off x="5123312" y="3541338"/>
            <a:ext cx="5862407" cy="954107"/>
            <a:chOff x="0" y="161928"/>
            <a:chExt cx="5862352" cy="954663"/>
          </a:xfrm>
        </p:grpSpPr>
        <p:sp>
          <p:nvSpPr>
            <p:cNvPr id="4112" name="淘宝店chenying0907 649"/>
            <p:cNvSpPr txBox="1">
              <a:spLocks noChangeArrowheads="1"/>
            </p:cNvSpPr>
            <p:nvPr/>
          </p:nvSpPr>
          <p:spPr bwMode="auto">
            <a:xfrm>
              <a:off x="0" y="207340"/>
              <a:ext cx="559764" cy="708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dirty="0" smtClean="0">
                  <a:latin typeface="Segoe Print" panose="02000600000000000000" pitchFamily="2" charset="0"/>
                </a:rPr>
                <a:t>3</a:t>
              </a:r>
              <a:endParaRPr lang="zh-CN" altLang="en-US" sz="4000" dirty="0">
                <a:latin typeface="Segoe Print" panose="02000600000000000000" pitchFamily="2" charset="0"/>
              </a:endParaRPr>
            </a:p>
          </p:txBody>
        </p:sp>
        <p:sp>
          <p:nvSpPr>
            <p:cNvPr id="4119" name="淘宝店chenying0907 997"/>
            <p:cNvSpPr txBox="1">
              <a:spLocks noChangeArrowheads="1"/>
            </p:cNvSpPr>
            <p:nvPr/>
          </p:nvSpPr>
          <p:spPr bwMode="auto">
            <a:xfrm>
              <a:off x="920018" y="161928"/>
              <a:ext cx="4942334" cy="954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Alliteration in Composing </a:t>
              </a:r>
            </a:p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and Translating</a:t>
              </a:r>
              <a:endParaRPr lang="zh-CN" altLang="zh-CN" sz="2800" b="1" dirty="0">
                <a:latin typeface="Segoe Print" panose="02000600000000000000" pitchFamily="2" charset="0"/>
                <a:ea typeface="方正清刻本悦宋简体" panose="02010600030101010101" pitchFamily="2" charset="-122"/>
              </a:endParaRPr>
            </a:p>
          </p:txBody>
        </p:sp>
      </p:grpSp>
      <p:grpSp>
        <p:nvGrpSpPr>
          <p:cNvPr id="8" name="淘宝店chenying0907 5"/>
          <p:cNvGrpSpPr/>
          <p:nvPr/>
        </p:nvGrpSpPr>
        <p:grpSpPr bwMode="auto">
          <a:xfrm>
            <a:off x="5150606" y="5091489"/>
            <a:ext cx="7041394" cy="707886"/>
            <a:chOff x="0" y="204998"/>
            <a:chExt cx="7041329" cy="708298"/>
          </a:xfrm>
        </p:grpSpPr>
        <p:sp>
          <p:nvSpPr>
            <p:cNvPr id="4103" name="淘宝店chenying0907 650"/>
            <p:cNvSpPr txBox="1">
              <a:spLocks noChangeArrowheads="1"/>
            </p:cNvSpPr>
            <p:nvPr/>
          </p:nvSpPr>
          <p:spPr bwMode="auto">
            <a:xfrm>
              <a:off x="0" y="204998"/>
              <a:ext cx="559764" cy="708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dirty="0" smtClean="0">
                  <a:latin typeface="Segoe Print" panose="02000600000000000000" pitchFamily="2" charset="0"/>
                </a:rPr>
                <a:t>4</a:t>
              </a:r>
              <a:endParaRPr lang="zh-CN" altLang="en-US" sz="4000" dirty="0">
                <a:latin typeface="Segoe Print" panose="02000600000000000000" pitchFamily="2" charset="0"/>
              </a:endParaRPr>
            </a:p>
          </p:txBody>
        </p:sp>
        <p:sp>
          <p:nvSpPr>
            <p:cNvPr id="4110" name="淘宝店chenying0907 1005"/>
            <p:cNvSpPr txBox="1">
              <a:spLocks noChangeArrowheads="1"/>
            </p:cNvSpPr>
            <p:nvPr/>
          </p:nvSpPr>
          <p:spPr bwMode="auto">
            <a:xfrm>
              <a:off x="797371" y="243862"/>
              <a:ext cx="6243958" cy="52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Assessment on Using Alliteration </a:t>
              </a:r>
              <a:endParaRPr lang="zh-CN" altLang="zh-CN" sz="2800" b="1" dirty="0">
                <a:latin typeface="Segoe Print" panose="02000600000000000000" pitchFamily="2" charset="0"/>
                <a:ea typeface="方正清刻本悦宋简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2"/>
          <p:cNvGrpSpPr/>
          <p:nvPr/>
        </p:nvGrpSpPr>
        <p:grpSpPr>
          <a:xfrm>
            <a:off x="-409432" y="1037230"/>
            <a:ext cx="5418160" cy="4490114"/>
            <a:chOff x="1767363" y="379153"/>
            <a:chExt cx="8313589" cy="6579964"/>
          </a:xfrm>
        </p:grpSpPr>
        <p:pic>
          <p:nvPicPr>
            <p:cNvPr id="62" name="图片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101897" y="379153"/>
              <a:ext cx="4979055" cy="6042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图片 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5400000" flipH="1">
              <a:off x="864247" y="1633849"/>
              <a:ext cx="6228384" cy="4422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淘宝店chenying0907 3"/>
            <p:cNvGrpSpPr/>
            <p:nvPr/>
          </p:nvGrpSpPr>
          <p:grpSpPr bwMode="auto">
            <a:xfrm>
              <a:off x="3740150" y="1044575"/>
              <a:ext cx="4711700" cy="4711700"/>
              <a:chOff x="0" y="0"/>
              <a:chExt cx="3096472" cy="3096470"/>
            </a:xfrm>
          </p:grpSpPr>
          <p:sp>
            <p:nvSpPr>
              <p:cNvPr id="65" name="淘宝店chenying0907 4"/>
              <p:cNvSpPr>
                <a:spLocks noChangeArrowheads="1"/>
              </p:cNvSpPr>
              <p:nvPr/>
            </p:nvSpPr>
            <p:spPr bwMode="auto">
              <a:xfrm>
                <a:off x="133541" y="133540"/>
                <a:ext cx="2829391" cy="282938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66" name="淘宝店chenying0907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472" cy="3096470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</p:grpSp>
      <p:sp>
        <p:nvSpPr>
          <p:cNvPr id="4143" name="淘宝店chenying0907 632"/>
          <p:cNvSpPr txBox="1">
            <a:spLocks noChangeArrowheads="1"/>
          </p:cNvSpPr>
          <p:nvPr/>
        </p:nvSpPr>
        <p:spPr bwMode="auto">
          <a:xfrm>
            <a:off x="1004324" y="2694116"/>
            <a:ext cx="29535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dirty="0" smtClean="0">
                <a:solidFill>
                  <a:srgbClr val="413B17"/>
                </a:solidFill>
                <a:latin typeface="Segoe Print" panose="02000600000000000000" pitchFamily="2" charset="0"/>
              </a:rPr>
              <a:t>Assessment</a:t>
            </a:r>
            <a:endParaRPr lang="zh-CN" altLang="en-US" sz="3600" b="1" dirty="0">
              <a:solidFill>
                <a:srgbClr val="413B17"/>
              </a:solidFill>
              <a:latin typeface="Segoe Print" panose="02000600000000000000" pitchFamily="2" charset="0"/>
            </a:endParaRPr>
          </a:p>
        </p:txBody>
      </p:sp>
      <p:grpSp>
        <p:nvGrpSpPr>
          <p:cNvPr id="4" name="淘宝店chenying0907 646"/>
          <p:cNvGrpSpPr/>
          <p:nvPr/>
        </p:nvGrpSpPr>
        <p:grpSpPr bwMode="auto">
          <a:xfrm flipV="1">
            <a:off x="1501254" y="3551915"/>
            <a:ext cx="2060812" cy="400192"/>
            <a:chOff x="0" y="0"/>
            <a:chExt cx="1395412" cy="400050"/>
          </a:xfrm>
        </p:grpSpPr>
        <p:sp>
          <p:nvSpPr>
            <p:cNvPr id="4145" name="淘宝店chenying0907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淘宝店chenying0907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7" name="淘宝店chenying0907 1334"/>
            <p:cNvSpPr/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淘宝店chenying0907 1335"/>
            <p:cNvSpPr/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淘宝店chenying0907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淘宝店chenying0907 2"/>
          <p:cNvGrpSpPr/>
          <p:nvPr/>
        </p:nvGrpSpPr>
        <p:grpSpPr bwMode="auto">
          <a:xfrm>
            <a:off x="4796417" y="1450236"/>
            <a:ext cx="7092813" cy="1068807"/>
            <a:chOff x="-54591" y="293050"/>
            <a:chExt cx="7092747" cy="1068105"/>
          </a:xfrm>
        </p:grpSpPr>
        <p:sp>
          <p:nvSpPr>
            <p:cNvPr id="4130" name="淘宝店chenying0907 647"/>
            <p:cNvSpPr txBox="1">
              <a:spLocks noChangeArrowheads="1"/>
            </p:cNvSpPr>
            <p:nvPr/>
          </p:nvSpPr>
          <p:spPr bwMode="auto">
            <a:xfrm>
              <a:off x="-54591" y="293050"/>
              <a:ext cx="559764" cy="707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dirty="0" smtClean="0">
                  <a:latin typeface="Segoe Print" panose="02000600000000000000" pitchFamily="2" charset="0"/>
                </a:rPr>
                <a:t>1</a:t>
              </a:r>
              <a:endParaRPr lang="zh-CN" altLang="en-US" sz="4000" dirty="0">
                <a:latin typeface="Segoe Print" panose="02000600000000000000" pitchFamily="2" charset="0"/>
              </a:endParaRPr>
            </a:p>
          </p:txBody>
        </p:sp>
        <p:sp>
          <p:nvSpPr>
            <p:cNvPr id="4137" name="淘宝店chenying0907 656"/>
            <p:cNvSpPr txBox="1">
              <a:spLocks noChangeArrowheads="1"/>
            </p:cNvSpPr>
            <p:nvPr/>
          </p:nvSpPr>
          <p:spPr bwMode="auto">
            <a:xfrm>
              <a:off x="948084" y="407675"/>
              <a:ext cx="6090072" cy="95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Identify alliteration in the movie</a:t>
              </a:r>
            </a:p>
            <a:p>
              <a:pPr eaLnBrk="1" hangingPunct="1"/>
              <a:r>
                <a:rPr lang="en-US" altLang="zh-CN" sz="2800" b="1" dirty="0" smtClean="0">
                  <a:latin typeface="MV Boli" panose="02000500030200090000" pitchFamily="2" charset="0"/>
                  <a:ea typeface="方正清刻本悦宋简体" panose="02010600030101010101" pitchFamily="2" charset="-122"/>
                  <a:cs typeface="MV Boli" panose="02000500030200090000" pitchFamily="2" charset="0"/>
                </a:rPr>
                <a:t>Alice in  Wonderland</a:t>
              </a:r>
              <a:endParaRPr lang="zh-CN" altLang="en-US" sz="2800" b="1" dirty="0">
                <a:latin typeface="MV Boli" panose="02000500030200090000" pitchFamily="2" charset="0"/>
                <a:ea typeface="方正清刻本悦宋简体" panose="02010600030101010101" pitchFamily="2" charset="-122"/>
                <a:cs typeface="MV Boli" panose="02000500030200090000" pitchFamily="2" charset="0"/>
              </a:endParaRPr>
            </a:p>
          </p:txBody>
        </p:sp>
      </p:grpSp>
      <p:grpSp>
        <p:nvGrpSpPr>
          <p:cNvPr id="6" name="淘宝店chenying0907 3"/>
          <p:cNvGrpSpPr/>
          <p:nvPr/>
        </p:nvGrpSpPr>
        <p:grpSpPr bwMode="auto">
          <a:xfrm>
            <a:off x="4892981" y="2965832"/>
            <a:ext cx="6901240" cy="1448034"/>
            <a:chOff x="-54590" y="208176"/>
            <a:chExt cx="6901176" cy="1447083"/>
          </a:xfrm>
        </p:grpSpPr>
        <p:sp>
          <p:nvSpPr>
            <p:cNvPr id="4121" name="淘宝店chenying0907 648"/>
            <p:cNvSpPr txBox="1">
              <a:spLocks noChangeArrowheads="1"/>
            </p:cNvSpPr>
            <p:nvPr/>
          </p:nvSpPr>
          <p:spPr bwMode="auto">
            <a:xfrm>
              <a:off x="-54590" y="208176"/>
              <a:ext cx="559764" cy="707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dirty="0" smtClean="0">
                  <a:latin typeface="Segoe Print" panose="02000600000000000000" pitchFamily="2" charset="0"/>
                </a:rPr>
                <a:t>2</a:t>
              </a:r>
              <a:endParaRPr lang="zh-CN" altLang="en-US" sz="4000" dirty="0">
                <a:latin typeface="Segoe Print" panose="02000600000000000000" pitchFamily="2" charset="0"/>
              </a:endParaRPr>
            </a:p>
          </p:txBody>
        </p:sp>
        <p:sp>
          <p:nvSpPr>
            <p:cNvPr id="4128" name="淘宝店chenying0907 674"/>
            <p:cNvSpPr txBox="1">
              <a:spLocks noChangeArrowheads="1"/>
            </p:cNvSpPr>
            <p:nvPr/>
          </p:nvSpPr>
          <p:spPr bwMode="auto">
            <a:xfrm>
              <a:off x="920019" y="271174"/>
              <a:ext cx="5926567" cy="1384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Apply alliteration in describing </a:t>
              </a:r>
              <a:endParaRPr lang="en-US" altLang="zh-CN" sz="2800" b="1" dirty="0">
                <a:latin typeface="Segoe Print" panose="02000600000000000000" pitchFamily="2" charset="0"/>
                <a:ea typeface="方正清刻本悦宋简体" panose="02010600030101010101" pitchFamily="2" charset="-122"/>
              </a:endParaRPr>
            </a:p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the characters in The Dream in</a:t>
              </a:r>
            </a:p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 the red Mansions.</a:t>
              </a:r>
            </a:p>
          </p:txBody>
        </p:sp>
      </p:grpSp>
      <p:grpSp>
        <p:nvGrpSpPr>
          <p:cNvPr id="7" name="淘宝店chenying0907 4"/>
          <p:cNvGrpSpPr/>
          <p:nvPr/>
        </p:nvGrpSpPr>
        <p:grpSpPr bwMode="auto">
          <a:xfrm>
            <a:off x="4842687" y="4712945"/>
            <a:ext cx="6504105" cy="954107"/>
            <a:chOff x="0" y="105624"/>
            <a:chExt cx="6504045" cy="954663"/>
          </a:xfrm>
        </p:grpSpPr>
        <p:sp>
          <p:nvSpPr>
            <p:cNvPr id="4112" name="淘宝店chenying0907 649"/>
            <p:cNvSpPr txBox="1">
              <a:spLocks noChangeArrowheads="1"/>
            </p:cNvSpPr>
            <p:nvPr/>
          </p:nvSpPr>
          <p:spPr bwMode="auto">
            <a:xfrm>
              <a:off x="0" y="207340"/>
              <a:ext cx="559764" cy="708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dirty="0" smtClean="0">
                  <a:latin typeface="Segoe Print" panose="02000600000000000000" pitchFamily="2" charset="0"/>
                </a:rPr>
                <a:t>3</a:t>
              </a:r>
              <a:endParaRPr lang="zh-CN" altLang="en-US" sz="4000" dirty="0">
                <a:latin typeface="Segoe Print" panose="02000600000000000000" pitchFamily="2" charset="0"/>
              </a:endParaRPr>
            </a:p>
          </p:txBody>
        </p:sp>
        <p:sp>
          <p:nvSpPr>
            <p:cNvPr id="4119" name="淘宝店chenying0907 997"/>
            <p:cNvSpPr txBox="1">
              <a:spLocks noChangeArrowheads="1"/>
            </p:cNvSpPr>
            <p:nvPr/>
          </p:nvSpPr>
          <p:spPr bwMode="auto">
            <a:xfrm>
              <a:off x="1088830" y="105624"/>
              <a:ext cx="5415215" cy="954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Translating the sentences in </a:t>
              </a:r>
            </a:p>
            <a:p>
              <a:pPr eaLnBrk="1" hangingPunct="1"/>
              <a:r>
                <a:rPr lang="en-US" altLang="zh-CN" sz="2800" b="1" dirty="0" smtClean="0">
                  <a:latin typeface="Segoe Print" panose="02000600000000000000" pitchFamily="2" charset="0"/>
                  <a:ea typeface="方正清刻本悦宋简体" panose="02010600030101010101" pitchFamily="2" charset="-122"/>
                </a:rPr>
                <a:t>question with alliteration</a:t>
              </a:r>
              <a:endParaRPr lang="zh-CN" altLang="zh-CN" sz="2800" b="1" dirty="0">
                <a:latin typeface="Segoe Print" panose="02000600000000000000" pitchFamily="2" charset="0"/>
                <a:ea typeface="方正清刻本悦宋简体" panose="02010600030101010101" pitchFamily="2" charset="-122"/>
              </a:endParaRPr>
            </a:p>
          </p:txBody>
        </p:sp>
      </p:grpSp>
      <p:sp>
        <p:nvSpPr>
          <p:cNvPr id="26" name="淘宝店chenying0907 656"/>
          <p:cNvSpPr txBox="1">
            <a:spLocks noChangeArrowheads="1"/>
          </p:cNvSpPr>
          <p:nvPr/>
        </p:nvSpPr>
        <p:spPr bwMode="auto">
          <a:xfrm>
            <a:off x="6172385" y="503525"/>
            <a:ext cx="49808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Immediate Assessment:</a:t>
            </a:r>
            <a:endParaRPr lang="zh-CN" altLang="en-US" sz="3200" b="1" dirty="0">
              <a:latin typeface="MV Boli" panose="02000500030200090000" pitchFamily="2" charset="0"/>
              <a:ea typeface="方正清刻本悦宋简体" panose="02010600030101010101" pitchFamily="2" charset="-122"/>
              <a:cs typeface="MV Boli" panose="02000500030200090000" pitchFamily="2" charset="0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店chenying0907 2"/>
          <p:cNvGrpSpPr/>
          <p:nvPr/>
        </p:nvGrpSpPr>
        <p:grpSpPr>
          <a:xfrm>
            <a:off x="-409432" y="1037230"/>
            <a:ext cx="5418160" cy="4490114"/>
            <a:chOff x="1767363" y="379153"/>
            <a:chExt cx="8313589" cy="6579964"/>
          </a:xfrm>
        </p:grpSpPr>
        <p:pic>
          <p:nvPicPr>
            <p:cNvPr id="62" name="图片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101897" y="379153"/>
              <a:ext cx="4979055" cy="6042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图片 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5400000" flipH="1">
              <a:off x="864247" y="1633849"/>
              <a:ext cx="6228384" cy="4422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淘宝店chenying0907 3"/>
            <p:cNvGrpSpPr/>
            <p:nvPr/>
          </p:nvGrpSpPr>
          <p:grpSpPr bwMode="auto">
            <a:xfrm>
              <a:off x="3740150" y="1044575"/>
              <a:ext cx="4711700" cy="4711700"/>
              <a:chOff x="0" y="0"/>
              <a:chExt cx="3096472" cy="3096470"/>
            </a:xfrm>
          </p:grpSpPr>
          <p:sp>
            <p:nvSpPr>
              <p:cNvPr id="65" name="淘宝店chenying0907 4"/>
              <p:cNvSpPr>
                <a:spLocks noChangeArrowheads="1"/>
              </p:cNvSpPr>
              <p:nvPr/>
            </p:nvSpPr>
            <p:spPr bwMode="auto">
              <a:xfrm>
                <a:off x="133541" y="133540"/>
                <a:ext cx="2829391" cy="2829389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66" name="淘宝店chenying0907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472" cy="3096470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</p:grpSp>
      <p:sp>
        <p:nvSpPr>
          <p:cNvPr id="4143" name="淘宝店chenying0907 632"/>
          <p:cNvSpPr txBox="1">
            <a:spLocks noChangeArrowheads="1"/>
          </p:cNvSpPr>
          <p:nvPr/>
        </p:nvSpPr>
        <p:spPr bwMode="auto">
          <a:xfrm>
            <a:off x="1004324" y="2694116"/>
            <a:ext cx="29535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 b="1" dirty="0" smtClean="0">
                <a:solidFill>
                  <a:srgbClr val="413B17"/>
                </a:solidFill>
                <a:latin typeface="Segoe Print" panose="02000600000000000000" pitchFamily="2" charset="0"/>
              </a:rPr>
              <a:t>Assessment</a:t>
            </a:r>
            <a:endParaRPr lang="zh-CN" altLang="en-US" sz="3600" b="1" dirty="0">
              <a:solidFill>
                <a:srgbClr val="413B17"/>
              </a:solidFill>
              <a:latin typeface="Segoe Print" panose="02000600000000000000" pitchFamily="2" charset="0"/>
            </a:endParaRPr>
          </a:p>
        </p:txBody>
      </p:sp>
      <p:grpSp>
        <p:nvGrpSpPr>
          <p:cNvPr id="4" name="淘宝店chenying0907 646"/>
          <p:cNvGrpSpPr/>
          <p:nvPr/>
        </p:nvGrpSpPr>
        <p:grpSpPr bwMode="auto">
          <a:xfrm flipV="1">
            <a:off x="1501254" y="3551915"/>
            <a:ext cx="2060812" cy="400192"/>
            <a:chOff x="0" y="0"/>
            <a:chExt cx="1395412" cy="400050"/>
          </a:xfrm>
        </p:grpSpPr>
        <p:sp>
          <p:nvSpPr>
            <p:cNvPr id="4145" name="淘宝店chenying0907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淘宝店chenying0907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7" name="淘宝店chenying0907 1334"/>
            <p:cNvSpPr/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淘宝店chenying0907 1335"/>
            <p:cNvSpPr/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淘宝店chenying0907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37" name="淘宝店chenying0907 656"/>
          <p:cNvSpPr txBox="1">
            <a:spLocks noChangeArrowheads="1"/>
          </p:cNvSpPr>
          <p:nvPr/>
        </p:nvSpPr>
        <p:spPr bwMode="auto">
          <a:xfrm>
            <a:off x="5149688" y="1796588"/>
            <a:ext cx="704231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indent="-514350" eaLnBrk="1" hangingPunct="1">
              <a:buAutoNum type="arabicPeriod"/>
            </a:pPr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Think of the translation strategies </a:t>
            </a:r>
          </a:p>
          <a:p>
            <a:pPr marL="514350" indent="-514350" eaLnBrk="1" hangingPunct="1"/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   for contexts with alliteration .</a:t>
            </a:r>
          </a:p>
          <a:p>
            <a:pPr marL="514350" indent="-514350" eaLnBrk="1" hangingPunct="1"/>
            <a:endParaRPr lang="en-US" altLang="zh-CN" sz="2800" b="1" dirty="0" smtClean="0">
              <a:latin typeface="Segoe Print" panose="02000600000000000000" pitchFamily="2" charset="0"/>
              <a:ea typeface="方正清刻本悦宋简体" panose="02010600030101010101" pitchFamily="2" charset="-122"/>
            </a:endParaRPr>
          </a:p>
          <a:p>
            <a:pPr marL="514350" indent="-514350" eaLnBrk="1" hangingPunct="1"/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2. Entitle the piece of news by </a:t>
            </a:r>
          </a:p>
          <a:p>
            <a:pPr eaLnBrk="1" hangingPunct="1"/>
            <a:r>
              <a:rPr lang="en-US" altLang="zh-CN" sz="28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    using alliteration.</a:t>
            </a:r>
            <a:endParaRPr lang="zh-CN" altLang="en-US" sz="2800" b="1" dirty="0">
              <a:latin typeface="MV Boli" panose="02000500030200090000" pitchFamily="2" charset="0"/>
              <a:ea typeface="方正清刻本悦宋简体" panose="02010600030101010101" pitchFamily="2" charset="-122"/>
              <a:cs typeface="MV Boli" panose="02000500030200090000" pitchFamily="2" charset="0"/>
            </a:endParaRPr>
          </a:p>
        </p:txBody>
      </p:sp>
      <p:sp>
        <p:nvSpPr>
          <p:cNvPr id="26" name="淘宝店chenying0907 656"/>
          <p:cNvSpPr txBox="1">
            <a:spLocks noChangeArrowheads="1"/>
          </p:cNvSpPr>
          <p:nvPr/>
        </p:nvSpPr>
        <p:spPr bwMode="auto">
          <a:xfrm>
            <a:off x="5858486" y="489877"/>
            <a:ext cx="44037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latin typeface="Segoe Print" panose="02000600000000000000" pitchFamily="2" charset="0"/>
                <a:ea typeface="方正清刻本悦宋简体" panose="02010600030101010101" pitchFamily="2" charset="-122"/>
              </a:rPr>
              <a:t>Delayed Assessment:</a:t>
            </a:r>
            <a:endParaRPr lang="zh-CN" altLang="en-US" sz="3200" b="1" dirty="0">
              <a:latin typeface="MV Boli" panose="02000500030200090000" pitchFamily="2" charset="0"/>
              <a:ea typeface="方正清刻本悦宋简体" panose="02010600030101010101" pitchFamily="2" charset="-122"/>
              <a:cs typeface="MV Boli" panose="02000500030200090000" pitchFamily="2" charset="0"/>
            </a:endParaRPr>
          </a:p>
        </p:txBody>
      </p:sp>
      <p:pic>
        <p:nvPicPr>
          <p:cNvPr id="17" name="图片 16" descr="3a02033b709009864b4c918f8fff280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268262" y="4622206"/>
            <a:ext cx="1446648" cy="1875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920622" y="2620371"/>
            <a:ext cx="7565408" cy="1362216"/>
          </a:xfrm>
        </p:spPr>
        <p:txBody>
          <a:bodyPr/>
          <a:lstStyle/>
          <a:p>
            <a:pPr algn="ctr"/>
            <a:r>
              <a:rPr lang="en-US" altLang="zh-CN" sz="4000" b="1" dirty="0" smtClean="0">
                <a:latin typeface="Segoe Print" panose="02000600000000000000" pitchFamily="2" charset="0"/>
              </a:rPr>
              <a:t>From </a:t>
            </a:r>
            <a:r>
              <a:rPr lang="en-US" altLang="zh-CN" sz="40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C</a:t>
            </a:r>
            <a:r>
              <a:rPr lang="en-US" altLang="zh-CN" sz="4000" b="1" dirty="0" smtClean="0">
                <a:latin typeface="Segoe Print" panose="02000600000000000000" pitchFamily="2" charset="0"/>
              </a:rPr>
              <a:t>ursive to </a:t>
            </a:r>
            <a:r>
              <a:rPr lang="en-US" altLang="zh-CN" sz="40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C</a:t>
            </a:r>
            <a:r>
              <a:rPr lang="en-US" altLang="zh-CN" sz="4000" b="1" dirty="0" smtClean="0">
                <a:latin typeface="Segoe Print" panose="02000600000000000000" pitchFamily="2" charset="0"/>
              </a:rPr>
              <a:t>ursor</a:t>
            </a:r>
            <a:endParaRPr lang="zh-CN" altLang="en-US" sz="4000" b="1" dirty="0">
              <a:latin typeface="Segoe Print" panose="02000600000000000000" pitchFamily="2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59558" y="873458"/>
            <a:ext cx="2893326" cy="1201002"/>
          </a:xfrm>
        </p:spPr>
        <p:txBody>
          <a:bodyPr/>
          <a:lstStyle/>
          <a:p>
            <a:r>
              <a:rPr lang="en-US" altLang="zh-CN" sz="3600" b="1" dirty="0" smtClean="0">
                <a:latin typeface="Segoe Print" panose="02000600000000000000" pitchFamily="2" charset="0"/>
              </a:rPr>
              <a:t>:</a:t>
            </a:r>
            <a:endParaRPr lang="zh-CN" altLang="en-US" sz="3600" b="1" dirty="0">
              <a:latin typeface="Segoe Print" panose="02000600000000000000" pitchFamily="2" charset="0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2251881" y="1586789"/>
            <a:ext cx="8725469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From Cursive to Cursor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6" name="图片 5" descr="5fdf8db1cb1349541d155774544e9258d1094a92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28353" y="4214876"/>
            <a:ext cx="2595557" cy="17819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 descr="5fdf8db1cb1349541d155774544e9258d1094a92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7338" y="4241923"/>
            <a:ext cx="2288232" cy="1670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淘宝店chenying0907 1"/>
          <p:cNvGrpSpPr/>
          <p:nvPr/>
        </p:nvGrpSpPr>
        <p:grpSpPr bwMode="auto">
          <a:xfrm>
            <a:off x="1019910" y="586854"/>
            <a:ext cx="2152155" cy="2668714"/>
            <a:chOff x="328531" y="-671440"/>
            <a:chExt cx="2151618" cy="2668423"/>
          </a:xfrm>
        </p:grpSpPr>
        <p:pic>
          <p:nvPicPr>
            <p:cNvPr id="9" name="图片 25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81084" y="-671440"/>
              <a:ext cx="1599065" cy="227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淘宝店chenying0907 244"/>
            <p:cNvGrpSpPr/>
            <p:nvPr/>
          </p:nvGrpSpPr>
          <p:grpSpPr bwMode="auto">
            <a:xfrm>
              <a:off x="328531" y="0"/>
              <a:ext cx="1760097" cy="1996983"/>
              <a:chOff x="387" y="0"/>
              <a:chExt cx="1760097" cy="1996983"/>
            </a:xfrm>
          </p:grpSpPr>
          <p:grpSp>
            <p:nvGrpSpPr>
              <p:cNvPr id="10" name="淘宝店chenying0907 179"/>
              <p:cNvGrpSpPr/>
              <p:nvPr/>
            </p:nvGrpSpPr>
            <p:grpSpPr bwMode="auto">
              <a:xfrm>
                <a:off x="387" y="0"/>
                <a:ext cx="1760097" cy="1761932"/>
                <a:chOff x="680" y="0"/>
                <a:chExt cx="3094442" cy="3097672"/>
              </a:xfrm>
            </p:grpSpPr>
            <p:sp>
              <p:nvSpPr>
                <p:cNvPr id="18" name="淘宝店chenying0907 181"/>
                <p:cNvSpPr>
                  <a:spLocks noChangeArrowheads="1"/>
                </p:cNvSpPr>
                <p:nvPr/>
              </p:nvSpPr>
              <p:spPr bwMode="auto">
                <a:xfrm>
                  <a:off x="201736" y="201152"/>
                  <a:ext cx="2692331" cy="269536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dirty="0" smtClean="0">
                      <a:solidFill>
                        <a:srgbClr val="FDFBE9"/>
                      </a:solidFill>
                    </a:rPr>
                    <a:t>t</a:t>
                  </a:r>
                  <a:endParaRPr lang="zh-CN" altLang="en-US" dirty="0">
                    <a:solidFill>
                      <a:srgbClr val="FDFBE9"/>
                    </a:solidFill>
                  </a:endParaRPr>
                </a:p>
              </p:txBody>
            </p:sp>
            <p:sp>
              <p:nvSpPr>
                <p:cNvPr id="19" name="淘宝店chenying0907 182"/>
                <p:cNvSpPr>
                  <a:spLocks noChangeArrowheads="1"/>
                </p:cNvSpPr>
                <p:nvPr/>
              </p:nvSpPr>
              <p:spPr bwMode="auto">
                <a:xfrm>
                  <a:off x="680" y="0"/>
                  <a:ext cx="3094442" cy="3097672"/>
                </a:xfrm>
                <a:prstGeom prst="ellipse">
                  <a:avLst/>
                </a:prstGeom>
                <a:noFill/>
                <a:ln w="38100">
                  <a:solidFill>
                    <a:srgbClr val="FFFF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DFBE9"/>
                    </a:solidFill>
                  </a:endParaRPr>
                </a:p>
              </p:txBody>
            </p:sp>
          </p:grpSp>
          <p:pic>
            <p:nvPicPr>
              <p:cNvPr id="15" name="淘宝店chenying0907 163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142" y="1686121"/>
                <a:ext cx="1151856" cy="310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0" name="矩形 19"/>
          <p:cNvSpPr/>
          <p:nvPr/>
        </p:nvSpPr>
        <p:spPr>
          <a:xfrm>
            <a:off x="1132764" y="1743079"/>
            <a:ext cx="1419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kern="0" dirty="0" smtClean="0">
                <a:latin typeface="Segoe Print" panose="02000600000000000000" pitchFamily="2" charset="0"/>
                <a:ea typeface="+mj-ea"/>
                <a:cs typeface="+mj-cs"/>
              </a:rPr>
              <a:t>Title</a:t>
            </a:r>
            <a:endParaRPr lang="zh-CN" altLang="en-US" sz="4000" b="1" kern="0" dirty="0" smtClean="0">
              <a:latin typeface="Segoe Print" panose="02000600000000000000" pitchFamily="2" charset="0"/>
              <a:ea typeface="+mj-ea"/>
              <a:cs typeface="+mj-cs"/>
            </a:endParaRPr>
          </a:p>
        </p:txBody>
      </p:sp>
      <p:grpSp>
        <p:nvGrpSpPr>
          <p:cNvPr id="11" name="淘宝店chenying0907 2"/>
          <p:cNvGrpSpPr/>
          <p:nvPr/>
        </p:nvGrpSpPr>
        <p:grpSpPr bwMode="auto">
          <a:xfrm>
            <a:off x="3268730" y="300250"/>
            <a:ext cx="6315456" cy="1282890"/>
            <a:chOff x="-2350" y="-381"/>
            <a:chExt cx="6314549" cy="1444385"/>
          </a:xfrm>
        </p:grpSpPr>
        <p:pic>
          <p:nvPicPr>
            <p:cNvPr id="24" name="淘宝店chenying0907 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淘宝店chenying0907 5"/>
            <p:cNvSpPr txBox="1">
              <a:spLocks noChangeArrowheads="1"/>
            </p:cNvSpPr>
            <p:nvPr/>
          </p:nvSpPr>
          <p:spPr bwMode="auto">
            <a:xfrm>
              <a:off x="2263089" y="444766"/>
              <a:ext cx="1787989" cy="46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rgbClr val="2C2710"/>
                  </a:solidFill>
                  <a:latin typeface="+mn-lt"/>
                  <a:ea typeface="方正清刻本悦宋简体" panose="02010600030101010101" pitchFamily="2" charset="-122"/>
                </a:rPr>
                <a:t>Writing Skills</a:t>
              </a:r>
              <a:endParaRPr lang="zh-CN" altLang="en-US" sz="2400" i="1" dirty="0">
                <a:solidFill>
                  <a:srgbClr val="2C2710"/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淘宝店chenying0907 22"/>
          <p:cNvSpPr>
            <a:spLocks noChangeArrowheads="1"/>
          </p:cNvSpPr>
          <p:nvPr/>
        </p:nvSpPr>
        <p:spPr bwMode="auto">
          <a:xfrm>
            <a:off x="8446191" y="3259342"/>
            <a:ext cx="34273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kern="0" dirty="0" smtClean="0">
                <a:latin typeface="Segoe Print" panose="02000600000000000000" pitchFamily="2" charset="0"/>
                <a:ea typeface="+mj-ea"/>
                <a:cs typeface="+mj-cs"/>
              </a:rPr>
              <a:t>--Jane Austin</a:t>
            </a:r>
            <a:endParaRPr lang="en-US" altLang="zh-CN" sz="2800" b="1" kern="0" dirty="0">
              <a:latin typeface="Segoe Print" panose="02000600000000000000" pitchFamily="2" charset="0"/>
              <a:ea typeface="+mj-ea"/>
              <a:cs typeface="+mj-cs"/>
            </a:endParaRPr>
          </a:p>
        </p:txBody>
      </p:sp>
      <p:grpSp>
        <p:nvGrpSpPr>
          <p:cNvPr id="3" name="淘宝店chenying0907 1205"/>
          <p:cNvGrpSpPr>
            <a:grpSpLocks noChangeAspect="1"/>
          </p:cNvGrpSpPr>
          <p:nvPr/>
        </p:nvGrpSpPr>
        <p:grpSpPr bwMode="auto">
          <a:xfrm flipH="1">
            <a:off x="556288" y="1658216"/>
            <a:ext cx="5041021" cy="4347616"/>
            <a:chOff x="-131062" y="-684772"/>
            <a:chExt cx="6224308" cy="5366506"/>
          </a:xfrm>
        </p:grpSpPr>
        <p:pic>
          <p:nvPicPr>
            <p:cNvPr id="13328" name="图片 24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989682" flipH="1">
              <a:off x="3260767" y="1245308"/>
              <a:ext cx="2832479" cy="3436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淘宝店chenying0907 1204"/>
            <p:cNvGrpSpPr>
              <a:grpSpLocks noChangeAspect="1"/>
            </p:cNvGrpSpPr>
            <p:nvPr/>
          </p:nvGrpSpPr>
          <p:grpSpPr bwMode="auto">
            <a:xfrm>
              <a:off x="-131062" y="-684772"/>
              <a:ext cx="5520708" cy="4189920"/>
              <a:chOff x="-259426" y="-1355444"/>
              <a:chExt cx="10927741" cy="8293565"/>
            </a:xfrm>
          </p:grpSpPr>
          <p:pic>
            <p:nvPicPr>
              <p:cNvPr id="13330" name="图片 24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16589434">
                <a:off x="-1272261" y="960678"/>
                <a:ext cx="6990278" cy="4964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31" name="图片 24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21211091" flipH="1">
                <a:off x="6663474" y="-1355444"/>
                <a:ext cx="4004841" cy="5631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8" name="淘宝店chenying0907 257"/>
          <p:cNvGrpSpPr/>
          <p:nvPr/>
        </p:nvGrpSpPr>
        <p:grpSpPr bwMode="auto">
          <a:xfrm>
            <a:off x="2913888" y="237745"/>
            <a:ext cx="6315456" cy="1249862"/>
            <a:chOff x="-2350" y="-381"/>
            <a:chExt cx="6314549" cy="1444385"/>
          </a:xfrm>
        </p:grpSpPr>
        <p:pic>
          <p:nvPicPr>
            <p:cNvPr id="13320" name="淘宝店chenying0907 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1" name="淘宝店chenying0907 260"/>
            <p:cNvSpPr txBox="1">
              <a:spLocks noChangeArrowheads="1"/>
            </p:cNvSpPr>
            <p:nvPr/>
          </p:nvSpPr>
          <p:spPr bwMode="auto">
            <a:xfrm>
              <a:off x="1841089" y="401335"/>
              <a:ext cx="2604699" cy="533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i="1" dirty="0" smtClean="0">
                  <a:solidFill>
                    <a:schemeClr val="accent2">
                      <a:lumMod val="75000"/>
                    </a:schemeClr>
                  </a:solidFill>
                  <a:latin typeface="+mn-lt"/>
                  <a:ea typeface="方正清刻本悦宋简体" panose="02010600030101010101" pitchFamily="2" charset="-122"/>
                </a:rPr>
                <a:t>Alliteration in Titles</a:t>
              </a:r>
              <a:endParaRPr lang="zh-CN" altLang="en-US" sz="2400" i="1" dirty="0">
                <a:solidFill>
                  <a:schemeClr val="accent2">
                    <a:lumMod val="75000"/>
                  </a:schemeClr>
                </a:solidFill>
                <a:latin typeface="+mn-lt"/>
                <a:ea typeface="方正清刻本悦宋简体" panose="02010600030101010101" pitchFamily="2" charset="-122"/>
              </a:endParaRPr>
            </a:p>
          </p:txBody>
        </p:sp>
      </p:grpSp>
      <p:pic>
        <p:nvPicPr>
          <p:cNvPr id="20" name="图片 19" descr="timg (1).jpg"/>
          <p:cNvPicPr>
            <a:picLocks noChangeAspect="1"/>
          </p:cNvPicPr>
          <p:nvPr/>
        </p:nvPicPr>
        <p:blipFill>
          <a:blip r:embed="rId7" cstate="print"/>
          <a:srcRect l="17511" t="1876" r="16038" b="21219"/>
          <a:stretch>
            <a:fillRect/>
          </a:stretch>
        </p:blipFill>
        <p:spPr>
          <a:xfrm>
            <a:off x="1683585" y="1856095"/>
            <a:ext cx="2620328" cy="375313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1" name="标题 1"/>
          <p:cNvSpPr txBox="1"/>
          <p:nvPr/>
        </p:nvSpPr>
        <p:spPr bwMode="auto">
          <a:xfrm>
            <a:off x="5254388" y="1542197"/>
            <a:ext cx="5677470" cy="873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P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ride and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P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rejudice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22" name="标题 1"/>
          <p:cNvSpPr txBox="1"/>
          <p:nvPr/>
        </p:nvSpPr>
        <p:spPr bwMode="auto">
          <a:xfrm>
            <a:off x="5365844" y="2295099"/>
            <a:ext cx="5677470" cy="873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j-ea"/>
                <a:cs typeface="+mj-cs"/>
              </a:rPr>
              <a:t>S</a:t>
            </a:r>
            <a:r>
              <a:rPr lang="en-US" altLang="zh-CN" sz="2800" b="1" kern="0" dirty="0" smtClean="0">
                <a:latin typeface="Segoe Print" panose="02000600000000000000" pitchFamily="2" charset="0"/>
                <a:ea typeface="+mj-ea"/>
                <a:cs typeface="+mj-cs"/>
              </a:rPr>
              <a:t>ense and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j-ea"/>
                <a:cs typeface="+mj-cs"/>
              </a:rPr>
              <a:t>S</a:t>
            </a:r>
            <a:r>
              <a:rPr lang="en-US" altLang="zh-CN" sz="2800" b="1" kern="0" dirty="0" smtClean="0">
                <a:latin typeface="Segoe Print" panose="02000600000000000000" pitchFamily="2" charset="0"/>
                <a:ea typeface="+mj-ea"/>
                <a:cs typeface="+mj-cs"/>
              </a:rPr>
              <a:t>ensibility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38805" y="4527224"/>
            <a:ext cx="6184706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0" dirty="0" smtClean="0">
                <a:latin typeface="Segoe Print" panose="02000600000000000000" pitchFamily="2" charset="0"/>
                <a:ea typeface="+mj-ea"/>
                <a:cs typeface="+mj-cs"/>
              </a:rPr>
              <a:t>O My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j-ea"/>
                <a:cs typeface="+mj-cs"/>
              </a:rPr>
              <a:t>L</a:t>
            </a:r>
            <a:r>
              <a:rPr lang="en-US" altLang="zh-CN" sz="2800" b="1" kern="0" dirty="0" smtClean="0">
                <a:latin typeface="Segoe Print" panose="02000600000000000000" pitchFamily="2" charset="0"/>
                <a:ea typeface="+mj-ea"/>
                <a:cs typeface="+mj-cs"/>
              </a:rPr>
              <a:t>ove's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j-ea"/>
                <a:cs typeface="+mj-cs"/>
              </a:rPr>
              <a:t>L</a:t>
            </a:r>
            <a:r>
              <a:rPr lang="en-US" altLang="zh-CN" sz="2800" b="1" kern="0" dirty="0" smtClean="0">
                <a:latin typeface="Segoe Print" panose="02000600000000000000" pitchFamily="2" charset="0"/>
                <a:ea typeface="+mj-ea"/>
                <a:cs typeface="+mj-cs"/>
              </a:rPr>
              <a:t>ike a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j-ea"/>
                <a:cs typeface="+mj-cs"/>
              </a:rPr>
              <a:t>R</a:t>
            </a:r>
            <a:r>
              <a:rPr lang="en-US" altLang="zh-CN" sz="2800" b="1" kern="0" dirty="0" smtClean="0">
                <a:latin typeface="Segoe Print" panose="02000600000000000000" pitchFamily="2" charset="0"/>
                <a:ea typeface="+mj-ea"/>
                <a:cs typeface="+mj-cs"/>
              </a:rPr>
              <a:t>ed </a:t>
            </a:r>
            <a:r>
              <a:rPr lang="en-US" altLang="zh-CN" sz="2800" b="1" kern="0" dirty="0" err="1" smtClean="0">
                <a:solidFill>
                  <a:srgbClr val="FF0000"/>
                </a:solidFill>
                <a:latin typeface="Segoe Print" panose="02000600000000000000" pitchFamily="2" charset="0"/>
                <a:ea typeface="+mj-ea"/>
                <a:cs typeface="+mj-cs"/>
              </a:rPr>
              <a:t>R</a:t>
            </a:r>
            <a:r>
              <a:rPr lang="en-US" altLang="zh-CN" sz="2800" b="1" kern="0" dirty="0" err="1" smtClean="0">
                <a:latin typeface="Segoe Print" panose="02000600000000000000" pitchFamily="2" charset="0"/>
                <a:ea typeface="+mj-ea"/>
                <a:cs typeface="+mj-cs"/>
              </a:rPr>
              <a:t>ed</a:t>
            </a:r>
            <a:r>
              <a:rPr lang="en-US" altLang="zh-CN" sz="2800" b="1" kern="0" dirty="0" smtClean="0">
                <a:latin typeface="Segoe Print" panose="02000600000000000000" pitchFamily="2" charset="0"/>
                <a:ea typeface="+mj-ea"/>
                <a:cs typeface="+mj-cs"/>
              </a:rPr>
              <a:t> </a:t>
            </a:r>
            <a:r>
              <a:rPr lang="en-US" altLang="zh-CN" sz="2800" b="1" kern="0" dirty="0" smtClean="0">
                <a:solidFill>
                  <a:srgbClr val="FF0000"/>
                </a:solidFill>
                <a:latin typeface="Segoe Print" panose="02000600000000000000" pitchFamily="2" charset="0"/>
                <a:ea typeface="+mj-ea"/>
                <a:cs typeface="+mj-cs"/>
              </a:rPr>
              <a:t>R</a:t>
            </a:r>
            <a:r>
              <a:rPr lang="en-US" altLang="zh-CN" sz="2800" b="1" kern="0" dirty="0" smtClean="0">
                <a:latin typeface="Segoe Print" panose="02000600000000000000" pitchFamily="2" charset="0"/>
                <a:ea typeface="+mj-ea"/>
                <a:cs typeface="+mj-cs"/>
              </a:rPr>
              <a:t>ose</a:t>
            </a:r>
          </a:p>
          <a:p>
            <a:endParaRPr lang="en-US" altLang="zh-CN" sz="2800" b="1" kern="0" dirty="0" smtClean="0">
              <a:latin typeface="Segoe Print" panose="02000600000000000000" pitchFamily="2" charset="0"/>
              <a:ea typeface="+mj-ea"/>
              <a:cs typeface="+mj-cs"/>
            </a:endParaRPr>
          </a:p>
          <a:p>
            <a:r>
              <a:rPr lang="en-US" altLang="zh-CN" sz="2800" b="1" kern="0" dirty="0" smtClean="0">
                <a:latin typeface="Segoe Print" panose="02000600000000000000" pitchFamily="2" charset="0"/>
                <a:ea typeface="+mj-ea"/>
                <a:cs typeface="+mj-cs"/>
              </a:rPr>
              <a:t>                  --Robert Burns</a:t>
            </a:r>
            <a:endParaRPr lang="zh-CN" altLang="en-US" sz="2800" b="1" kern="0" dirty="0" smtClean="0">
              <a:latin typeface="Segoe Print" panose="02000600000000000000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创想壹零设计https://shop393704920.taobao.com/?spm=a230r.7195193.1997079397.2.Lh6gim">
  <a:themeElements>
    <a:clrScheme name="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</TotalTime>
  <Words>954</Words>
  <Application>Microsoft Office PowerPoint</Application>
  <PresentationFormat>自定义</PresentationFormat>
  <Paragraphs>188</Paragraphs>
  <Slides>33</Slides>
  <Notes>30</Notes>
  <HiddenSlides>0</HiddenSlides>
  <MMClips>1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Arial</vt:lpstr>
      <vt:lpstr>宋体</vt:lpstr>
      <vt:lpstr>楷体</vt:lpstr>
      <vt:lpstr>方正清刻本悦宋简体</vt:lpstr>
      <vt:lpstr>Calibri Light</vt:lpstr>
      <vt:lpstr>Comic Sans MS</vt:lpstr>
      <vt:lpstr>Andalus</vt:lpstr>
      <vt:lpstr>Segoe Print</vt:lpstr>
      <vt:lpstr>MV Boli</vt:lpstr>
      <vt:lpstr>Segoe Script</vt:lpstr>
      <vt:lpstr>Calibri</vt:lpstr>
      <vt:lpstr>Kunstler Script</vt:lpstr>
      <vt:lpstr>微软雅黑</vt:lpstr>
      <vt:lpstr>创想壹零设计https://shop393704920.taobao.com/?spm=a230r.7195193.1997079397.2.Lh6gim</vt:lpstr>
      <vt:lpstr>1_Office 主题</vt:lpstr>
      <vt:lpstr>图表</vt:lpstr>
      <vt:lpstr>Alliteration</vt:lpstr>
      <vt:lpstr>PowerPoint 演示文稿</vt:lpstr>
      <vt:lpstr>From Cursive to Cursor</vt:lpstr>
      <vt:lpstr>PowerPoint 演示文稿</vt:lpstr>
      <vt:lpstr>PowerPoint 演示文稿</vt:lpstr>
      <vt:lpstr>PowerPoint 演示文稿</vt:lpstr>
      <vt:lpstr>PowerPoint 演示文稿</vt:lpstr>
      <vt:lpstr>From Cursive to Cursor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1</cp:lastModifiedBy>
  <cp:revision>237</cp:revision>
  <dcterms:created xsi:type="dcterms:W3CDTF">2014-11-11T00:55:00Z</dcterms:created>
  <dcterms:modified xsi:type="dcterms:W3CDTF">2017-12-06T05:55:21Z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lXn8MQ7O1j56905.ppt</vt:lpwstr>
  </property>
  <property fmtid="{D5CDD505-2E9C-101B-9397-08002B2CF9AE}" pid="3" name="fileid">
    <vt:lpwstr>519251</vt:lpwstr>
  </property>
  <property fmtid="{D5CDD505-2E9C-101B-9397-08002B2CF9AE}" pid="4" name="KSOProductBuildVer">
    <vt:lpwstr>2052-10.1.0.6930</vt:lpwstr>
  </property>
</Properties>
</file>